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852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838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575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210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251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685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6790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92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889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398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65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26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41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08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91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213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F137-9FB7-4811-BB1F-41D6AE6FAD58}" type="datetimeFigureOut">
              <a:rPr lang="th-TH" smtClean="0"/>
              <a:t>31/07/60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BE2858-0EE8-46B4-94A5-0FB20EFAABF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96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oil tank inspection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Wall contact mode</a:t>
            </a:r>
          </a:p>
          <a:p>
            <a:pPr lvl="1"/>
            <a:r>
              <a:rPr lang="en-US" dirty="0" smtClean="0"/>
              <a:t>Set Quaternion value directly</a:t>
            </a:r>
          </a:p>
          <a:p>
            <a:pPr lvl="2"/>
            <a:r>
              <a:rPr lang="en-US" dirty="0" smtClean="0"/>
              <a:t>q2 (pitch)</a:t>
            </a:r>
          </a:p>
          <a:p>
            <a:pPr lvl="1"/>
            <a:r>
              <a:rPr lang="en-US" dirty="0" smtClean="0"/>
              <a:t>Safety </a:t>
            </a:r>
          </a:p>
          <a:p>
            <a:pPr lvl="2"/>
            <a:r>
              <a:rPr lang="en-US" dirty="0" smtClean="0"/>
              <a:t>Set Parameter form GCS</a:t>
            </a:r>
          </a:p>
          <a:p>
            <a:pPr lvl="2"/>
            <a:r>
              <a:rPr lang="en-US" dirty="0" smtClean="0"/>
              <a:t>Remote</a:t>
            </a:r>
          </a:p>
          <a:p>
            <a:pPr lvl="2"/>
            <a:r>
              <a:rPr lang="en-US" dirty="0" smtClean="0"/>
              <a:t>Max horizontal speed </a:t>
            </a:r>
          </a:p>
          <a:p>
            <a:r>
              <a:rPr lang="en-US" dirty="0" smtClean="0"/>
              <a:t>Mechanic</a:t>
            </a:r>
          </a:p>
          <a:p>
            <a:pPr lvl="1"/>
            <a:r>
              <a:rPr lang="en-US" dirty="0" smtClean="0"/>
              <a:t>Linear actuator (5x)</a:t>
            </a:r>
          </a:p>
          <a:p>
            <a:pPr lvl="2"/>
            <a:r>
              <a:rPr lang="en-US" dirty="0" smtClean="0"/>
              <a:t>PWM 1ms (fully retract) , 2ms (fully extension)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671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35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543</TotalTime>
  <Words>42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DilleniaUPC</vt:lpstr>
      <vt:lpstr>Wingdings 3</vt:lpstr>
      <vt:lpstr>Wisp</vt:lpstr>
      <vt:lpstr>Project oil tank inspection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CiiMAV</dc:creator>
  <cp:lastModifiedBy>CiiMAV</cp:lastModifiedBy>
  <cp:revision>6</cp:revision>
  <dcterms:created xsi:type="dcterms:W3CDTF">2017-07-31T03:11:46Z</dcterms:created>
  <dcterms:modified xsi:type="dcterms:W3CDTF">2017-07-31T12:14:48Z</dcterms:modified>
</cp:coreProperties>
</file>