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4" r:id="rId1"/>
  </p:sldMasterIdLst>
  <p:notesMasterIdLst>
    <p:notesMasterId r:id="rId10"/>
  </p:notesMasterIdLst>
  <p:sldIdLst>
    <p:sldId id="453" r:id="rId2"/>
    <p:sldId id="454" r:id="rId3"/>
    <p:sldId id="493" r:id="rId4"/>
    <p:sldId id="494" r:id="rId5"/>
    <p:sldId id="495" r:id="rId6"/>
    <p:sldId id="496" r:id="rId7"/>
    <p:sldId id="497" r:id="rId8"/>
    <p:sldId id="506" r:id="rId9"/>
  </p:sldIdLst>
  <p:sldSz cx="9906000" cy="6858000" type="A4"/>
  <p:notesSz cx="7099300" cy="10234613"/>
  <p:embeddedFontLst>
    <p:embeddedFont>
      <p:font typeface="Consolas" panose="020B0609020204030204" pitchFamily="49" charset="0"/>
      <p:regular r:id="rId11"/>
      <p:bold r:id="rId12"/>
      <p:italic r:id="rId13"/>
      <p:boldItalic r:id="rId14"/>
    </p:embeddedFont>
    <p:embeddedFont>
      <p:font typeface="맑은 고딕" panose="020B0503020000020004" pitchFamily="50" charset="-127"/>
      <p:regular r:id="rId15"/>
      <p:bold r:id="rId16"/>
    </p:embeddedFont>
    <p:embeddedFont>
      <p:font typeface="나눔고딕" panose="020D0604000000000000" pitchFamily="50" charset="-127"/>
      <p:regular r:id="rId17"/>
      <p:bold r:id="rId18"/>
    </p:embeddedFont>
    <p:embeddedFont>
      <p:font typeface="Segoe UI" panose="020B0502040204020203" pitchFamily="34" charset="0"/>
      <p:regular r:id="rId19"/>
      <p:bold r:id="rId20"/>
      <p:italic r:id="rId21"/>
      <p:boldItalic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20">
          <p15:clr>
            <a:srgbClr val="A4A3A4"/>
          </p15:clr>
        </p15:guide>
        <p15:guide id="3" orient="horz" pos="346">
          <p15:clr>
            <a:srgbClr val="A4A3A4"/>
          </p15:clr>
        </p15:guide>
        <p15:guide id="4" orient="horz" pos="754">
          <p15:clr>
            <a:srgbClr val="A4A3A4"/>
          </p15:clr>
        </p15:guide>
        <p15:guide id="5" orient="horz" pos="550">
          <p15:clr>
            <a:srgbClr val="A4A3A4"/>
          </p15:clr>
        </p15:guide>
        <p15:guide id="6" orient="horz" pos="142">
          <p15:clr>
            <a:srgbClr val="A4A3A4"/>
          </p15:clr>
        </p15:guide>
        <p15:guide id="7" orient="horz" pos="1207">
          <p15:clr>
            <a:srgbClr val="A4A3A4"/>
          </p15:clr>
        </p15:guide>
        <p15:guide id="8" orient="horz" pos="1106">
          <p15:clr>
            <a:srgbClr val="A4A3A4"/>
          </p15:clr>
        </p15:guide>
        <p15:guide id="9" pos="3120">
          <p15:clr>
            <a:srgbClr val="A4A3A4"/>
          </p15:clr>
        </p15:guide>
        <p15:guide id="10" pos="308">
          <p15:clr>
            <a:srgbClr val="A4A3A4"/>
          </p15:clr>
        </p15:guide>
        <p15:guide id="11" pos="5932">
          <p15:clr>
            <a:srgbClr val="A4A3A4"/>
          </p15:clr>
        </p15:guide>
        <p15:guide id="12" pos="535">
          <p15:clr>
            <a:srgbClr val="A4A3A4"/>
          </p15:clr>
        </p15:guide>
        <p15:guide id="13" pos="8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8EB"/>
    <a:srgbClr val="777777"/>
    <a:srgbClr val="5F5F5F"/>
    <a:srgbClr val="4D4D4D"/>
    <a:srgbClr val="EAEAEA"/>
    <a:srgbClr val="0066B3"/>
    <a:srgbClr val="034EA2"/>
    <a:srgbClr val="000000"/>
    <a:srgbClr val="00A1FA"/>
    <a:srgbClr val="04A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2651" autoAdjust="0"/>
    <p:restoredTop sz="31361" autoAdjust="0"/>
  </p:normalViewPr>
  <p:slideViewPr>
    <p:cSldViewPr showGuides="1">
      <p:cViewPr varScale="1">
        <p:scale>
          <a:sx n="70" d="100"/>
          <a:sy n="70" d="100"/>
        </p:scale>
        <p:origin x="528" y="32"/>
      </p:cViewPr>
      <p:guideLst>
        <p:guide orient="horz" pos="2160"/>
        <p:guide orient="horz" pos="4020"/>
        <p:guide orient="horz" pos="346"/>
        <p:guide orient="horz" pos="754"/>
        <p:guide orient="horz" pos="550"/>
        <p:guide orient="horz" pos="142"/>
        <p:guide orient="horz" pos="1207"/>
        <p:guide orient="horz" pos="1106"/>
        <p:guide pos="3120"/>
        <p:guide pos="308"/>
        <p:guide pos="5932"/>
        <p:guide pos="535"/>
        <p:guide pos="84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4" cy="511731"/>
          </a:xfrm>
          <a:prstGeom prst="rect">
            <a:avLst/>
          </a:prstGeom>
        </p:spPr>
        <p:txBody>
          <a:bodyPr vert="horz" lIns="94640" tIns="47320" rIns="94640" bIns="473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4" cy="511731"/>
          </a:xfrm>
          <a:prstGeom prst="rect">
            <a:avLst/>
          </a:prstGeom>
        </p:spPr>
        <p:txBody>
          <a:bodyPr vert="horz" lIns="94640" tIns="47320" rIns="94640" bIns="47320" rtlCol="0"/>
          <a:lstStyle>
            <a:lvl1pPr algn="r">
              <a:defRPr sz="1200"/>
            </a:lvl1pPr>
          </a:lstStyle>
          <a:p>
            <a:fld id="{2DB33154-5829-47EA-9456-3E08F40060B0}" type="datetimeFigureOut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768350"/>
            <a:ext cx="554355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640" tIns="47320" rIns="94640" bIns="473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861442"/>
            <a:ext cx="5679440" cy="4605576"/>
          </a:xfrm>
          <a:prstGeom prst="rect">
            <a:avLst/>
          </a:prstGeom>
        </p:spPr>
        <p:txBody>
          <a:bodyPr vert="horz" lIns="94640" tIns="47320" rIns="94640" bIns="473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4" cy="511731"/>
          </a:xfrm>
          <a:prstGeom prst="rect">
            <a:avLst/>
          </a:prstGeom>
        </p:spPr>
        <p:txBody>
          <a:bodyPr vert="horz" lIns="94640" tIns="47320" rIns="94640" bIns="473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4" cy="511731"/>
          </a:xfrm>
          <a:prstGeom prst="rect">
            <a:avLst/>
          </a:prstGeom>
        </p:spPr>
        <p:txBody>
          <a:bodyPr vert="horz" lIns="94640" tIns="47320" rIns="94640" bIns="47320" rtlCol="0" anchor="b"/>
          <a:lstStyle>
            <a:lvl1pPr algn="r">
              <a:defRPr sz="1200"/>
            </a:lvl1pPr>
          </a:lstStyle>
          <a:p>
            <a:fld id="{5426414A-14D3-438F-91F6-B1C5F8AFBA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305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79463" y="768350"/>
            <a:ext cx="5540375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3E00-757A-4FD9-AAC8-FFAE49D56E5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822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79463" y="768350"/>
            <a:ext cx="5540375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3E00-757A-4FD9-AAC8-FFAE49D56E5F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289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>
            <a:extLst>
              <a:ext uri="{FF2B5EF4-FFF2-40B4-BE49-F238E27FC236}">
                <a16:creationId xmlns="" xmlns:a16="http://schemas.microsoft.com/office/drawing/2014/main" id="{E9A721AC-9484-42C7-A245-249BDDA7D490}"/>
              </a:ext>
            </a:extLst>
          </p:cNvPr>
          <p:cNvSpPr txBox="1">
            <a:spLocks/>
          </p:cNvSpPr>
          <p:nvPr userDrawn="1"/>
        </p:nvSpPr>
        <p:spPr>
          <a:xfrm>
            <a:off x="3838575" y="643848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55B8B4B-9081-404F-BBEF-C8E6B9DBC512}" type="slidenum">
              <a:rPr lang="ko-KR" altLang="en-US" sz="750" smtClean="0">
                <a:solidFill>
                  <a:srgbClr val="4D4D4D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pPr algn="ctr"/>
              <a:t>‹#›</a:t>
            </a:fld>
            <a:endParaRPr lang="ko-KR" altLang="en-US" sz="750" dirty="0">
              <a:solidFill>
                <a:srgbClr val="4D4D4D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" name="TextBox 233">
            <a:extLst>
              <a:ext uri="{FF2B5EF4-FFF2-40B4-BE49-F238E27FC236}">
                <a16:creationId xmlns:lc="http://schemas.openxmlformats.org/drawingml/2006/lockedCanvas" xmlns:a16="http://schemas.microsoft.com/office/drawing/2014/main" xmlns="" id="{730DB83E-8644-4E35-8B20-AB00DA0A52C0}"/>
              </a:ext>
            </a:extLst>
          </p:cNvPr>
          <p:cNvSpPr txBox="1"/>
          <p:nvPr userDrawn="1"/>
        </p:nvSpPr>
        <p:spPr>
          <a:xfrm>
            <a:off x="6716006" y="6563335"/>
            <a:ext cx="2709848" cy="1154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r" defTabSz="414772" rtl="0" eaLnBrk="1" latinLnBrk="0" hangingPunct="1">
              <a:defRPr/>
            </a:pPr>
            <a:r>
              <a:rPr lang="en-US" altLang="ko-KR" sz="750" b="0" kern="1200" spc="0" baseline="0" dirty="0" smtClean="0">
                <a:solidFill>
                  <a:srgbClr val="777777"/>
                </a:solidFill>
                <a:latin typeface="Segoe UI" pitchFamily="34" charset="0"/>
                <a:ea typeface="맑은 고딕" pitchFamily="50" charset="-127"/>
                <a:cs typeface="Segoe UI" pitchFamily="34" charset="0"/>
              </a:rPr>
              <a:t>SSAFY</a:t>
            </a:r>
            <a:endParaRPr lang="ko-KR" altLang="en-US" sz="750" b="0" kern="1200" spc="0" baseline="0" dirty="0">
              <a:solidFill>
                <a:srgbClr val="777777"/>
              </a:solidFill>
              <a:latin typeface="Segoe UI" pitchFamily="34" charset="0"/>
              <a:ea typeface="맑은 고딕" pitchFamily="50" charset="-127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002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7052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4979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2644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039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6103" y="6572273"/>
            <a:ext cx="31369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z="1300" dirty="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 dirty="0">
              <a:solidFill>
                <a:schemeClr val="bg1">
                  <a:lumMod val="50000"/>
                </a:scheme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594635" y="6564338"/>
            <a:ext cx="23114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AF33F0E2-3294-4740-8E22-F3EF5A8BEBA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6683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1198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7" r:id="rId2"/>
    <p:sldLayoutId id="2147483656" r:id="rId3"/>
    <p:sldLayoutId id="2147483662" r:id="rId4"/>
    <p:sldLayoutId id="2147483665" r:id="rId5"/>
    <p:sldLayoutId id="2147483669" r:id="rId6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84969" y="1196975"/>
            <a:ext cx="8915400" cy="867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FontTx/>
              <a:buBlip>
                <a:blip r:embed="rId3"/>
              </a:buBlip>
            </a:pPr>
            <a:r>
              <a:rPr kumimoji="1" lang="ko-KR" altLang="en-US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원소가 부분집합에 포함되었는지를 </a:t>
            </a:r>
            <a:r>
              <a:rPr kumimoji="1" lang="en-US" altLang="ko-KR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loop </a:t>
            </a:r>
            <a:r>
              <a:rPr kumimoji="1" lang="ko-KR" altLang="en-US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이용하여 확인하고 부분집합을 생성하는 방법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47442" y="2219743"/>
            <a:ext cx="8569607" cy="300945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/>
          <a:p>
            <a:pPr lvl="1"/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bit = [0, 0, 0, 0]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for </a:t>
            </a:r>
            <a:r>
              <a:rPr lang="en-US" altLang="ko-KR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in range(2) :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bit[0] = </a:t>
            </a:r>
            <a:r>
              <a:rPr lang="en-US" altLang="ko-KR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    # 0</a:t>
            </a:r>
            <a:r>
              <a:rPr lang="ko-KR" alt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번째 원소</a:t>
            </a:r>
          </a:p>
          <a:p>
            <a:pPr lvl="1"/>
            <a:r>
              <a:rPr lang="ko-KR" alt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for j in range(2) :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bit[1] = j              # 1</a:t>
            </a:r>
            <a:r>
              <a:rPr lang="ko-KR" alt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번째 원소</a:t>
            </a:r>
          </a:p>
          <a:p>
            <a:pPr lvl="1"/>
            <a:r>
              <a:rPr lang="ko-KR" alt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for k in range(2) :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bit[2] = k          # 2</a:t>
            </a:r>
            <a:r>
              <a:rPr lang="ko-KR" alt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번째 원소</a:t>
            </a:r>
          </a:p>
          <a:p>
            <a:pPr lvl="1"/>
            <a:r>
              <a:rPr lang="ko-KR" alt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for l in range(2) :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  bit[3] = l      # 3</a:t>
            </a:r>
            <a:r>
              <a:rPr lang="ko-KR" alt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번째 원소</a:t>
            </a:r>
          </a:p>
          <a:p>
            <a:pPr lvl="1"/>
            <a:r>
              <a:rPr lang="ko-KR" alt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print(bit)      # </a:t>
            </a:r>
            <a:r>
              <a:rPr lang="ko-KR" alt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생성된 부분집합 출력</a:t>
            </a: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84969" y="225425"/>
            <a:ext cx="89154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 spc="-15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부분집합 생성하기</a:t>
            </a:r>
            <a:endParaRPr lang="ko-KR" altLang="en-US" sz="28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260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88950" y="225425"/>
            <a:ext cx="89154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ko-KR" altLang="en-US" sz="28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비트 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85775" y="1204898"/>
            <a:ext cx="8915400" cy="438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FontTx/>
              <a:buBlip>
                <a:blip r:embed="rId3"/>
              </a:buBlip>
            </a:pPr>
            <a:r>
              <a:rPr kumimoji="1" lang="ko-KR" altLang="en-US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비트 연산자 </a:t>
            </a:r>
            <a:endParaRPr kumimoji="1" lang="en-US" altLang="ko-KR" sz="2100" b="1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§"/>
            </a:pPr>
            <a:endParaRPr kumimoji="1" lang="en-US" altLang="ko-KR" sz="1800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§"/>
            </a:pPr>
            <a:endParaRPr kumimoji="1" lang="en-US" altLang="ko-KR" sz="1800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§"/>
            </a:pPr>
            <a:endParaRPr kumimoji="1" lang="en-US" altLang="ko-KR" sz="1800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FontTx/>
              <a:buBlip>
                <a:blip r:embed="rId3"/>
              </a:buBlip>
            </a:pPr>
            <a:endParaRPr kumimoji="1" lang="en-US" altLang="ko-KR" sz="2100" b="1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FontTx/>
              <a:buBlip>
                <a:blip r:embed="rId3"/>
              </a:buBlip>
            </a:pPr>
            <a:r>
              <a:rPr kumimoji="1" lang="en-US" altLang="ko-KR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&lt;&lt; </a:t>
            </a:r>
            <a:r>
              <a:rPr kumimoji="1" lang="ko-KR" altLang="en-US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연산자</a:t>
            </a:r>
            <a:endParaRPr kumimoji="1" lang="en-US" altLang="ko-KR" sz="2100" b="1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kumimoji="1" lang="en-US" altLang="ko-KR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&lt;&lt; n: 2</a:t>
            </a:r>
            <a:r>
              <a:rPr kumimoji="1" lang="en-US" altLang="ko-KR" sz="1800" spc="-150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kumimoji="1" lang="en-US" altLang="ko-KR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즉</a:t>
            </a:r>
            <a:r>
              <a:rPr kumimoji="1" lang="en-US" altLang="ko-KR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원소가 </a:t>
            </a:r>
            <a:r>
              <a:rPr kumimoji="1" lang="en-US" altLang="ko-KR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kumimoji="1" lang="ko-KR" altLang="en-US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개일 경우의 모든 부분집합의 수를 의미한다</a:t>
            </a:r>
            <a:r>
              <a:rPr kumimoji="1" lang="en-US" altLang="ko-KR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714375" lvl="2" indent="-15081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20000"/>
              <a:buFont typeface="나눔고딕" pitchFamily="50" charset="-127"/>
              <a:buChar char="–"/>
            </a:pPr>
            <a:endParaRPr kumimoji="1" lang="en-US" altLang="ko-KR" sz="1600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FontTx/>
              <a:buBlip>
                <a:blip r:embed="rId3"/>
              </a:buBlip>
            </a:pPr>
            <a:r>
              <a:rPr kumimoji="1" lang="en-US" altLang="ko-KR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kumimoji="1" lang="ko-KR" altLang="en-US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연산자</a:t>
            </a:r>
            <a:endParaRPr kumimoji="1" lang="en-US" altLang="ko-KR" sz="2100" b="1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kumimoji="1" lang="en-US" altLang="ko-KR" sz="18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kumimoji="1" lang="en-US" altLang="ko-KR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&amp; (1&lt;&lt;j</a:t>
            </a:r>
            <a:r>
              <a:rPr kumimoji="1" lang="en-US" altLang="ko-KR" sz="18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: </a:t>
            </a:r>
            <a:r>
              <a:rPr kumimoji="1" lang="en-US" altLang="ko-KR" sz="18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kumimoji="1" lang="ko-KR" altLang="en-US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kumimoji="1" lang="en-US" altLang="ko-KR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</a:t>
            </a:r>
            <a:r>
              <a:rPr kumimoji="1" lang="ko-KR" altLang="en-US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번째 비트가 </a:t>
            </a:r>
            <a:r>
              <a:rPr kumimoji="1" lang="en-US" altLang="ko-KR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kumimoji="1" lang="ko-KR" altLang="en-US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인지 아닌지를 </a:t>
            </a:r>
            <a:r>
              <a:rPr kumimoji="1" lang="ko-KR" altLang="en-US" sz="18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리턴한다</a:t>
            </a:r>
            <a:r>
              <a:rPr kumimoji="1" lang="en-US" altLang="ko-KR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1" lang="ko-KR" altLang="en-US" sz="1800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49313" y="1753766"/>
            <a:ext cx="539291" cy="13872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Bef>
                <a:spcPts val="300"/>
              </a:spcBef>
            </a:pPr>
            <a:r>
              <a:rPr lang="en-US" altLang="ko-KR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&amp;</a:t>
            </a:r>
            <a:endParaRPr lang="en-US" altLang="ko-KR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>
              <a:spcBef>
                <a:spcPts val="300"/>
              </a:spcBef>
            </a:pPr>
            <a:r>
              <a:rPr lang="en-US" altLang="ko-KR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|</a:t>
            </a:r>
            <a:endParaRPr lang="en-US" altLang="ko-KR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>
              <a:spcBef>
                <a:spcPts val="300"/>
              </a:spcBef>
            </a:pPr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&lt;&lt; </a:t>
            </a:r>
            <a:endParaRPr lang="en-US" altLang="ko-KR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>
              <a:spcBef>
                <a:spcPts val="300"/>
              </a:spcBef>
            </a:pPr>
            <a:r>
              <a:rPr lang="en-US" altLang="ko-KR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&gt;&gt;</a:t>
            </a:r>
            <a:endParaRPr lang="en-US" altLang="ko-KR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96616" y="1753766"/>
            <a:ext cx="5579851" cy="1387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300"/>
              </a:spcBef>
            </a:pPr>
            <a:r>
              <a:rPr lang="ko-KR" alt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비트 </a:t>
            </a:r>
            <a:r>
              <a:rPr lang="ko-KR" alt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단위로 </a:t>
            </a:r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AND </a:t>
            </a:r>
            <a:r>
              <a:rPr lang="ko-KR" alt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연산을 한다</a:t>
            </a:r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pPr>
              <a:spcBef>
                <a:spcPts val="300"/>
              </a:spcBef>
            </a:pPr>
            <a:r>
              <a:rPr lang="ko-KR" alt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비트 </a:t>
            </a:r>
            <a:r>
              <a:rPr lang="ko-KR" alt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단위로 </a:t>
            </a:r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OR </a:t>
            </a:r>
            <a:r>
              <a:rPr lang="ko-KR" alt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연산을 한다</a:t>
            </a:r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pPr>
              <a:spcBef>
                <a:spcPts val="300"/>
              </a:spcBef>
            </a:pPr>
            <a:r>
              <a:rPr lang="ko-KR" alt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피연산자의</a:t>
            </a:r>
            <a:r>
              <a:rPr lang="ko-KR" alt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비트 열을 왼쪽으로 이동시킨다</a:t>
            </a:r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pPr>
              <a:spcBef>
                <a:spcPts val="300"/>
              </a:spcBef>
            </a:pPr>
            <a:r>
              <a:rPr lang="ko-KR" alt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피연산자의</a:t>
            </a:r>
            <a:r>
              <a:rPr lang="ko-KR" alt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비트 열을 오른쪽으로 이동시킨다</a:t>
            </a:r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201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z="130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 dirty="0">
              <a:solidFill>
                <a:schemeClr val="bg1">
                  <a:lumMod val="50000"/>
                </a:scheme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33F0E2-3294-4740-8E22-F3EF5A8BEBAB}" type="slidenum">
              <a:rPr lang="en-US" altLang="ko-KR" smtClean="0"/>
              <a:pPr/>
              <a:t>3</a:t>
            </a:fld>
            <a:endParaRPr lang="en-US" altLang="ko-KR"/>
          </a:p>
        </p:txBody>
      </p:sp>
      <p:sp>
        <p:nvSpPr>
          <p:cNvPr id="5" name="직사각형 4"/>
          <p:cNvSpPr/>
          <p:nvPr/>
        </p:nvSpPr>
        <p:spPr>
          <a:xfrm>
            <a:off x="632520" y="404664"/>
            <a:ext cx="5184576" cy="40324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lvl="1">
              <a:lnSpc>
                <a:spcPct val="12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for </a:t>
            </a:r>
            <a:r>
              <a:rPr lang="en-US" altLang="ko-KR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from 0 to 1 </a:t>
            </a:r>
          </a:p>
          <a:p>
            <a:pPr lvl="2">
              <a:lnSpc>
                <a:spcPct val="12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bit[0] ← (i%2==0)?0:1;	</a:t>
            </a:r>
          </a:p>
          <a:p>
            <a:pPr lvl="2">
              <a:lnSpc>
                <a:spcPct val="12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for j from 0 to 1 {</a:t>
            </a:r>
          </a:p>
          <a:p>
            <a:pPr lvl="3">
              <a:lnSpc>
                <a:spcPct val="12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bit[1] ← (j%2==0)?0:1; </a:t>
            </a:r>
          </a:p>
          <a:p>
            <a:pPr lvl="3">
              <a:lnSpc>
                <a:spcPct val="12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for k from 0 to 1 {		</a:t>
            </a:r>
          </a:p>
          <a:p>
            <a:pPr lvl="4">
              <a:lnSpc>
                <a:spcPct val="12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bit[2] ← (k%2==0)?0:1;</a:t>
            </a:r>
          </a:p>
          <a:p>
            <a:pPr lvl="4">
              <a:lnSpc>
                <a:spcPct val="12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for l from 0 to 1 {</a:t>
            </a:r>
          </a:p>
          <a:p>
            <a:pPr lvl="5">
              <a:lnSpc>
                <a:spcPct val="12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bit[3] ← (l%2==0)?0:1;</a:t>
            </a:r>
          </a:p>
          <a:p>
            <a:pPr lvl="5">
              <a:lnSpc>
                <a:spcPct val="120000"/>
              </a:lnSpc>
            </a:pPr>
            <a:r>
              <a:rPr lang="en-US" altLang="ko-KR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print_array</a:t>
            </a: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	</a:t>
            </a:r>
          </a:p>
          <a:p>
            <a:pPr lvl="4">
              <a:lnSpc>
                <a:spcPct val="12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lvl="3">
              <a:lnSpc>
                <a:spcPct val="12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lvl="2">
              <a:lnSpc>
                <a:spcPct val="12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lvl="1">
              <a:lnSpc>
                <a:spcPct val="12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992560" y="1154220"/>
            <a:ext cx="4608512" cy="31683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/>
          </p:nvPr>
        </p:nvGraphicFramePr>
        <p:xfrm>
          <a:off x="4736976" y="2564904"/>
          <a:ext cx="833120" cy="2514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/>
                <a:gridCol w="208280"/>
                <a:gridCol w="208280"/>
                <a:gridCol w="20828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/>
          </p:nvPr>
        </p:nvGraphicFramePr>
        <p:xfrm>
          <a:off x="4736976" y="2857912"/>
          <a:ext cx="83312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</a:tblGrid>
              <a:tr h="15481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/>
          </p:nvPr>
        </p:nvGraphicFramePr>
        <p:xfrm>
          <a:off x="6465168" y="3577992"/>
          <a:ext cx="83312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</a:tblGrid>
              <a:tr h="154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>
            <p:extLst/>
          </p:nvPr>
        </p:nvGraphicFramePr>
        <p:xfrm>
          <a:off x="3152800" y="3577992"/>
          <a:ext cx="83312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</a:tblGrid>
              <a:tr h="154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4" name="직선 화살표 연결선 53"/>
          <p:cNvCxnSpPr>
            <a:endCxn id="53" idx="0"/>
          </p:cNvCxnSpPr>
          <p:nvPr/>
        </p:nvCxnSpPr>
        <p:spPr>
          <a:xfrm flipH="1">
            <a:off x="3569360" y="3217952"/>
            <a:ext cx="1527656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endCxn id="41" idx="0"/>
          </p:cNvCxnSpPr>
          <p:nvPr/>
        </p:nvCxnSpPr>
        <p:spPr>
          <a:xfrm>
            <a:off x="5097016" y="3217952"/>
            <a:ext cx="178471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80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z="130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 dirty="0">
              <a:solidFill>
                <a:schemeClr val="bg1">
                  <a:lumMod val="50000"/>
                </a:scheme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33F0E2-3294-4740-8E22-F3EF5A8BEBAB}" type="slidenum">
              <a:rPr lang="en-US" altLang="ko-KR" smtClean="0"/>
              <a:pPr/>
              <a:t>4</a:t>
            </a:fld>
            <a:endParaRPr lang="en-US" altLang="ko-KR"/>
          </a:p>
        </p:txBody>
      </p:sp>
      <p:sp>
        <p:nvSpPr>
          <p:cNvPr id="5" name="직사각형 4"/>
          <p:cNvSpPr/>
          <p:nvPr/>
        </p:nvSpPr>
        <p:spPr>
          <a:xfrm>
            <a:off x="632520" y="404664"/>
            <a:ext cx="5184576" cy="40324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lvl="1">
              <a:lnSpc>
                <a:spcPct val="12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for </a:t>
            </a:r>
            <a:r>
              <a:rPr lang="en-US" altLang="ko-KR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from 0 to 1 {</a:t>
            </a:r>
          </a:p>
          <a:p>
            <a:pPr lvl="2">
              <a:lnSpc>
                <a:spcPct val="12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bit[0] ← (i%2==0)?0:1;	</a:t>
            </a:r>
          </a:p>
          <a:p>
            <a:pPr lvl="2">
              <a:lnSpc>
                <a:spcPct val="12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for j from 0 to 1 {</a:t>
            </a:r>
          </a:p>
          <a:p>
            <a:pPr lvl="3">
              <a:lnSpc>
                <a:spcPct val="12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bit[1] ← (j%2==0)?0:1; </a:t>
            </a:r>
          </a:p>
          <a:p>
            <a:pPr lvl="3">
              <a:lnSpc>
                <a:spcPct val="12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for k from 0 to 1 {		</a:t>
            </a:r>
          </a:p>
          <a:p>
            <a:pPr lvl="4">
              <a:lnSpc>
                <a:spcPct val="12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bit[2] ← (k%2==0)?0:1;</a:t>
            </a:r>
          </a:p>
          <a:p>
            <a:pPr lvl="4">
              <a:lnSpc>
                <a:spcPct val="12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for l from 0 to 1 {</a:t>
            </a:r>
          </a:p>
          <a:p>
            <a:pPr lvl="5">
              <a:lnSpc>
                <a:spcPct val="12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bit[3] ← (l%2==0)?0:1;</a:t>
            </a:r>
          </a:p>
          <a:p>
            <a:pPr lvl="5">
              <a:lnSpc>
                <a:spcPct val="120000"/>
              </a:lnSpc>
            </a:pPr>
            <a:r>
              <a:rPr lang="en-US" altLang="ko-KR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print_array</a:t>
            </a: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	</a:t>
            </a:r>
          </a:p>
          <a:p>
            <a:pPr lvl="4">
              <a:lnSpc>
                <a:spcPct val="12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lvl="3">
              <a:lnSpc>
                <a:spcPct val="12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lvl="2">
              <a:lnSpc>
                <a:spcPct val="12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lvl="1">
              <a:lnSpc>
                <a:spcPct val="12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042924" y="1772816"/>
            <a:ext cx="4608512" cy="25393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/>
          </p:nvPr>
        </p:nvGraphicFramePr>
        <p:xfrm>
          <a:off x="4736976" y="2564904"/>
          <a:ext cx="833120" cy="2514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/>
                <a:gridCol w="208280"/>
                <a:gridCol w="208280"/>
                <a:gridCol w="20828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/>
          </p:nvPr>
        </p:nvGraphicFramePr>
        <p:xfrm>
          <a:off x="4736976" y="2857912"/>
          <a:ext cx="83312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</a:tblGrid>
              <a:tr h="15481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>
            <p:extLst/>
          </p:nvPr>
        </p:nvGraphicFramePr>
        <p:xfrm>
          <a:off x="2000672" y="4406084"/>
          <a:ext cx="83312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</a:tblGrid>
              <a:tr h="154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/>
          </p:nvPr>
        </p:nvGraphicFramePr>
        <p:xfrm>
          <a:off x="6465168" y="3577992"/>
          <a:ext cx="83312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</a:tblGrid>
              <a:tr h="154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0" name="표 49"/>
          <p:cNvGraphicFramePr>
            <a:graphicFrameLocks noGrp="1"/>
          </p:cNvGraphicFramePr>
          <p:nvPr>
            <p:extLst/>
          </p:nvPr>
        </p:nvGraphicFramePr>
        <p:xfrm>
          <a:off x="3872880" y="4406084"/>
          <a:ext cx="83312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</a:tblGrid>
              <a:tr h="154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1" name="표 50"/>
          <p:cNvGraphicFramePr>
            <a:graphicFrameLocks noGrp="1"/>
          </p:cNvGraphicFramePr>
          <p:nvPr>
            <p:extLst/>
          </p:nvPr>
        </p:nvGraphicFramePr>
        <p:xfrm>
          <a:off x="5601072" y="4406084"/>
          <a:ext cx="83312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</a:tblGrid>
              <a:tr h="154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2" name="표 51"/>
          <p:cNvGraphicFramePr>
            <a:graphicFrameLocks noGrp="1"/>
          </p:cNvGraphicFramePr>
          <p:nvPr>
            <p:extLst/>
          </p:nvPr>
        </p:nvGraphicFramePr>
        <p:xfrm>
          <a:off x="7545288" y="4406084"/>
          <a:ext cx="83312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</a:tblGrid>
              <a:tr h="154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>
            <p:extLst/>
          </p:nvPr>
        </p:nvGraphicFramePr>
        <p:xfrm>
          <a:off x="3152800" y="3577992"/>
          <a:ext cx="83312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</a:tblGrid>
              <a:tr h="154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4" name="직선 화살표 연결선 53"/>
          <p:cNvCxnSpPr>
            <a:endCxn id="53" idx="0"/>
          </p:cNvCxnSpPr>
          <p:nvPr/>
        </p:nvCxnSpPr>
        <p:spPr>
          <a:xfrm flipH="1">
            <a:off x="3569360" y="3217952"/>
            <a:ext cx="1527656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endCxn id="41" idx="0"/>
          </p:cNvCxnSpPr>
          <p:nvPr/>
        </p:nvCxnSpPr>
        <p:spPr>
          <a:xfrm>
            <a:off x="5097016" y="3217952"/>
            <a:ext cx="178471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endCxn id="40" idx="0"/>
          </p:cNvCxnSpPr>
          <p:nvPr/>
        </p:nvCxnSpPr>
        <p:spPr>
          <a:xfrm flipH="1">
            <a:off x="2417232" y="3938032"/>
            <a:ext cx="1152128" cy="468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endCxn id="50" idx="0"/>
          </p:cNvCxnSpPr>
          <p:nvPr/>
        </p:nvCxnSpPr>
        <p:spPr>
          <a:xfrm>
            <a:off x="3569360" y="3938032"/>
            <a:ext cx="720080" cy="468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endCxn id="51" idx="0"/>
          </p:cNvCxnSpPr>
          <p:nvPr/>
        </p:nvCxnSpPr>
        <p:spPr>
          <a:xfrm flipH="1">
            <a:off x="6017632" y="3938032"/>
            <a:ext cx="864096" cy="468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endCxn id="52" idx="0"/>
          </p:cNvCxnSpPr>
          <p:nvPr/>
        </p:nvCxnSpPr>
        <p:spPr>
          <a:xfrm>
            <a:off x="6881728" y="3938032"/>
            <a:ext cx="1080120" cy="468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37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z="130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 dirty="0">
              <a:solidFill>
                <a:schemeClr val="bg1">
                  <a:lumMod val="50000"/>
                </a:scheme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33F0E2-3294-4740-8E22-F3EF5A8BEBAB}" type="slidenum">
              <a:rPr lang="en-US" altLang="ko-KR" smtClean="0"/>
              <a:pPr/>
              <a:t>5</a:t>
            </a:fld>
            <a:endParaRPr lang="en-US" altLang="ko-KR"/>
          </a:p>
        </p:txBody>
      </p:sp>
      <p:sp>
        <p:nvSpPr>
          <p:cNvPr id="5" name="직사각형 4"/>
          <p:cNvSpPr/>
          <p:nvPr/>
        </p:nvSpPr>
        <p:spPr>
          <a:xfrm>
            <a:off x="632520" y="404664"/>
            <a:ext cx="5184576" cy="40324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lvl="1">
              <a:lnSpc>
                <a:spcPct val="12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for </a:t>
            </a:r>
            <a:r>
              <a:rPr lang="en-US" altLang="ko-KR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from 0 to 1 </a:t>
            </a:r>
          </a:p>
          <a:p>
            <a:pPr lvl="2">
              <a:lnSpc>
                <a:spcPct val="12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bit[0] ← (i%2==0)?0:1;	</a:t>
            </a:r>
          </a:p>
          <a:p>
            <a:pPr lvl="2">
              <a:lnSpc>
                <a:spcPct val="12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for j from 0 to 1 </a:t>
            </a:r>
          </a:p>
          <a:p>
            <a:pPr lvl="3">
              <a:lnSpc>
                <a:spcPct val="12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bit[1] ← (j%2==0)?0:1; </a:t>
            </a:r>
          </a:p>
          <a:p>
            <a:pPr lvl="3">
              <a:lnSpc>
                <a:spcPct val="12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for k from 0 to 1 		</a:t>
            </a:r>
          </a:p>
          <a:p>
            <a:pPr lvl="4">
              <a:lnSpc>
                <a:spcPct val="12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bit[2] ← (k%2==0)?0:1;</a:t>
            </a:r>
          </a:p>
          <a:p>
            <a:pPr lvl="4">
              <a:lnSpc>
                <a:spcPct val="12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for l from 0 to 1 {</a:t>
            </a:r>
          </a:p>
          <a:p>
            <a:pPr lvl="5">
              <a:lnSpc>
                <a:spcPct val="12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bit[3] ← (l%2==0)?0:1;</a:t>
            </a:r>
          </a:p>
          <a:p>
            <a:pPr lvl="5">
              <a:lnSpc>
                <a:spcPct val="120000"/>
              </a:lnSpc>
            </a:pPr>
            <a:r>
              <a:rPr lang="en-US" altLang="ko-KR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print_array</a:t>
            </a: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	</a:t>
            </a:r>
          </a:p>
          <a:p>
            <a:pPr lvl="4">
              <a:lnSpc>
                <a:spcPct val="12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lvl="3">
              <a:lnSpc>
                <a:spcPct val="12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lvl="2">
              <a:lnSpc>
                <a:spcPct val="12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lvl="1">
              <a:lnSpc>
                <a:spcPct val="12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992560" y="2276872"/>
            <a:ext cx="4608512" cy="2045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/>
          </p:nvPr>
        </p:nvGraphicFramePr>
        <p:xfrm>
          <a:off x="4736976" y="2564904"/>
          <a:ext cx="833120" cy="2514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/>
                <a:gridCol w="208280"/>
                <a:gridCol w="208280"/>
                <a:gridCol w="20828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746659"/>
              </p:ext>
            </p:extLst>
          </p:nvPr>
        </p:nvGraphicFramePr>
        <p:xfrm>
          <a:off x="4736976" y="2857912"/>
          <a:ext cx="833121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707"/>
                <a:gridCol w="277707"/>
                <a:gridCol w="277707"/>
              </a:tblGrid>
              <a:tr h="15481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282780"/>
              </p:ext>
            </p:extLst>
          </p:nvPr>
        </p:nvGraphicFramePr>
        <p:xfrm>
          <a:off x="2000672" y="4406084"/>
          <a:ext cx="833121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707"/>
                <a:gridCol w="277707"/>
                <a:gridCol w="277707"/>
              </a:tblGrid>
              <a:tr h="154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050686"/>
              </p:ext>
            </p:extLst>
          </p:nvPr>
        </p:nvGraphicFramePr>
        <p:xfrm>
          <a:off x="6465168" y="3577992"/>
          <a:ext cx="833121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707"/>
                <a:gridCol w="277707"/>
                <a:gridCol w="277707"/>
              </a:tblGrid>
              <a:tr h="154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929543"/>
              </p:ext>
            </p:extLst>
          </p:nvPr>
        </p:nvGraphicFramePr>
        <p:xfrm>
          <a:off x="1496616" y="5234176"/>
          <a:ext cx="833121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707"/>
                <a:gridCol w="277707"/>
                <a:gridCol w="277707"/>
              </a:tblGrid>
              <a:tr h="154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595205"/>
              </p:ext>
            </p:extLst>
          </p:nvPr>
        </p:nvGraphicFramePr>
        <p:xfrm>
          <a:off x="2432720" y="5234176"/>
          <a:ext cx="833121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707"/>
                <a:gridCol w="277707"/>
                <a:gridCol w="277707"/>
              </a:tblGrid>
              <a:tr h="154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4950"/>
              </p:ext>
            </p:extLst>
          </p:nvPr>
        </p:nvGraphicFramePr>
        <p:xfrm>
          <a:off x="3368824" y="5234176"/>
          <a:ext cx="833121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707"/>
                <a:gridCol w="277707"/>
                <a:gridCol w="277707"/>
              </a:tblGrid>
              <a:tr h="154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703209"/>
              </p:ext>
            </p:extLst>
          </p:nvPr>
        </p:nvGraphicFramePr>
        <p:xfrm>
          <a:off x="4304928" y="5234176"/>
          <a:ext cx="833121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707"/>
                <a:gridCol w="277707"/>
                <a:gridCol w="277707"/>
              </a:tblGrid>
              <a:tr h="154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209845"/>
              </p:ext>
            </p:extLst>
          </p:nvPr>
        </p:nvGraphicFramePr>
        <p:xfrm>
          <a:off x="5241032" y="5234176"/>
          <a:ext cx="833121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707"/>
                <a:gridCol w="277707"/>
                <a:gridCol w="277707"/>
              </a:tblGrid>
              <a:tr h="154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062490"/>
              </p:ext>
            </p:extLst>
          </p:nvPr>
        </p:nvGraphicFramePr>
        <p:xfrm>
          <a:off x="6177136" y="5234176"/>
          <a:ext cx="833121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707"/>
                <a:gridCol w="277707"/>
                <a:gridCol w="277707"/>
              </a:tblGrid>
              <a:tr h="154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418483"/>
              </p:ext>
            </p:extLst>
          </p:nvPr>
        </p:nvGraphicFramePr>
        <p:xfrm>
          <a:off x="7113240" y="5234176"/>
          <a:ext cx="833121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707"/>
                <a:gridCol w="277707"/>
                <a:gridCol w="277707"/>
              </a:tblGrid>
              <a:tr h="154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570492"/>
              </p:ext>
            </p:extLst>
          </p:nvPr>
        </p:nvGraphicFramePr>
        <p:xfrm>
          <a:off x="8049344" y="5234176"/>
          <a:ext cx="833121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707"/>
                <a:gridCol w="277707"/>
                <a:gridCol w="277707"/>
              </a:tblGrid>
              <a:tr h="154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796452"/>
              </p:ext>
            </p:extLst>
          </p:nvPr>
        </p:nvGraphicFramePr>
        <p:xfrm>
          <a:off x="3872880" y="4406084"/>
          <a:ext cx="833121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707"/>
                <a:gridCol w="277707"/>
                <a:gridCol w="277707"/>
              </a:tblGrid>
              <a:tr h="154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697772"/>
              </p:ext>
            </p:extLst>
          </p:nvPr>
        </p:nvGraphicFramePr>
        <p:xfrm>
          <a:off x="5601072" y="4406084"/>
          <a:ext cx="833121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707"/>
                <a:gridCol w="277707"/>
                <a:gridCol w="277707"/>
              </a:tblGrid>
              <a:tr h="154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514591"/>
              </p:ext>
            </p:extLst>
          </p:nvPr>
        </p:nvGraphicFramePr>
        <p:xfrm>
          <a:off x="7545288" y="4406084"/>
          <a:ext cx="833121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707"/>
                <a:gridCol w="277707"/>
                <a:gridCol w="277707"/>
              </a:tblGrid>
              <a:tr h="154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625829"/>
              </p:ext>
            </p:extLst>
          </p:nvPr>
        </p:nvGraphicFramePr>
        <p:xfrm>
          <a:off x="3152800" y="3577992"/>
          <a:ext cx="833121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707"/>
                <a:gridCol w="277707"/>
                <a:gridCol w="277707"/>
              </a:tblGrid>
              <a:tr h="154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4" name="직선 화살표 연결선 53"/>
          <p:cNvCxnSpPr>
            <a:endCxn id="53" idx="0"/>
          </p:cNvCxnSpPr>
          <p:nvPr/>
        </p:nvCxnSpPr>
        <p:spPr>
          <a:xfrm flipH="1">
            <a:off x="3569360" y="3217952"/>
            <a:ext cx="1527656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endCxn id="41" idx="0"/>
          </p:cNvCxnSpPr>
          <p:nvPr/>
        </p:nvCxnSpPr>
        <p:spPr>
          <a:xfrm>
            <a:off x="5097016" y="3217952"/>
            <a:ext cx="178471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endCxn id="40" idx="0"/>
          </p:cNvCxnSpPr>
          <p:nvPr/>
        </p:nvCxnSpPr>
        <p:spPr>
          <a:xfrm flipH="1">
            <a:off x="2417232" y="3938032"/>
            <a:ext cx="1152128" cy="468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endCxn id="50" idx="0"/>
          </p:cNvCxnSpPr>
          <p:nvPr/>
        </p:nvCxnSpPr>
        <p:spPr>
          <a:xfrm>
            <a:off x="3569360" y="3938032"/>
            <a:ext cx="720080" cy="468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endCxn id="51" idx="0"/>
          </p:cNvCxnSpPr>
          <p:nvPr/>
        </p:nvCxnSpPr>
        <p:spPr>
          <a:xfrm flipH="1">
            <a:off x="6017632" y="3938032"/>
            <a:ext cx="864096" cy="468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endCxn id="52" idx="0"/>
          </p:cNvCxnSpPr>
          <p:nvPr/>
        </p:nvCxnSpPr>
        <p:spPr>
          <a:xfrm>
            <a:off x="6881728" y="3938032"/>
            <a:ext cx="1080120" cy="468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endCxn id="42" idx="0"/>
          </p:cNvCxnSpPr>
          <p:nvPr/>
        </p:nvCxnSpPr>
        <p:spPr>
          <a:xfrm flipH="1">
            <a:off x="1913176" y="4730120"/>
            <a:ext cx="504056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endCxn id="43" idx="0"/>
          </p:cNvCxnSpPr>
          <p:nvPr/>
        </p:nvCxnSpPr>
        <p:spPr>
          <a:xfrm>
            <a:off x="2417232" y="4730120"/>
            <a:ext cx="432048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endCxn id="44" idx="0"/>
          </p:cNvCxnSpPr>
          <p:nvPr/>
        </p:nvCxnSpPr>
        <p:spPr>
          <a:xfrm flipH="1">
            <a:off x="3785384" y="4730120"/>
            <a:ext cx="447536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endCxn id="45" idx="0"/>
          </p:cNvCxnSpPr>
          <p:nvPr/>
        </p:nvCxnSpPr>
        <p:spPr>
          <a:xfrm>
            <a:off x="4232920" y="4730120"/>
            <a:ext cx="488568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endCxn id="46" idx="0"/>
          </p:cNvCxnSpPr>
          <p:nvPr/>
        </p:nvCxnSpPr>
        <p:spPr>
          <a:xfrm flipH="1">
            <a:off x="5657592" y="4730120"/>
            <a:ext cx="36004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endCxn id="47" idx="0"/>
          </p:cNvCxnSpPr>
          <p:nvPr/>
        </p:nvCxnSpPr>
        <p:spPr>
          <a:xfrm>
            <a:off x="6017632" y="4730120"/>
            <a:ext cx="576064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endCxn id="48" idx="0"/>
          </p:cNvCxnSpPr>
          <p:nvPr/>
        </p:nvCxnSpPr>
        <p:spPr>
          <a:xfrm flipH="1">
            <a:off x="7529800" y="4730120"/>
            <a:ext cx="432048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endCxn id="49" idx="0"/>
          </p:cNvCxnSpPr>
          <p:nvPr/>
        </p:nvCxnSpPr>
        <p:spPr>
          <a:xfrm>
            <a:off x="7961848" y="4730120"/>
            <a:ext cx="504056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13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z="130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 dirty="0">
              <a:solidFill>
                <a:schemeClr val="bg1">
                  <a:lumMod val="50000"/>
                </a:scheme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33F0E2-3294-4740-8E22-F3EF5A8BEBAB}" type="slidenum">
              <a:rPr lang="en-US" altLang="ko-KR" smtClean="0"/>
              <a:pPr/>
              <a:t>6</a:t>
            </a:fld>
            <a:endParaRPr lang="en-US" altLang="ko-KR"/>
          </a:p>
        </p:txBody>
      </p:sp>
      <p:sp>
        <p:nvSpPr>
          <p:cNvPr id="5" name="직사각형 4"/>
          <p:cNvSpPr/>
          <p:nvPr/>
        </p:nvSpPr>
        <p:spPr>
          <a:xfrm>
            <a:off x="632520" y="404664"/>
            <a:ext cx="5184576" cy="40324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lvl="1">
              <a:lnSpc>
                <a:spcPct val="12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for </a:t>
            </a:r>
            <a:r>
              <a:rPr lang="en-US" altLang="ko-KR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from 0 to 1 </a:t>
            </a:r>
          </a:p>
          <a:p>
            <a:pPr lvl="2">
              <a:lnSpc>
                <a:spcPct val="12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bit[0] ← (i%2==0)?0:1;	</a:t>
            </a:r>
          </a:p>
          <a:p>
            <a:pPr lvl="2">
              <a:lnSpc>
                <a:spcPct val="12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for j from 0 to 1 </a:t>
            </a:r>
          </a:p>
          <a:p>
            <a:pPr lvl="3">
              <a:lnSpc>
                <a:spcPct val="12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bit[1] ← (j%2==0)?0:1; </a:t>
            </a:r>
          </a:p>
          <a:p>
            <a:pPr lvl="3">
              <a:lnSpc>
                <a:spcPct val="12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for k from 0 to 1 		</a:t>
            </a:r>
          </a:p>
          <a:p>
            <a:pPr lvl="4">
              <a:lnSpc>
                <a:spcPct val="12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bit[2] ← (k%2==0)?0:1;</a:t>
            </a:r>
          </a:p>
          <a:p>
            <a:pPr lvl="5">
              <a:lnSpc>
                <a:spcPct val="120000"/>
              </a:lnSpc>
            </a:pPr>
            <a:r>
              <a:rPr lang="en-US" altLang="ko-KR" sz="16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print_array</a:t>
            </a: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	</a:t>
            </a:r>
          </a:p>
          <a:p>
            <a:pPr lvl="4">
              <a:lnSpc>
                <a:spcPct val="120000"/>
              </a:lnSpc>
            </a:pPr>
            <a:endParaRPr lang="en-US" altLang="ko-KR" sz="16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lvl="3">
              <a:lnSpc>
                <a:spcPct val="120000"/>
              </a:lnSpc>
            </a:pPr>
            <a:endParaRPr lang="en-US" altLang="ko-KR" sz="16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lvl="2">
              <a:lnSpc>
                <a:spcPct val="120000"/>
              </a:lnSpc>
            </a:pPr>
            <a:endParaRPr lang="en-US" altLang="ko-KR" sz="16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20000"/>
              </a:lnSpc>
            </a:pPr>
            <a:endParaRPr lang="en-US" altLang="ko-KR" sz="16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136624" y="65390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{  }</a:t>
            </a:r>
            <a:endParaRPr lang="ko-KR" alt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7136624" y="102323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{ </a:t>
            </a:r>
            <a:r>
              <a:rPr lang="en-US" altLang="ko-KR" dirty="0" smtClean="0"/>
              <a:t>3 </a:t>
            </a: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7136624" y="139256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{ </a:t>
            </a:r>
            <a:r>
              <a:rPr lang="en-US" altLang="ko-KR" dirty="0" smtClean="0"/>
              <a:t>2 </a:t>
            </a: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7136624" y="178006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{ </a:t>
            </a:r>
            <a:r>
              <a:rPr lang="en-US" altLang="ko-KR" dirty="0" smtClean="0"/>
              <a:t>2, 3 </a:t>
            </a: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7136624" y="214939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{ </a:t>
            </a:r>
            <a:r>
              <a:rPr lang="en-US" altLang="ko-KR" dirty="0" smtClean="0"/>
              <a:t>1 </a:t>
            </a: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7136624" y="251872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{ </a:t>
            </a:r>
            <a:r>
              <a:rPr lang="en-US" altLang="ko-KR" dirty="0" smtClean="0"/>
              <a:t>1, 3 </a:t>
            </a: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7136624" y="287342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{ </a:t>
            </a:r>
            <a:r>
              <a:rPr lang="en-US" altLang="ko-KR" dirty="0" smtClean="0"/>
              <a:t>1, 2 </a:t>
            </a: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7136624" y="324275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{ </a:t>
            </a:r>
            <a:r>
              <a:rPr lang="en-US" altLang="ko-KR" dirty="0" smtClean="0"/>
              <a:t>1, 2, 3 </a:t>
            </a:r>
            <a:r>
              <a:rPr lang="en-US" altLang="ko-KR" dirty="0"/>
              <a:t>}</a:t>
            </a:r>
            <a:endParaRPr lang="ko-KR" altLang="en-US" dirty="0"/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354183"/>
              </p:ext>
            </p:extLst>
          </p:nvPr>
        </p:nvGraphicFramePr>
        <p:xfrm>
          <a:off x="6213140" y="718436"/>
          <a:ext cx="833121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707"/>
                <a:gridCol w="277707"/>
                <a:gridCol w="277707"/>
              </a:tblGrid>
              <a:tr h="154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356607"/>
              </p:ext>
            </p:extLst>
          </p:nvPr>
        </p:nvGraphicFramePr>
        <p:xfrm>
          <a:off x="6213140" y="1088272"/>
          <a:ext cx="833121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707"/>
                <a:gridCol w="277707"/>
                <a:gridCol w="277707"/>
              </a:tblGrid>
              <a:tr h="154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469676"/>
              </p:ext>
            </p:extLst>
          </p:nvPr>
        </p:nvGraphicFramePr>
        <p:xfrm>
          <a:off x="6213140" y="1458108"/>
          <a:ext cx="833121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707"/>
                <a:gridCol w="277707"/>
                <a:gridCol w="277707"/>
              </a:tblGrid>
              <a:tr h="154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992279"/>
              </p:ext>
            </p:extLst>
          </p:nvPr>
        </p:nvGraphicFramePr>
        <p:xfrm>
          <a:off x="6213140" y="1827944"/>
          <a:ext cx="833121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707"/>
                <a:gridCol w="277707"/>
                <a:gridCol w="277707"/>
              </a:tblGrid>
              <a:tr h="154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462462"/>
              </p:ext>
            </p:extLst>
          </p:nvPr>
        </p:nvGraphicFramePr>
        <p:xfrm>
          <a:off x="6213140" y="2197780"/>
          <a:ext cx="833121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707"/>
                <a:gridCol w="277707"/>
                <a:gridCol w="277707"/>
              </a:tblGrid>
              <a:tr h="154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118428"/>
              </p:ext>
            </p:extLst>
          </p:nvPr>
        </p:nvGraphicFramePr>
        <p:xfrm>
          <a:off x="6213140" y="2567616"/>
          <a:ext cx="833121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707"/>
                <a:gridCol w="277707"/>
                <a:gridCol w="277707"/>
              </a:tblGrid>
              <a:tr h="154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993897"/>
              </p:ext>
            </p:extLst>
          </p:nvPr>
        </p:nvGraphicFramePr>
        <p:xfrm>
          <a:off x="6213140" y="2937452"/>
          <a:ext cx="833121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707"/>
                <a:gridCol w="277707"/>
                <a:gridCol w="277707"/>
              </a:tblGrid>
              <a:tr h="154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559373"/>
              </p:ext>
            </p:extLst>
          </p:nvPr>
        </p:nvGraphicFramePr>
        <p:xfrm>
          <a:off x="6213140" y="3307288"/>
          <a:ext cx="833121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707"/>
                <a:gridCol w="277707"/>
                <a:gridCol w="277707"/>
              </a:tblGrid>
              <a:tr h="154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761652"/>
              </p:ext>
            </p:extLst>
          </p:nvPr>
        </p:nvGraphicFramePr>
        <p:xfrm>
          <a:off x="8589404" y="404664"/>
          <a:ext cx="833121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707"/>
                <a:gridCol w="277707"/>
                <a:gridCol w="277707"/>
              </a:tblGrid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00756"/>
              </p:ext>
            </p:extLst>
          </p:nvPr>
        </p:nvGraphicFramePr>
        <p:xfrm>
          <a:off x="6213140" y="252264"/>
          <a:ext cx="833121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707"/>
                <a:gridCol w="277707"/>
                <a:gridCol w="277707"/>
              </a:tblGrid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509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z="130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 dirty="0">
              <a:solidFill>
                <a:schemeClr val="bg1">
                  <a:lumMod val="50000"/>
                </a:scheme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33F0E2-3294-4740-8E22-F3EF5A8BEBAB}" type="slidenum">
              <a:rPr lang="en-US" altLang="ko-KR" smtClean="0"/>
              <a:pPr/>
              <a:t>7</a:t>
            </a:fld>
            <a:endParaRPr lang="en-US" altLang="ko-KR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234681"/>
              </p:ext>
            </p:extLst>
          </p:nvPr>
        </p:nvGraphicFramePr>
        <p:xfrm>
          <a:off x="4808984" y="761325"/>
          <a:ext cx="83312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</a:tblGrid>
              <a:tr h="154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363013"/>
              </p:ext>
            </p:extLst>
          </p:nvPr>
        </p:nvGraphicFramePr>
        <p:xfrm>
          <a:off x="4808984" y="1121365"/>
          <a:ext cx="83312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</a:tblGrid>
              <a:tr h="154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734857"/>
              </p:ext>
            </p:extLst>
          </p:nvPr>
        </p:nvGraphicFramePr>
        <p:xfrm>
          <a:off x="4808984" y="1481405"/>
          <a:ext cx="83312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</a:tblGrid>
              <a:tr h="154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342695"/>
              </p:ext>
            </p:extLst>
          </p:nvPr>
        </p:nvGraphicFramePr>
        <p:xfrm>
          <a:off x="4808984" y="1841445"/>
          <a:ext cx="83312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</a:tblGrid>
              <a:tr h="154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306445"/>
              </p:ext>
            </p:extLst>
          </p:nvPr>
        </p:nvGraphicFramePr>
        <p:xfrm>
          <a:off x="4808984" y="2218253"/>
          <a:ext cx="83312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</a:tblGrid>
              <a:tr h="154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403887"/>
              </p:ext>
            </p:extLst>
          </p:nvPr>
        </p:nvGraphicFramePr>
        <p:xfrm>
          <a:off x="4808984" y="2578293"/>
          <a:ext cx="83312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</a:tblGrid>
              <a:tr h="154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987171"/>
              </p:ext>
            </p:extLst>
          </p:nvPr>
        </p:nvGraphicFramePr>
        <p:xfrm>
          <a:off x="4808984" y="2938333"/>
          <a:ext cx="83312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</a:tblGrid>
              <a:tr h="154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470965"/>
              </p:ext>
            </p:extLst>
          </p:nvPr>
        </p:nvGraphicFramePr>
        <p:xfrm>
          <a:off x="4808984" y="3298373"/>
          <a:ext cx="83312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</a:tblGrid>
              <a:tr h="154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371959"/>
              </p:ext>
            </p:extLst>
          </p:nvPr>
        </p:nvGraphicFramePr>
        <p:xfrm>
          <a:off x="4808984" y="3675181"/>
          <a:ext cx="83312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</a:tblGrid>
              <a:tr h="154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77015"/>
              </p:ext>
            </p:extLst>
          </p:nvPr>
        </p:nvGraphicFramePr>
        <p:xfrm>
          <a:off x="4808984" y="4035221"/>
          <a:ext cx="83312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</a:tblGrid>
              <a:tr h="154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358448"/>
              </p:ext>
            </p:extLst>
          </p:nvPr>
        </p:nvGraphicFramePr>
        <p:xfrm>
          <a:off x="4808984" y="4395261"/>
          <a:ext cx="83312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</a:tblGrid>
              <a:tr h="154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358032"/>
              </p:ext>
            </p:extLst>
          </p:nvPr>
        </p:nvGraphicFramePr>
        <p:xfrm>
          <a:off x="4808984" y="4755301"/>
          <a:ext cx="83312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</a:tblGrid>
              <a:tr h="154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891035"/>
              </p:ext>
            </p:extLst>
          </p:nvPr>
        </p:nvGraphicFramePr>
        <p:xfrm>
          <a:off x="4808984" y="5132109"/>
          <a:ext cx="83312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</a:tblGrid>
              <a:tr h="154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750735"/>
              </p:ext>
            </p:extLst>
          </p:nvPr>
        </p:nvGraphicFramePr>
        <p:xfrm>
          <a:off x="4808984" y="5492149"/>
          <a:ext cx="83312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</a:tblGrid>
              <a:tr h="154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014044"/>
              </p:ext>
            </p:extLst>
          </p:nvPr>
        </p:nvGraphicFramePr>
        <p:xfrm>
          <a:off x="4808984" y="5852189"/>
          <a:ext cx="83312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</a:tblGrid>
              <a:tr h="154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26436"/>
              </p:ext>
            </p:extLst>
          </p:nvPr>
        </p:nvGraphicFramePr>
        <p:xfrm>
          <a:off x="4808984" y="6212229"/>
          <a:ext cx="83312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</a:tblGrid>
              <a:tr h="154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026823"/>
              </p:ext>
            </p:extLst>
          </p:nvPr>
        </p:nvGraphicFramePr>
        <p:xfrm>
          <a:off x="5961112" y="739617"/>
          <a:ext cx="1031776" cy="58326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1776"/>
              </a:tblGrid>
              <a:tr h="364541">
                <a:tc>
                  <a:txBody>
                    <a:bodyPr/>
                    <a:lstStyle/>
                    <a:p>
                      <a:pPr marL="285750" indent="-285750" algn="ctr" latinLnBrk="1">
                        <a:buFont typeface="Wingdings"/>
                        <a:buChar char="è"/>
                      </a:pPr>
                      <a:r>
                        <a:rPr lang="en-US" altLang="ko-KR" sz="1700" dirty="0" smtClean="0">
                          <a:sym typeface="Wingdings" pitchFamily="2" charset="2"/>
                        </a:rPr>
                        <a:t>0</a:t>
                      </a:r>
                      <a:endParaRPr lang="ko-KR" altLang="en-US" sz="1700" dirty="0"/>
                    </a:p>
                  </a:txBody>
                  <a:tcPr/>
                </a:tc>
              </a:tr>
              <a:tr h="364541">
                <a:tc>
                  <a:txBody>
                    <a:bodyPr/>
                    <a:lstStyle/>
                    <a:p>
                      <a:pPr marL="285750" indent="-285750" algn="ctr" latinLnBrk="1">
                        <a:buFont typeface="Wingdings"/>
                        <a:buChar char="è"/>
                      </a:pPr>
                      <a:r>
                        <a:rPr lang="en-US" altLang="ko-KR" sz="1700" dirty="0" smtClean="0">
                          <a:sym typeface="Wingdings" pitchFamily="2" charset="2"/>
                        </a:rPr>
                        <a:t>1</a:t>
                      </a:r>
                      <a:endParaRPr lang="ko-KR" altLang="en-US" sz="1700" dirty="0"/>
                    </a:p>
                  </a:txBody>
                  <a:tcPr/>
                </a:tc>
              </a:tr>
              <a:tr h="364541">
                <a:tc>
                  <a:txBody>
                    <a:bodyPr/>
                    <a:lstStyle/>
                    <a:p>
                      <a:pPr marL="285750" indent="-285750" algn="ctr" latinLnBrk="1">
                        <a:buFont typeface="Wingdings"/>
                        <a:buChar char="è"/>
                      </a:pPr>
                      <a:r>
                        <a:rPr lang="en-US" altLang="ko-KR" sz="1700" dirty="0" smtClean="0">
                          <a:sym typeface="Wingdings" pitchFamily="2" charset="2"/>
                        </a:rPr>
                        <a:t>2</a:t>
                      </a:r>
                      <a:endParaRPr lang="ko-KR" altLang="en-US" sz="1700" dirty="0"/>
                    </a:p>
                  </a:txBody>
                  <a:tcPr/>
                </a:tc>
              </a:tr>
              <a:tr h="364541">
                <a:tc>
                  <a:txBody>
                    <a:bodyPr/>
                    <a:lstStyle/>
                    <a:p>
                      <a:pPr marL="285750" indent="-285750" algn="ctr" latinLnBrk="1">
                        <a:buFont typeface="Wingdings"/>
                        <a:buChar char="è"/>
                      </a:pPr>
                      <a:r>
                        <a:rPr lang="en-US" altLang="ko-KR" sz="1700" dirty="0" smtClean="0">
                          <a:sym typeface="Wingdings" pitchFamily="2" charset="2"/>
                        </a:rPr>
                        <a:t>3</a:t>
                      </a:r>
                      <a:endParaRPr lang="ko-KR" altLang="en-US" sz="1700" dirty="0"/>
                    </a:p>
                  </a:txBody>
                  <a:tcPr/>
                </a:tc>
              </a:tr>
              <a:tr h="364541">
                <a:tc>
                  <a:txBody>
                    <a:bodyPr/>
                    <a:lstStyle/>
                    <a:p>
                      <a:pPr marL="285750" indent="-285750" algn="ctr" latinLnBrk="1">
                        <a:buFont typeface="Wingdings"/>
                        <a:buChar char="è"/>
                      </a:pPr>
                      <a:r>
                        <a:rPr lang="en-US" altLang="ko-KR" sz="1700" dirty="0" smtClean="0">
                          <a:sym typeface="Wingdings" pitchFamily="2" charset="2"/>
                        </a:rPr>
                        <a:t>4</a:t>
                      </a:r>
                      <a:endParaRPr lang="ko-KR" altLang="en-US" sz="1700" dirty="0"/>
                    </a:p>
                  </a:txBody>
                  <a:tcPr/>
                </a:tc>
              </a:tr>
              <a:tr h="364541">
                <a:tc>
                  <a:txBody>
                    <a:bodyPr/>
                    <a:lstStyle/>
                    <a:p>
                      <a:pPr marL="285750" indent="-285750" algn="ctr" latinLnBrk="1">
                        <a:buFont typeface="Wingdings"/>
                        <a:buChar char="è"/>
                      </a:pPr>
                      <a:r>
                        <a:rPr lang="en-US" altLang="ko-KR" sz="1700" dirty="0" smtClean="0">
                          <a:sym typeface="Wingdings" pitchFamily="2" charset="2"/>
                        </a:rPr>
                        <a:t>5</a:t>
                      </a:r>
                      <a:endParaRPr lang="ko-KR" altLang="en-US" sz="1700" dirty="0"/>
                    </a:p>
                  </a:txBody>
                  <a:tcPr/>
                </a:tc>
              </a:tr>
              <a:tr h="364541">
                <a:tc>
                  <a:txBody>
                    <a:bodyPr/>
                    <a:lstStyle/>
                    <a:p>
                      <a:pPr marL="285750" indent="-285750" algn="ctr" latinLnBrk="1">
                        <a:buFont typeface="Wingdings"/>
                        <a:buChar char="è"/>
                      </a:pPr>
                      <a:r>
                        <a:rPr lang="en-US" altLang="ko-KR" sz="1700" dirty="0" smtClean="0">
                          <a:sym typeface="Wingdings" pitchFamily="2" charset="2"/>
                        </a:rPr>
                        <a:t>6</a:t>
                      </a:r>
                      <a:endParaRPr lang="ko-KR" altLang="en-US" sz="1700" dirty="0"/>
                    </a:p>
                  </a:txBody>
                  <a:tcPr/>
                </a:tc>
              </a:tr>
              <a:tr h="364541">
                <a:tc>
                  <a:txBody>
                    <a:bodyPr/>
                    <a:lstStyle/>
                    <a:p>
                      <a:pPr marL="285750" indent="-285750" algn="ctr" latinLnBrk="1">
                        <a:buFont typeface="Wingdings"/>
                        <a:buChar char="è"/>
                      </a:pPr>
                      <a:r>
                        <a:rPr lang="en-US" altLang="ko-KR" sz="1700" dirty="0" smtClean="0">
                          <a:sym typeface="Wingdings" pitchFamily="2" charset="2"/>
                        </a:rPr>
                        <a:t>7</a:t>
                      </a:r>
                      <a:endParaRPr lang="ko-KR" altLang="en-US" sz="1700" dirty="0"/>
                    </a:p>
                  </a:txBody>
                  <a:tcPr/>
                </a:tc>
              </a:tr>
              <a:tr h="364541">
                <a:tc>
                  <a:txBody>
                    <a:bodyPr/>
                    <a:lstStyle/>
                    <a:p>
                      <a:pPr marL="285750" indent="-285750" algn="ctr" latinLnBrk="1">
                        <a:buFont typeface="Wingdings"/>
                        <a:buChar char="è"/>
                      </a:pPr>
                      <a:r>
                        <a:rPr lang="en-US" altLang="ko-KR" sz="1700" dirty="0" smtClean="0">
                          <a:sym typeface="Wingdings" pitchFamily="2" charset="2"/>
                        </a:rPr>
                        <a:t>8</a:t>
                      </a:r>
                      <a:endParaRPr lang="ko-KR" altLang="en-US" sz="1700" dirty="0"/>
                    </a:p>
                  </a:txBody>
                  <a:tcPr/>
                </a:tc>
              </a:tr>
              <a:tr h="364541">
                <a:tc>
                  <a:txBody>
                    <a:bodyPr/>
                    <a:lstStyle/>
                    <a:p>
                      <a:pPr marL="285750" indent="-285750" algn="ctr" latinLnBrk="1">
                        <a:buFont typeface="Wingdings"/>
                        <a:buChar char="è"/>
                      </a:pPr>
                      <a:r>
                        <a:rPr lang="en-US" altLang="ko-KR" sz="1700" dirty="0" smtClean="0">
                          <a:sym typeface="Wingdings" pitchFamily="2" charset="2"/>
                        </a:rPr>
                        <a:t>9</a:t>
                      </a:r>
                      <a:endParaRPr lang="ko-KR" altLang="en-US" sz="1700" dirty="0"/>
                    </a:p>
                  </a:txBody>
                  <a:tcPr/>
                </a:tc>
              </a:tr>
              <a:tr h="364541">
                <a:tc>
                  <a:txBody>
                    <a:bodyPr/>
                    <a:lstStyle/>
                    <a:p>
                      <a:pPr marL="285750" indent="-285750" algn="ctr" latinLnBrk="1">
                        <a:buFont typeface="Wingdings"/>
                        <a:buChar char="è"/>
                      </a:pPr>
                      <a:r>
                        <a:rPr lang="en-US" altLang="ko-KR" sz="1700" dirty="0" smtClean="0">
                          <a:sym typeface="Wingdings" pitchFamily="2" charset="2"/>
                        </a:rPr>
                        <a:t>10</a:t>
                      </a:r>
                      <a:endParaRPr lang="ko-KR" altLang="en-US" sz="1700" dirty="0"/>
                    </a:p>
                  </a:txBody>
                  <a:tcPr/>
                </a:tc>
              </a:tr>
              <a:tr h="364541">
                <a:tc>
                  <a:txBody>
                    <a:bodyPr/>
                    <a:lstStyle/>
                    <a:p>
                      <a:pPr marL="285750" indent="-285750" algn="ctr" latinLnBrk="1">
                        <a:buFont typeface="Wingdings"/>
                        <a:buChar char="è"/>
                      </a:pPr>
                      <a:r>
                        <a:rPr lang="en-US" altLang="ko-KR" sz="1700" dirty="0" smtClean="0">
                          <a:sym typeface="Wingdings" pitchFamily="2" charset="2"/>
                        </a:rPr>
                        <a:t>11</a:t>
                      </a:r>
                      <a:endParaRPr lang="ko-KR" altLang="en-US" sz="1700" dirty="0"/>
                    </a:p>
                  </a:txBody>
                  <a:tcPr/>
                </a:tc>
              </a:tr>
              <a:tr h="364541">
                <a:tc>
                  <a:txBody>
                    <a:bodyPr/>
                    <a:lstStyle/>
                    <a:p>
                      <a:pPr marL="285750" indent="-285750" algn="ctr" latinLnBrk="1">
                        <a:buFont typeface="Wingdings"/>
                        <a:buChar char="è"/>
                      </a:pPr>
                      <a:r>
                        <a:rPr lang="en-US" altLang="ko-KR" sz="1700" dirty="0" smtClean="0">
                          <a:sym typeface="Wingdings" pitchFamily="2" charset="2"/>
                        </a:rPr>
                        <a:t>12</a:t>
                      </a:r>
                      <a:endParaRPr lang="ko-KR" altLang="en-US" sz="1700" dirty="0"/>
                    </a:p>
                  </a:txBody>
                  <a:tcPr/>
                </a:tc>
              </a:tr>
              <a:tr h="364541">
                <a:tc>
                  <a:txBody>
                    <a:bodyPr/>
                    <a:lstStyle/>
                    <a:p>
                      <a:pPr marL="285750" indent="-285750" algn="ctr" latinLnBrk="1">
                        <a:buFont typeface="Wingdings"/>
                        <a:buChar char="è"/>
                      </a:pPr>
                      <a:r>
                        <a:rPr lang="en-US" altLang="ko-KR" sz="1700" dirty="0" smtClean="0">
                          <a:sym typeface="Wingdings" pitchFamily="2" charset="2"/>
                        </a:rPr>
                        <a:t>13</a:t>
                      </a:r>
                      <a:endParaRPr lang="ko-KR" altLang="en-US" sz="1700" dirty="0"/>
                    </a:p>
                  </a:txBody>
                  <a:tcPr/>
                </a:tc>
              </a:tr>
              <a:tr h="364541">
                <a:tc>
                  <a:txBody>
                    <a:bodyPr/>
                    <a:lstStyle/>
                    <a:p>
                      <a:pPr marL="285750" indent="-285750" algn="ctr" latinLnBrk="1">
                        <a:buFont typeface="Wingdings"/>
                        <a:buChar char="è"/>
                      </a:pPr>
                      <a:r>
                        <a:rPr lang="en-US" altLang="ko-KR" sz="1700" dirty="0" smtClean="0">
                          <a:sym typeface="Wingdings" pitchFamily="2" charset="2"/>
                        </a:rPr>
                        <a:t>14</a:t>
                      </a:r>
                      <a:endParaRPr lang="ko-KR" altLang="en-US" sz="1700" dirty="0"/>
                    </a:p>
                  </a:txBody>
                  <a:tcPr/>
                </a:tc>
              </a:tr>
              <a:tr h="3645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sym typeface="Wingdings" pitchFamily="2" charset="2"/>
                        </a:rPr>
                        <a:t></a:t>
                      </a:r>
                      <a:r>
                        <a:rPr lang="en-US" altLang="ko-KR" sz="1700" dirty="0" smtClean="0"/>
                        <a:t> 15</a:t>
                      </a:r>
                      <a:endParaRPr lang="ko-KR" altLang="en-US" sz="1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272480" y="0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bit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생각해 보면</a:t>
            </a:r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38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z="130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 dirty="0">
              <a:solidFill>
                <a:schemeClr val="bg1">
                  <a:lumMod val="50000"/>
                </a:scheme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33F0E2-3294-4740-8E22-F3EF5A8BEBAB}" type="slidenum">
              <a:rPr lang="en-US" altLang="ko-KR" smtClean="0"/>
              <a:pPr/>
              <a:t>8</a:t>
            </a:fld>
            <a:endParaRPr lang="en-US" altLang="ko-KR"/>
          </a:p>
        </p:txBody>
      </p:sp>
      <p:sp>
        <p:nvSpPr>
          <p:cNvPr id="5" name="직사각형 4"/>
          <p:cNvSpPr/>
          <p:nvPr/>
        </p:nvSpPr>
        <p:spPr>
          <a:xfrm>
            <a:off x="-123564" y="800708"/>
            <a:ext cx="6300700" cy="40324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lvl="1"/>
            <a:r>
              <a:rPr lang="en-US" altLang="ko-KR" sz="2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for </a:t>
            </a:r>
            <a:r>
              <a:rPr lang="en-US" altLang="ko-KR" sz="24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sz="2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in range(1&lt;&lt;n) : </a:t>
            </a:r>
            <a:endParaRPr lang="en-US" altLang="ko-KR" sz="24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altLang="ko-KR" sz="2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for j in range(n): </a:t>
            </a:r>
          </a:p>
          <a:p>
            <a:pPr lvl="1"/>
            <a:r>
              <a:rPr lang="en-US" altLang="ko-KR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altLang="ko-KR" sz="2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en-US" altLang="ko-KR" sz="24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sz="2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&amp; (1&lt;&lt;j): </a:t>
            </a:r>
            <a:endParaRPr lang="en-US" altLang="ko-KR" sz="24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altLang="ko-KR" sz="2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altLang="ko-KR" sz="2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print(</a:t>
            </a:r>
            <a:r>
              <a:rPr lang="en-US" altLang="ko-KR" sz="24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arr</a:t>
            </a:r>
            <a:r>
              <a:rPr lang="en-US" altLang="ko-KR" sz="2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[j], end=", ")</a:t>
            </a:r>
            <a:endParaRPr lang="en-US" altLang="ko-KR" sz="2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471576" y="225099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{  }</a:t>
            </a:r>
            <a:endParaRPr lang="ko-KR" alt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7460660" y="281693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{ </a:t>
            </a:r>
            <a:r>
              <a:rPr lang="en-US" altLang="ko-KR" dirty="0" smtClean="0"/>
              <a:t>1 </a:t>
            </a: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7460660" y="345727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{ </a:t>
            </a:r>
            <a:r>
              <a:rPr lang="en-US" altLang="ko-KR" dirty="0" smtClean="0"/>
              <a:t>2 </a:t>
            </a: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7460660" y="456075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{ </a:t>
            </a:r>
            <a:r>
              <a:rPr lang="en-US" altLang="ko-KR" dirty="0" smtClean="0"/>
              <a:t>1, 2 </a:t>
            </a: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7460660" y="493008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{ </a:t>
            </a:r>
            <a:r>
              <a:rPr lang="en-US" altLang="ko-KR" dirty="0" smtClean="0"/>
              <a:t>3 </a:t>
            </a: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7460660" y="529941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{ </a:t>
            </a:r>
            <a:r>
              <a:rPr lang="en-US" altLang="ko-KR" dirty="0" smtClean="0"/>
              <a:t>1, 3 </a:t>
            </a: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7460660" y="565411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{ </a:t>
            </a:r>
            <a:r>
              <a:rPr lang="en-US" altLang="ko-KR" dirty="0" smtClean="0"/>
              <a:t>2, 3 </a:t>
            </a: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7460660" y="602344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{ </a:t>
            </a:r>
            <a:r>
              <a:rPr lang="en-US" altLang="ko-KR" dirty="0" smtClean="0"/>
              <a:t>1, 2, 3 </a:t>
            </a:r>
            <a:r>
              <a:rPr lang="en-US" altLang="ko-KR" dirty="0"/>
              <a:t>}</a:t>
            </a:r>
            <a:endParaRPr lang="ko-KR" altLang="en-US" dirty="0"/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051875"/>
              </p:ext>
            </p:extLst>
          </p:nvPr>
        </p:nvGraphicFramePr>
        <p:xfrm>
          <a:off x="6537176" y="2299814"/>
          <a:ext cx="833121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707"/>
                <a:gridCol w="277707"/>
                <a:gridCol w="277707"/>
              </a:tblGrid>
              <a:tr h="154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323239"/>
              </p:ext>
            </p:extLst>
          </p:nvPr>
        </p:nvGraphicFramePr>
        <p:xfrm>
          <a:off x="6537176" y="2917761"/>
          <a:ext cx="833121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707"/>
                <a:gridCol w="277707"/>
                <a:gridCol w="277707"/>
              </a:tblGrid>
              <a:tr h="154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696218"/>
              </p:ext>
            </p:extLst>
          </p:nvPr>
        </p:nvGraphicFramePr>
        <p:xfrm>
          <a:off x="6537176" y="4608636"/>
          <a:ext cx="833121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707"/>
                <a:gridCol w="277707"/>
                <a:gridCol w="277707"/>
              </a:tblGrid>
              <a:tr h="154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96314"/>
              </p:ext>
            </p:extLst>
          </p:nvPr>
        </p:nvGraphicFramePr>
        <p:xfrm>
          <a:off x="6537176" y="4978472"/>
          <a:ext cx="833121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707"/>
                <a:gridCol w="277707"/>
                <a:gridCol w="277707"/>
              </a:tblGrid>
              <a:tr h="154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477416"/>
              </p:ext>
            </p:extLst>
          </p:nvPr>
        </p:nvGraphicFramePr>
        <p:xfrm>
          <a:off x="6537176" y="5348308"/>
          <a:ext cx="833121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707"/>
                <a:gridCol w="277707"/>
                <a:gridCol w="277707"/>
              </a:tblGrid>
              <a:tr h="154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134396"/>
              </p:ext>
            </p:extLst>
          </p:nvPr>
        </p:nvGraphicFramePr>
        <p:xfrm>
          <a:off x="6537176" y="5718144"/>
          <a:ext cx="833121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707"/>
                <a:gridCol w="277707"/>
                <a:gridCol w="277707"/>
              </a:tblGrid>
              <a:tr h="154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48482"/>
              </p:ext>
            </p:extLst>
          </p:nvPr>
        </p:nvGraphicFramePr>
        <p:xfrm>
          <a:off x="6537176" y="6087980"/>
          <a:ext cx="833121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707"/>
                <a:gridCol w="277707"/>
                <a:gridCol w="277707"/>
              </a:tblGrid>
              <a:tr h="154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784898"/>
              </p:ext>
            </p:extLst>
          </p:nvPr>
        </p:nvGraphicFramePr>
        <p:xfrm>
          <a:off x="8913440" y="3185356"/>
          <a:ext cx="833121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707"/>
                <a:gridCol w="277707"/>
                <a:gridCol w="277707"/>
              </a:tblGrid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473113"/>
              </p:ext>
            </p:extLst>
          </p:nvPr>
        </p:nvGraphicFramePr>
        <p:xfrm>
          <a:off x="6537176" y="1844824"/>
          <a:ext cx="833121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707"/>
                <a:gridCol w="277707"/>
                <a:gridCol w="277707"/>
              </a:tblGrid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6501172" y="134076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 = 3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077236" y="2605690"/>
            <a:ext cx="324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6769915" y="2601396"/>
            <a:ext cx="324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6462594" y="2601395"/>
            <a:ext cx="324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7077236" y="3218295"/>
            <a:ext cx="324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6769915" y="3214001"/>
            <a:ext cx="324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6462594" y="3214000"/>
            <a:ext cx="324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422568"/>
              </p:ext>
            </p:extLst>
          </p:nvPr>
        </p:nvGraphicFramePr>
        <p:xfrm>
          <a:off x="6537176" y="3513774"/>
          <a:ext cx="833121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707"/>
                <a:gridCol w="277707"/>
                <a:gridCol w="277707"/>
              </a:tblGrid>
              <a:tr h="154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7077236" y="3830900"/>
            <a:ext cx="324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6769915" y="3826606"/>
            <a:ext cx="324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6462594" y="3826605"/>
            <a:ext cx="324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13677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2" grpId="0"/>
      <p:bldP spid="93" grpId="0"/>
      <p:bldP spid="24" grpId="0"/>
      <p:bldP spid="25" grpId="0"/>
      <p:bldP spid="26" grpId="0"/>
      <p:bldP spid="28" grpId="0"/>
      <p:bldP spid="29" grpId="0"/>
      <p:bldP spid="30" grpId="0"/>
      <p:bldP spid="32" grpId="0"/>
      <p:bldP spid="33" grpId="0"/>
      <p:bldP spid="34" grpId="0"/>
    </p:bldLst>
  </p:timing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4240</TotalTime>
  <Words>568</Words>
  <Application>Microsoft Office PowerPoint</Application>
  <PresentationFormat>A4 용지(210x297mm)</PresentationFormat>
  <Paragraphs>328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샘물체</vt:lpstr>
      <vt:lpstr>Consolas</vt:lpstr>
      <vt:lpstr>Arial</vt:lpstr>
      <vt:lpstr>Wingdings</vt:lpstr>
      <vt:lpstr>맑은 고딕</vt:lpstr>
      <vt:lpstr>KoPub돋움체 Light</vt:lpstr>
      <vt:lpstr>나눔고딕</vt:lpstr>
      <vt:lpstr>Segoe UI</vt:lpstr>
      <vt:lpstr>2_Office 테마</vt:lpstr>
      <vt:lpstr>PowerPoint 프레젠테이션</vt:lpstr>
      <vt:lpstr>비트 연산자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교니미니</dc:creator>
  <cp:lastModifiedBy>student</cp:lastModifiedBy>
  <cp:revision>188</cp:revision>
  <cp:lastPrinted>2019-01-01T11:32:28Z</cp:lastPrinted>
  <dcterms:created xsi:type="dcterms:W3CDTF">2018-11-13T12:53:18Z</dcterms:created>
  <dcterms:modified xsi:type="dcterms:W3CDTF">2019-02-18T04:58:08Z</dcterms:modified>
</cp:coreProperties>
</file>