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34760-1DF3-4A9E-8D1B-957B620DD641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EF713B-244A-4DCC-A07B-604222C4FAC6}">
      <dgm:prSet phldrT="[Text]"/>
      <dgm:spPr/>
      <dgm:t>
        <a:bodyPr/>
        <a:lstStyle/>
        <a:p>
          <a:r>
            <a:rPr lang="en-US" dirty="0"/>
            <a:t>Mobile App</a:t>
          </a:r>
        </a:p>
      </dgm:t>
    </dgm:pt>
    <dgm:pt modelId="{CDFCB6BB-D367-400F-8326-0A0938510552}" type="parTrans" cxnId="{1624BDE6-A0A4-469F-8355-3898F7896B58}">
      <dgm:prSet/>
      <dgm:spPr/>
      <dgm:t>
        <a:bodyPr/>
        <a:lstStyle/>
        <a:p>
          <a:endParaRPr lang="en-US"/>
        </a:p>
      </dgm:t>
    </dgm:pt>
    <dgm:pt modelId="{A6013E76-0E75-4301-9ED7-2CF0DD2D74B0}" type="sibTrans" cxnId="{1624BDE6-A0A4-469F-8355-3898F7896B58}">
      <dgm:prSet/>
      <dgm:spPr/>
      <dgm:t>
        <a:bodyPr/>
        <a:lstStyle/>
        <a:p>
          <a:endParaRPr lang="en-US"/>
        </a:p>
      </dgm:t>
    </dgm:pt>
    <dgm:pt modelId="{E9493CDA-BFF3-4D0F-9EF7-09DF95D87311}">
      <dgm:prSet phldrT="[Text]"/>
      <dgm:spPr/>
      <dgm:t>
        <a:bodyPr/>
        <a:lstStyle/>
        <a:p>
          <a:r>
            <a:rPr lang="en-US" dirty="0"/>
            <a:t>React Native Web View</a:t>
          </a:r>
        </a:p>
      </dgm:t>
    </dgm:pt>
    <dgm:pt modelId="{CB313B66-25E5-4EB7-87E5-694A25F316E7}" type="sibTrans" cxnId="{25CA7B86-1ECE-402A-9BD1-7D2824D2A1A5}">
      <dgm:prSet/>
      <dgm:spPr/>
      <dgm:t>
        <a:bodyPr/>
        <a:lstStyle/>
        <a:p>
          <a:endParaRPr lang="en-US"/>
        </a:p>
      </dgm:t>
    </dgm:pt>
    <dgm:pt modelId="{6E1C7771-76AD-4660-A08A-0FAA889F18BD}" type="parTrans" cxnId="{25CA7B86-1ECE-402A-9BD1-7D2824D2A1A5}">
      <dgm:prSet/>
      <dgm:spPr/>
      <dgm:t>
        <a:bodyPr/>
        <a:lstStyle/>
        <a:p>
          <a:endParaRPr lang="en-US"/>
        </a:p>
      </dgm:t>
    </dgm:pt>
    <dgm:pt modelId="{0217FFE3-A518-4FEE-AA55-EF66BEE71827}">
      <dgm:prSet phldrT="[Text]"/>
      <dgm:spPr/>
      <dgm:t>
        <a:bodyPr/>
        <a:lstStyle/>
        <a:p>
          <a:r>
            <a:rPr lang="en-US" dirty="0"/>
            <a:t>React JS web application (dukehealth.org)</a:t>
          </a:r>
        </a:p>
      </dgm:t>
    </dgm:pt>
    <dgm:pt modelId="{9C91CF31-5A85-4179-9288-8895FE5AB38B}" type="parTrans" cxnId="{721ACDD8-FA01-4218-ADDB-FBD68CC491A0}">
      <dgm:prSet/>
      <dgm:spPr/>
      <dgm:t>
        <a:bodyPr/>
        <a:lstStyle/>
        <a:p>
          <a:endParaRPr lang="en-US"/>
        </a:p>
      </dgm:t>
    </dgm:pt>
    <dgm:pt modelId="{C71E9C9D-858E-4908-A96B-42C41737DBED}" type="sibTrans" cxnId="{721ACDD8-FA01-4218-ADDB-FBD68CC491A0}">
      <dgm:prSet/>
      <dgm:spPr/>
      <dgm:t>
        <a:bodyPr/>
        <a:lstStyle/>
        <a:p>
          <a:endParaRPr lang="en-US"/>
        </a:p>
      </dgm:t>
    </dgm:pt>
    <dgm:pt modelId="{D107714B-0579-4637-8887-98684730206D}" type="pres">
      <dgm:prSet presAssocID="{78B34760-1DF3-4A9E-8D1B-957B620DD641}" presName="Name0" presStyleCnt="0">
        <dgm:presLayoutVars>
          <dgm:chMax val="7"/>
          <dgm:resizeHandles val="exact"/>
        </dgm:presLayoutVars>
      </dgm:prSet>
      <dgm:spPr/>
    </dgm:pt>
    <dgm:pt modelId="{67CE2E6C-30B8-49A8-8596-1C31FA289E87}" type="pres">
      <dgm:prSet presAssocID="{78B34760-1DF3-4A9E-8D1B-957B620DD641}" presName="comp1" presStyleCnt="0"/>
      <dgm:spPr/>
    </dgm:pt>
    <dgm:pt modelId="{D29FCBBB-080B-4482-B34C-E3993148DFDD}" type="pres">
      <dgm:prSet presAssocID="{78B34760-1DF3-4A9E-8D1B-957B620DD641}" presName="circle1" presStyleLbl="node1" presStyleIdx="0" presStyleCnt="3"/>
      <dgm:spPr/>
    </dgm:pt>
    <dgm:pt modelId="{B2051274-02ED-42AD-94C5-EAF8DE535A6D}" type="pres">
      <dgm:prSet presAssocID="{78B34760-1DF3-4A9E-8D1B-957B620DD641}" presName="c1text" presStyleLbl="node1" presStyleIdx="0" presStyleCnt="3">
        <dgm:presLayoutVars>
          <dgm:bulletEnabled val="1"/>
        </dgm:presLayoutVars>
      </dgm:prSet>
      <dgm:spPr/>
    </dgm:pt>
    <dgm:pt modelId="{0ED86922-DC29-4885-B839-8B1D96B9A33D}" type="pres">
      <dgm:prSet presAssocID="{78B34760-1DF3-4A9E-8D1B-957B620DD641}" presName="comp2" presStyleCnt="0"/>
      <dgm:spPr/>
    </dgm:pt>
    <dgm:pt modelId="{4F9899D5-8490-420A-A538-322B814C498C}" type="pres">
      <dgm:prSet presAssocID="{78B34760-1DF3-4A9E-8D1B-957B620DD641}" presName="circle2" presStyleLbl="node1" presStyleIdx="1" presStyleCnt="3"/>
      <dgm:spPr/>
    </dgm:pt>
    <dgm:pt modelId="{D4FCA2AC-E8B1-480D-8608-09340BB240AB}" type="pres">
      <dgm:prSet presAssocID="{78B34760-1DF3-4A9E-8D1B-957B620DD641}" presName="c2text" presStyleLbl="node1" presStyleIdx="1" presStyleCnt="3">
        <dgm:presLayoutVars>
          <dgm:bulletEnabled val="1"/>
        </dgm:presLayoutVars>
      </dgm:prSet>
      <dgm:spPr/>
    </dgm:pt>
    <dgm:pt modelId="{DAC3EB09-F1C3-4329-B4EF-302B8C6A3203}" type="pres">
      <dgm:prSet presAssocID="{78B34760-1DF3-4A9E-8D1B-957B620DD641}" presName="comp3" presStyleCnt="0"/>
      <dgm:spPr/>
    </dgm:pt>
    <dgm:pt modelId="{57868322-33E2-4663-B7A0-00ED191A3CFB}" type="pres">
      <dgm:prSet presAssocID="{78B34760-1DF3-4A9E-8D1B-957B620DD641}" presName="circle3" presStyleLbl="node1" presStyleIdx="2" presStyleCnt="3"/>
      <dgm:spPr/>
    </dgm:pt>
    <dgm:pt modelId="{2DA52514-46C8-4919-8CC7-DF5391829F08}" type="pres">
      <dgm:prSet presAssocID="{78B34760-1DF3-4A9E-8D1B-957B620DD641}" presName="c3text" presStyleLbl="node1" presStyleIdx="2" presStyleCnt="3">
        <dgm:presLayoutVars>
          <dgm:bulletEnabled val="1"/>
        </dgm:presLayoutVars>
      </dgm:prSet>
      <dgm:spPr/>
    </dgm:pt>
  </dgm:ptLst>
  <dgm:cxnLst>
    <dgm:cxn modelId="{F9964B30-5CEC-4393-861F-BD5241BD6236}" type="presOf" srcId="{78B34760-1DF3-4A9E-8D1B-957B620DD641}" destId="{D107714B-0579-4637-8887-98684730206D}" srcOrd="0" destOrd="0" presId="urn:microsoft.com/office/officeart/2005/8/layout/venn2"/>
    <dgm:cxn modelId="{8BCF2B58-666E-4F85-89D9-9C412DD0AF5E}" type="presOf" srcId="{3AEF713B-244A-4DCC-A07B-604222C4FAC6}" destId="{B2051274-02ED-42AD-94C5-EAF8DE535A6D}" srcOrd="1" destOrd="0" presId="urn:microsoft.com/office/officeart/2005/8/layout/venn2"/>
    <dgm:cxn modelId="{25CA7B86-1ECE-402A-9BD1-7D2824D2A1A5}" srcId="{78B34760-1DF3-4A9E-8D1B-957B620DD641}" destId="{E9493CDA-BFF3-4D0F-9EF7-09DF95D87311}" srcOrd="1" destOrd="0" parTransId="{6E1C7771-76AD-4660-A08A-0FAA889F18BD}" sibTransId="{CB313B66-25E5-4EB7-87E5-694A25F316E7}"/>
    <dgm:cxn modelId="{C1118A96-8F14-4164-A71C-BF0A0A1BC0D1}" type="presOf" srcId="{0217FFE3-A518-4FEE-AA55-EF66BEE71827}" destId="{2DA52514-46C8-4919-8CC7-DF5391829F08}" srcOrd="1" destOrd="0" presId="urn:microsoft.com/office/officeart/2005/8/layout/venn2"/>
    <dgm:cxn modelId="{227753B0-9AEE-48B2-90EC-D13D54AA7DEA}" type="presOf" srcId="{0217FFE3-A518-4FEE-AA55-EF66BEE71827}" destId="{57868322-33E2-4663-B7A0-00ED191A3CFB}" srcOrd="0" destOrd="0" presId="urn:microsoft.com/office/officeart/2005/8/layout/venn2"/>
    <dgm:cxn modelId="{CFF2A0B5-FC4F-481F-8587-DAA0A899C400}" type="presOf" srcId="{E9493CDA-BFF3-4D0F-9EF7-09DF95D87311}" destId="{D4FCA2AC-E8B1-480D-8608-09340BB240AB}" srcOrd="1" destOrd="0" presId="urn:microsoft.com/office/officeart/2005/8/layout/venn2"/>
    <dgm:cxn modelId="{721ACDD8-FA01-4218-ADDB-FBD68CC491A0}" srcId="{78B34760-1DF3-4A9E-8D1B-957B620DD641}" destId="{0217FFE3-A518-4FEE-AA55-EF66BEE71827}" srcOrd="2" destOrd="0" parTransId="{9C91CF31-5A85-4179-9288-8895FE5AB38B}" sibTransId="{C71E9C9D-858E-4908-A96B-42C41737DBED}"/>
    <dgm:cxn modelId="{D8AE9CD9-91F6-4A2A-803A-B5EAD8292FE7}" type="presOf" srcId="{3AEF713B-244A-4DCC-A07B-604222C4FAC6}" destId="{D29FCBBB-080B-4482-B34C-E3993148DFDD}" srcOrd="0" destOrd="0" presId="urn:microsoft.com/office/officeart/2005/8/layout/venn2"/>
    <dgm:cxn modelId="{96EE27E0-2EB9-4B5B-A6A0-DBA45060D8AC}" type="presOf" srcId="{E9493CDA-BFF3-4D0F-9EF7-09DF95D87311}" destId="{4F9899D5-8490-420A-A538-322B814C498C}" srcOrd="0" destOrd="0" presId="urn:microsoft.com/office/officeart/2005/8/layout/venn2"/>
    <dgm:cxn modelId="{1624BDE6-A0A4-469F-8355-3898F7896B58}" srcId="{78B34760-1DF3-4A9E-8D1B-957B620DD641}" destId="{3AEF713B-244A-4DCC-A07B-604222C4FAC6}" srcOrd="0" destOrd="0" parTransId="{CDFCB6BB-D367-400F-8326-0A0938510552}" sibTransId="{A6013E76-0E75-4301-9ED7-2CF0DD2D74B0}"/>
    <dgm:cxn modelId="{9A0C343F-0863-40A2-9751-6B4BE39C3AE2}" type="presParOf" srcId="{D107714B-0579-4637-8887-98684730206D}" destId="{67CE2E6C-30B8-49A8-8596-1C31FA289E87}" srcOrd="0" destOrd="0" presId="urn:microsoft.com/office/officeart/2005/8/layout/venn2"/>
    <dgm:cxn modelId="{B9911969-BDA2-4D6E-83D5-7D5007B60767}" type="presParOf" srcId="{67CE2E6C-30B8-49A8-8596-1C31FA289E87}" destId="{D29FCBBB-080B-4482-B34C-E3993148DFDD}" srcOrd="0" destOrd="0" presId="urn:microsoft.com/office/officeart/2005/8/layout/venn2"/>
    <dgm:cxn modelId="{BF91A6D7-5F5A-44D7-AFA4-968FCA048209}" type="presParOf" srcId="{67CE2E6C-30B8-49A8-8596-1C31FA289E87}" destId="{B2051274-02ED-42AD-94C5-EAF8DE535A6D}" srcOrd="1" destOrd="0" presId="urn:microsoft.com/office/officeart/2005/8/layout/venn2"/>
    <dgm:cxn modelId="{8E19FB7D-8626-4D3E-AE55-9F06E4B46A85}" type="presParOf" srcId="{D107714B-0579-4637-8887-98684730206D}" destId="{0ED86922-DC29-4885-B839-8B1D96B9A33D}" srcOrd="1" destOrd="0" presId="urn:microsoft.com/office/officeart/2005/8/layout/venn2"/>
    <dgm:cxn modelId="{7C3F3FE4-F483-4E2B-87B4-BE0CECBB1224}" type="presParOf" srcId="{0ED86922-DC29-4885-B839-8B1D96B9A33D}" destId="{4F9899D5-8490-420A-A538-322B814C498C}" srcOrd="0" destOrd="0" presId="urn:microsoft.com/office/officeart/2005/8/layout/venn2"/>
    <dgm:cxn modelId="{51F87182-3A6F-4282-924E-33D8EB281EAA}" type="presParOf" srcId="{0ED86922-DC29-4885-B839-8B1D96B9A33D}" destId="{D4FCA2AC-E8B1-480D-8608-09340BB240AB}" srcOrd="1" destOrd="0" presId="urn:microsoft.com/office/officeart/2005/8/layout/venn2"/>
    <dgm:cxn modelId="{5A6E558C-7BA0-494E-AD4E-4FA0FAB0E58B}" type="presParOf" srcId="{D107714B-0579-4637-8887-98684730206D}" destId="{DAC3EB09-F1C3-4329-B4EF-302B8C6A3203}" srcOrd="2" destOrd="0" presId="urn:microsoft.com/office/officeart/2005/8/layout/venn2"/>
    <dgm:cxn modelId="{3D7BCB45-869D-4176-B270-5347A88C7A30}" type="presParOf" srcId="{DAC3EB09-F1C3-4329-B4EF-302B8C6A3203}" destId="{57868322-33E2-4663-B7A0-00ED191A3CFB}" srcOrd="0" destOrd="0" presId="urn:microsoft.com/office/officeart/2005/8/layout/venn2"/>
    <dgm:cxn modelId="{22DD4AA7-8332-405D-8851-17B1710F319F}" type="presParOf" srcId="{DAC3EB09-F1C3-4329-B4EF-302B8C6A3203}" destId="{2DA52514-46C8-4919-8CC7-DF5391829F0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24D0F-344C-4582-B0DE-A72A091B262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</dgm:pt>
    <dgm:pt modelId="{98F95DBB-B5DB-44E9-92F7-E4C106A2B65B}">
      <dgm:prSet phldrT="[Text]"/>
      <dgm:spPr/>
      <dgm:t>
        <a:bodyPr/>
        <a:lstStyle/>
        <a:p>
          <a:r>
            <a:rPr lang="en-US" dirty="0"/>
            <a:t>React</a:t>
          </a:r>
        </a:p>
      </dgm:t>
    </dgm:pt>
    <dgm:pt modelId="{57109141-5232-489D-B25F-126694FCB434}" type="parTrans" cxnId="{54968C14-7423-4CBC-B333-7C62E01C6E86}">
      <dgm:prSet/>
      <dgm:spPr/>
      <dgm:t>
        <a:bodyPr/>
        <a:lstStyle/>
        <a:p>
          <a:endParaRPr lang="en-US"/>
        </a:p>
      </dgm:t>
    </dgm:pt>
    <dgm:pt modelId="{F46234BA-102E-41BA-9A4E-0A4DB584B9DA}" type="sibTrans" cxnId="{54968C14-7423-4CBC-B333-7C62E01C6E86}">
      <dgm:prSet/>
      <dgm:spPr/>
      <dgm:t>
        <a:bodyPr/>
        <a:lstStyle/>
        <a:p>
          <a:endParaRPr lang="en-US"/>
        </a:p>
      </dgm:t>
    </dgm:pt>
    <dgm:pt modelId="{BB42E202-BCE0-4A79-98A5-AD5CF562F3D3}">
      <dgm:prSet phldrT="[Text]"/>
      <dgm:spPr/>
      <dgm:t>
        <a:bodyPr/>
        <a:lstStyle/>
        <a:p>
          <a:r>
            <a:rPr lang="en-US" dirty="0"/>
            <a:t>React Native</a:t>
          </a:r>
        </a:p>
      </dgm:t>
    </dgm:pt>
    <dgm:pt modelId="{75163556-40FC-4D8C-B40F-6FB3C4BB193F}" type="parTrans" cxnId="{F4C5B653-2B54-429D-8EC7-EDBB5054A1D9}">
      <dgm:prSet/>
      <dgm:spPr/>
      <dgm:t>
        <a:bodyPr/>
        <a:lstStyle/>
        <a:p>
          <a:endParaRPr lang="en-US"/>
        </a:p>
      </dgm:t>
    </dgm:pt>
    <dgm:pt modelId="{51D25FC8-4535-4F52-B966-0284C1074A3F}" type="sibTrans" cxnId="{F4C5B653-2B54-429D-8EC7-EDBB5054A1D9}">
      <dgm:prSet/>
      <dgm:spPr/>
      <dgm:t>
        <a:bodyPr/>
        <a:lstStyle/>
        <a:p>
          <a:endParaRPr lang="en-US"/>
        </a:p>
      </dgm:t>
    </dgm:pt>
    <dgm:pt modelId="{54FF30E2-8B13-4A74-8C44-3AA5E6900B13}">
      <dgm:prSet phldrT="[Text]"/>
      <dgm:spPr/>
      <dgm:t>
        <a:bodyPr/>
        <a:lstStyle/>
        <a:p>
          <a:r>
            <a:rPr lang="en-US" dirty="0"/>
            <a:t>React DOM</a:t>
          </a:r>
        </a:p>
      </dgm:t>
    </dgm:pt>
    <dgm:pt modelId="{84816CE6-56FC-4F82-967F-0A87E461380E}" type="parTrans" cxnId="{6217533F-3F8D-44F8-B3B6-24931AE01AC0}">
      <dgm:prSet/>
      <dgm:spPr/>
      <dgm:t>
        <a:bodyPr/>
        <a:lstStyle/>
        <a:p>
          <a:endParaRPr lang="en-US"/>
        </a:p>
      </dgm:t>
    </dgm:pt>
    <dgm:pt modelId="{3328F692-A60A-4C52-AC8C-35C60F1A471F}" type="sibTrans" cxnId="{6217533F-3F8D-44F8-B3B6-24931AE01AC0}">
      <dgm:prSet/>
      <dgm:spPr/>
      <dgm:t>
        <a:bodyPr/>
        <a:lstStyle/>
        <a:p>
          <a:endParaRPr lang="en-US"/>
        </a:p>
      </dgm:t>
    </dgm:pt>
    <dgm:pt modelId="{20914218-507C-44D8-B27A-C64822AD8572}" type="pres">
      <dgm:prSet presAssocID="{88224D0F-344C-4582-B0DE-A72A091B262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59C867-286F-4EA2-A85D-4086A0BB8CA5}" type="pres">
      <dgm:prSet presAssocID="{98F95DBB-B5DB-44E9-92F7-E4C106A2B65B}" presName="centerShape" presStyleLbl="node0" presStyleIdx="0" presStyleCnt="1" custLinFactNeighborX="0" custLinFactNeighborY="-47294"/>
      <dgm:spPr/>
    </dgm:pt>
    <dgm:pt modelId="{A8DF8CDD-1C13-46FF-8300-14907AEE04A3}" type="pres">
      <dgm:prSet presAssocID="{75163556-40FC-4D8C-B40F-6FB3C4BB193F}" presName="parTrans" presStyleLbl="bgSibTrans2D1" presStyleIdx="0" presStyleCnt="2"/>
      <dgm:spPr/>
    </dgm:pt>
    <dgm:pt modelId="{498A4DE1-2757-4D9E-9DA7-278BBD3FE097}" type="pres">
      <dgm:prSet presAssocID="{BB42E202-BCE0-4A79-98A5-AD5CF562F3D3}" presName="node" presStyleLbl="node1" presStyleIdx="0" presStyleCnt="2" custRadScaleRad="114551" custRadScaleInc="-43744">
        <dgm:presLayoutVars>
          <dgm:bulletEnabled val="1"/>
        </dgm:presLayoutVars>
      </dgm:prSet>
      <dgm:spPr/>
    </dgm:pt>
    <dgm:pt modelId="{B1BC849D-84A9-4316-95DD-2BE028109F80}" type="pres">
      <dgm:prSet presAssocID="{84816CE6-56FC-4F82-967F-0A87E461380E}" presName="parTrans" presStyleLbl="bgSibTrans2D1" presStyleIdx="1" presStyleCnt="2"/>
      <dgm:spPr/>
    </dgm:pt>
    <dgm:pt modelId="{80660C2B-3131-4F06-A6AF-C31A6FAAAEC9}" type="pres">
      <dgm:prSet presAssocID="{54FF30E2-8B13-4A74-8C44-3AA5E6900B13}" presName="node" presStyleLbl="node1" presStyleIdx="1" presStyleCnt="2" custRadScaleRad="114346" custRadScaleInc="41900">
        <dgm:presLayoutVars>
          <dgm:bulletEnabled val="1"/>
        </dgm:presLayoutVars>
      </dgm:prSet>
      <dgm:spPr/>
    </dgm:pt>
  </dgm:ptLst>
  <dgm:cxnLst>
    <dgm:cxn modelId="{54968C14-7423-4CBC-B333-7C62E01C6E86}" srcId="{88224D0F-344C-4582-B0DE-A72A091B2622}" destId="{98F95DBB-B5DB-44E9-92F7-E4C106A2B65B}" srcOrd="0" destOrd="0" parTransId="{57109141-5232-489D-B25F-126694FCB434}" sibTransId="{F46234BA-102E-41BA-9A4E-0A4DB584B9DA}"/>
    <dgm:cxn modelId="{91107928-F9DE-4FAF-BB7F-40964C1011D5}" type="presOf" srcId="{98F95DBB-B5DB-44E9-92F7-E4C106A2B65B}" destId="{8659C867-286F-4EA2-A85D-4086A0BB8CA5}" srcOrd="0" destOrd="0" presId="urn:microsoft.com/office/officeart/2005/8/layout/radial4"/>
    <dgm:cxn modelId="{6217533F-3F8D-44F8-B3B6-24931AE01AC0}" srcId="{98F95DBB-B5DB-44E9-92F7-E4C106A2B65B}" destId="{54FF30E2-8B13-4A74-8C44-3AA5E6900B13}" srcOrd="1" destOrd="0" parTransId="{84816CE6-56FC-4F82-967F-0A87E461380E}" sibTransId="{3328F692-A60A-4C52-AC8C-35C60F1A471F}"/>
    <dgm:cxn modelId="{CE26DA5F-0486-4A42-936E-CE1594A86A51}" type="presOf" srcId="{75163556-40FC-4D8C-B40F-6FB3C4BB193F}" destId="{A8DF8CDD-1C13-46FF-8300-14907AEE04A3}" srcOrd="0" destOrd="0" presId="urn:microsoft.com/office/officeart/2005/8/layout/radial4"/>
    <dgm:cxn modelId="{F4C5B653-2B54-429D-8EC7-EDBB5054A1D9}" srcId="{98F95DBB-B5DB-44E9-92F7-E4C106A2B65B}" destId="{BB42E202-BCE0-4A79-98A5-AD5CF562F3D3}" srcOrd="0" destOrd="0" parTransId="{75163556-40FC-4D8C-B40F-6FB3C4BB193F}" sibTransId="{51D25FC8-4535-4F52-B966-0284C1074A3F}"/>
    <dgm:cxn modelId="{91BA1C9E-6221-40CB-870C-419D8E0F08E3}" type="presOf" srcId="{88224D0F-344C-4582-B0DE-A72A091B2622}" destId="{20914218-507C-44D8-B27A-C64822AD8572}" srcOrd="0" destOrd="0" presId="urn:microsoft.com/office/officeart/2005/8/layout/radial4"/>
    <dgm:cxn modelId="{1950DEB0-0983-4D77-A56D-EBDD280815C7}" type="presOf" srcId="{54FF30E2-8B13-4A74-8C44-3AA5E6900B13}" destId="{80660C2B-3131-4F06-A6AF-C31A6FAAAEC9}" srcOrd="0" destOrd="0" presId="urn:microsoft.com/office/officeart/2005/8/layout/radial4"/>
    <dgm:cxn modelId="{C095FBE5-7A7D-4876-A16A-5F8063747B91}" type="presOf" srcId="{BB42E202-BCE0-4A79-98A5-AD5CF562F3D3}" destId="{498A4DE1-2757-4D9E-9DA7-278BBD3FE097}" srcOrd="0" destOrd="0" presId="urn:microsoft.com/office/officeart/2005/8/layout/radial4"/>
    <dgm:cxn modelId="{48532FF7-2C3B-4F70-BE49-A07925620BD5}" type="presOf" srcId="{84816CE6-56FC-4F82-967F-0A87E461380E}" destId="{B1BC849D-84A9-4316-95DD-2BE028109F80}" srcOrd="0" destOrd="0" presId="urn:microsoft.com/office/officeart/2005/8/layout/radial4"/>
    <dgm:cxn modelId="{A31815AD-4820-4898-BE82-60A7C0F4375C}" type="presParOf" srcId="{20914218-507C-44D8-B27A-C64822AD8572}" destId="{8659C867-286F-4EA2-A85D-4086A0BB8CA5}" srcOrd="0" destOrd="0" presId="urn:microsoft.com/office/officeart/2005/8/layout/radial4"/>
    <dgm:cxn modelId="{0BE84E61-5C6D-4FAF-8C5E-785118BF7F40}" type="presParOf" srcId="{20914218-507C-44D8-B27A-C64822AD8572}" destId="{A8DF8CDD-1C13-46FF-8300-14907AEE04A3}" srcOrd="1" destOrd="0" presId="urn:microsoft.com/office/officeart/2005/8/layout/radial4"/>
    <dgm:cxn modelId="{73A9C41D-8D3E-4988-BAF5-669838317F24}" type="presParOf" srcId="{20914218-507C-44D8-B27A-C64822AD8572}" destId="{498A4DE1-2757-4D9E-9DA7-278BBD3FE097}" srcOrd="2" destOrd="0" presId="urn:microsoft.com/office/officeart/2005/8/layout/radial4"/>
    <dgm:cxn modelId="{2E27726F-4637-4B06-8E72-0CC2643FD269}" type="presParOf" srcId="{20914218-507C-44D8-B27A-C64822AD8572}" destId="{B1BC849D-84A9-4316-95DD-2BE028109F80}" srcOrd="3" destOrd="0" presId="urn:microsoft.com/office/officeart/2005/8/layout/radial4"/>
    <dgm:cxn modelId="{55B22485-4F7D-4825-8FA9-01E0753C61E6}" type="presParOf" srcId="{20914218-507C-44D8-B27A-C64822AD8572}" destId="{80660C2B-3131-4F06-A6AF-C31A6FAAAEC9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68CF22-2325-4AA2-A152-7405BA1B4F0B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5EF6AC62-90E5-4C27-A4D0-999EBC5A292D}">
      <dgm:prSet phldrT="[Text]"/>
      <dgm:spPr/>
      <dgm:t>
        <a:bodyPr/>
        <a:lstStyle/>
        <a:p>
          <a:r>
            <a:rPr lang="en-US" dirty="0"/>
            <a:t>React JS Web</a:t>
          </a:r>
        </a:p>
      </dgm:t>
    </dgm:pt>
    <dgm:pt modelId="{2A4F074C-885E-4AAB-875F-2632326D3974}" type="parTrans" cxnId="{FC7C2DDE-8BCF-4905-8368-5CD1A4FD56CC}">
      <dgm:prSet/>
      <dgm:spPr/>
      <dgm:t>
        <a:bodyPr/>
        <a:lstStyle/>
        <a:p>
          <a:endParaRPr lang="en-US"/>
        </a:p>
      </dgm:t>
    </dgm:pt>
    <dgm:pt modelId="{FF958924-39DF-4E15-97A0-942D80B7D460}" type="sibTrans" cxnId="{FC7C2DDE-8BCF-4905-8368-5CD1A4FD56CC}">
      <dgm:prSet/>
      <dgm:spPr/>
      <dgm:t>
        <a:bodyPr/>
        <a:lstStyle/>
        <a:p>
          <a:endParaRPr lang="en-US"/>
        </a:p>
      </dgm:t>
    </dgm:pt>
    <dgm:pt modelId="{2B733BA7-3365-470E-BF99-DD8DBF5F5B7F}">
      <dgm:prSet phldrT="[Text]"/>
      <dgm:spPr/>
      <dgm:t>
        <a:bodyPr/>
        <a:lstStyle/>
        <a:p>
          <a:r>
            <a:rPr lang="en-US" dirty="0"/>
            <a:t>Common </a:t>
          </a:r>
        </a:p>
      </dgm:t>
    </dgm:pt>
    <dgm:pt modelId="{FC0A6414-83A1-4964-B070-2F13193766D2}" type="parTrans" cxnId="{35949402-9036-4F5C-8FCC-51521F2A57D9}">
      <dgm:prSet/>
      <dgm:spPr/>
      <dgm:t>
        <a:bodyPr/>
        <a:lstStyle/>
        <a:p>
          <a:endParaRPr lang="en-US"/>
        </a:p>
      </dgm:t>
    </dgm:pt>
    <dgm:pt modelId="{B2B36EFF-3D81-41AC-8023-4239DCD71FFF}" type="sibTrans" cxnId="{35949402-9036-4F5C-8FCC-51521F2A57D9}">
      <dgm:prSet/>
      <dgm:spPr/>
      <dgm:t>
        <a:bodyPr/>
        <a:lstStyle/>
        <a:p>
          <a:endParaRPr lang="en-US"/>
        </a:p>
      </dgm:t>
    </dgm:pt>
    <dgm:pt modelId="{D0DD96F4-4128-461A-821E-7D569182FBA6}">
      <dgm:prSet phldrT="[Text]"/>
      <dgm:spPr/>
      <dgm:t>
        <a:bodyPr/>
        <a:lstStyle/>
        <a:p>
          <a:r>
            <a:rPr lang="en-US" dirty="0"/>
            <a:t>React Native</a:t>
          </a:r>
        </a:p>
      </dgm:t>
    </dgm:pt>
    <dgm:pt modelId="{51C774BF-4DB4-4832-9B48-0C17BE34F1A1}" type="parTrans" cxnId="{321E699F-5F0B-4B2A-AA22-80211F2A1921}">
      <dgm:prSet/>
      <dgm:spPr/>
      <dgm:t>
        <a:bodyPr/>
        <a:lstStyle/>
        <a:p>
          <a:endParaRPr lang="en-US"/>
        </a:p>
      </dgm:t>
    </dgm:pt>
    <dgm:pt modelId="{5C0CB0A4-D3C7-4867-89D2-4420614B0556}" type="sibTrans" cxnId="{321E699F-5F0B-4B2A-AA22-80211F2A1921}">
      <dgm:prSet/>
      <dgm:spPr/>
      <dgm:t>
        <a:bodyPr/>
        <a:lstStyle/>
        <a:p>
          <a:endParaRPr lang="en-US"/>
        </a:p>
      </dgm:t>
    </dgm:pt>
    <dgm:pt modelId="{A05018F6-BB94-4C31-9924-4793ED38A969}" type="pres">
      <dgm:prSet presAssocID="{1C68CF22-2325-4AA2-A152-7405BA1B4F0B}" presName="Name0" presStyleCnt="0">
        <dgm:presLayoutVars>
          <dgm:dir/>
          <dgm:resizeHandles val="exact"/>
        </dgm:presLayoutVars>
      </dgm:prSet>
      <dgm:spPr/>
    </dgm:pt>
    <dgm:pt modelId="{0774740E-1705-41C9-861E-B4D7647A45D5}" type="pres">
      <dgm:prSet presAssocID="{1C68CF22-2325-4AA2-A152-7405BA1B4F0B}" presName="fgShape" presStyleLbl="fgShp" presStyleIdx="0" presStyleCnt="1" custLinFactY="-200000" custLinFactNeighborX="-788" custLinFactNeighborY="-233418"/>
      <dgm:spPr/>
    </dgm:pt>
    <dgm:pt modelId="{D8527C94-9FC0-407C-85BE-5DEF87CCFF2E}" type="pres">
      <dgm:prSet presAssocID="{1C68CF22-2325-4AA2-A152-7405BA1B4F0B}" presName="linComp" presStyleCnt="0"/>
      <dgm:spPr/>
    </dgm:pt>
    <dgm:pt modelId="{1DBEC382-0F9D-44A8-A498-570928374959}" type="pres">
      <dgm:prSet presAssocID="{5EF6AC62-90E5-4C27-A4D0-999EBC5A292D}" presName="compNode" presStyleCnt="0"/>
      <dgm:spPr/>
    </dgm:pt>
    <dgm:pt modelId="{0BC65744-CFAA-4A08-9F4B-71B866C41699}" type="pres">
      <dgm:prSet presAssocID="{5EF6AC62-90E5-4C27-A4D0-999EBC5A292D}" presName="bkgdShape" presStyleLbl="node1" presStyleIdx="0" presStyleCnt="3"/>
      <dgm:spPr/>
    </dgm:pt>
    <dgm:pt modelId="{BD2D3174-4540-466B-A280-3BBEA9D74E97}" type="pres">
      <dgm:prSet presAssocID="{5EF6AC62-90E5-4C27-A4D0-999EBC5A292D}" presName="nodeTx" presStyleLbl="node1" presStyleIdx="0" presStyleCnt="3">
        <dgm:presLayoutVars>
          <dgm:bulletEnabled val="1"/>
        </dgm:presLayoutVars>
      </dgm:prSet>
      <dgm:spPr/>
    </dgm:pt>
    <dgm:pt modelId="{00C25F71-BCAB-4670-8C11-B94E7F5EB7FB}" type="pres">
      <dgm:prSet presAssocID="{5EF6AC62-90E5-4C27-A4D0-999EBC5A292D}" presName="invisiNode" presStyleLbl="node1" presStyleIdx="0" presStyleCnt="3"/>
      <dgm:spPr/>
    </dgm:pt>
    <dgm:pt modelId="{F7D95E97-EB06-40E7-9D0C-1A3778ED1E60}" type="pres">
      <dgm:prSet presAssocID="{5EF6AC62-90E5-4C27-A4D0-999EBC5A292D}" presName="imagNode" presStyleLbl="fgImgPlace1" presStyleIdx="0" presStyleCnt="3"/>
      <dgm:spPr/>
    </dgm:pt>
    <dgm:pt modelId="{30AE0871-C6B0-42CD-A904-E079687EE3E6}" type="pres">
      <dgm:prSet presAssocID="{FF958924-39DF-4E15-97A0-942D80B7D460}" presName="sibTrans" presStyleLbl="sibTrans2D1" presStyleIdx="0" presStyleCnt="0"/>
      <dgm:spPr/>
    </dgm:pt>
    <dgm:pt modelId="{7FD8F22A-792E-474B-983B-9D934CBFACF3}" type="pres">
      <dgm:prSet presAssocID="{2B733BA7-3365-470E-BF99-DD8DBF5F5B7F}" presName="compNode" presStyleCnt="0"/>
      <dgm:spPr/>
    </dgm:pt>
    <dgm:pt modelId="{CC750C12-531C-4912-BD1F-BF01B0BDD448}" type="pres">
      <dgm:prSet presAssocID="{2B733BA7-3365-470E-BF99-DD8DBF5F5B7F}" presName="bkgdShape" presStyleLbl="node1" presStyleIdx="1" presStyleCnt="3"/>
      <dgm:spPr/>
    </dgm:pt>
    <dgm:pt modelId="{150CD7B9-1175-4B22-9DBB-3BB2D2C8F376}" type="pres">
      <dgm:prSet presAssocID="{2B733BA7-3365-470E-BF99-DD8DBF5F5B7F}" presName="nodeTx" presStyleLbl="node1" presStyleIdx="1" presStyleCnt="3">
        <dgm:presLayoutVars>
          <dgm:bulletEnabled val="1"/>
        </dgm:presLayoutVars>
      </dgm:prSet>
      <dgm:spPr/>
    </dgm:pt>
    <dgm:pt modelId="{6A980C7F-E8AB-4C4B-81FB-31F54427943A}" type="pres">
      <dgm:prSet presAssocID="{2B733BA7-3365-470E-BF99-DD8DBF5F5B7F}" presName="invisiNode" presStyleLbl="node1" presStyleIdx="1" presStyleCnt="3"/>
      <dgm:spPr/>
    </dgm:pt>
    <dgm:pt modelId="{18311BA8-342A-41A5-A3B8-415355DF69A5}" type="pres">
      <dgm:prSet presAssocID="{2B733BA7-3365-470E-BF99-DD8DBF5F5B7F}" presName="imagNode" presStyleLbl="fgImgPlace1" presStyleIdx="1" presStyleCnt="3"/>
      <dgm:spPr/>
    </dgm:pt>
    <dgm:pt modelId="{8FA51496-44BE-442F-8DFD-02603C972C73}" type="pres">
      <dgm:prSet presAssocID="{B2B36EFF-3D81-41AC-8023-4239DCD71FFF}" presName="sibTrans" presStyleLbl="sibTrans2D1" presStyleIdx="0" presStyleCnt="0"/>
      <dgm:spPr/>
    </dgm:pt>
    <dgm:pt modelId="{BBD44DB7-0CC3-421F-AF7B-F7F4C49D9DDD}" type="pres">
      <dgm:prSet presAssocID="{D0DD96F4-4128-461A-821E-7D569182FBA6}" presName="compNode" presStyleCnt="0"/>
      <dgm:spPr/>
    </dgm:pt>
    <dgm:pt modelId="{B22BCACE-28CC-4527-8FA2-9C333334549D}" type="pres">
      <dgm:prSet presAssocID="{D0DD96F4-4128-461A-821E-7D569182FBA6}" presName="bkgdShape" presStyleLbl="node1" presStyleIdx="2" presStyleCnt="3"/>
      <dgm:spPr/>
    </dgm:pt>
    <dgm:pt modelId="{08EDA80E-E308-4846-91DA-FEC471607790}" type="pres">
      <dgm:prSet presAssocID="{D0DD96F4-4128-461A-821E-7D569182FBA6}" presName="nodeTx" presStyleLbl="node1" presStyleIdx="2" presStyleCnt="3">
        <dgm:presLayoutVars>
          <dgm:bulletEnabled val="1"/>
        </dgm:presLayoutVars>
      </dgm:prSet>
      <dgm:spPr/>
    </dgm:pt>
    <dgm:pt modelId="{48997FC4-C77F-400B-86E2-2A7403120F86}" type="pres">
      <dgm:prSet presAssocID="{D0DD96F4-4128-461A-821E-7D569182FBA6}" presName="invisiNode" presStyleLbl="node1" presStyleIdx="2" presStyleCnt="3"/>
      <dgm:spPr/>
    </dgm:pt>
    <dgm:pt modelId="{53E61E21-7181-42E8-B844-FD67CE41AAC9}" type="pres">
      <dgm:prSet presAssocID="{D0DD96F4-4128-461A-821E-7D569182FBA6}" presName="imagNode" presStyleLbl="fgImgPlace1" presStyleIdx="2" presStyleCnt="3"/>
      <dgm:spPr/>
    </dgm:pt>
  </dgm:ptLst>
  <dgm:cxnLst>
    <dgm:cxn modelId="{35949402-9036-4F5C-8FCC-51521F2A57D9}" srcId="{1C68CF22-2325-4AA2-A152-7405BA1B4F0B}" destId="{2B733BA7-3365-470E-BF99-DD8DBF5F5B7F}" srcOrd="1" destOrd="0" parTransId="{FC0A6414-83A1-4964-B070-2F13193766D2}" sibTransId="{B2B36EFF-3D81-41AC-8023-4239DCD71FFF}"/>
    <dgm:cxn modelId="{1BD9D022-17F6-4E21-A8CF-346767ED4817}" type="presOf" srcId="{2B733BA7-3365-470E-BF99-DD8DBF5F5B7F}" destId="{CC750C12-531C-4912-BD1F-BF01B0BDD448}" srcOrd="0" destOrd="0" presId="urn:microsoft.com/office/officeart/2005/8/layout/hList7"/>
    <dgm:cxn modelId="{BE4F6736-B6AF-4E8D-AB51-68A210F78F40}" type="presOf" srcId="{2B733BA7-3365-470E-BF99-DD8DBF5F5B7F}" destId="{150CD7B9-1175-4B22-9DBB-3BB2D2C8F376}" srcOrd="1" destOrd="0" presId="urn:microsoft.com/office/officeart/2005/8/layout/hList7"/>
    <dgm:cxn modelId="{8B238451-C5F4-44B9-A562-9201789A8378}" type="presOf" srcId="{5EF6AC62-90E5-4C27-A4D0-999EBC5A292D}" destId="{BD2D3174-4540-466B-A280-3BBEA9D74E97}" srcOrd="1" destOrd="0" presId="urn:microsoft.com/office/officeart/2005/8/layout/hList7"/>
    <dgm:cxn modelId="{A248F351-8A1C-4E34-8AB8-C2550BE5CACD}" type="presOf" srcId="{D0DD96F4-4128-461A-821E-7D569182FBA6}" destId="{08EDA80E-E308-4846-91DA-FEC471607790}" srcOrd="1" destOrd="0" presId="urn:microsoft.com/office/officeart/2005/8/layout/hList7"/>
    <dgm:cxn modelId="{7BFD117C-0156-45CC-A1DD-E963D266CCE7}" type="presOf" srcId="{5EF6AC62-90E5-4C27-A4D0-999EBC5A292D}" destId="{0BC65744-CFAA-4A08-9F4B-71B866C41699}" srcOrd="0" destOrd="0" presId="urn:microsoft.com/office/officeart/2005/8/layout/hList7"/>
    <dgm:cxn modelId="{0AD2BA96-AB90-4D44-A717-2A5F04F9AF8B}" type="presOf" srcId="{D0DD96F4-4128-461A-821E-7D569182FBA6}" destId="{B22BCACE-28CC-4527-8FA2-9C333334549D}" srcOrd="0" destOrd="0" presId="urn:microsoft.com/office/officeart/2005/8/layout/hList7"/>
    <dgm:cxn modelId="{321E699F-5F0B-4B2A-AA22-80211F2A1921}" srcId="{1C68CF22-2325-4AA2-A152-7405BA1B4F0B}" destId="{D0DD96F4-4128-461A-821E-7D569182FBA6}" srcOrd="2" destOrd="0" parTransId="{51C774BF-4DB4-4832-9B48-0C17BE34F1A1}" sibTransId="{5C0CB0A4-D3C7-4867-89D2-4420614B0556}"/>
    <dgm:cxn modelId="{21C5A1AC-D648-4E08-BF7B-AEE99D8A4721}" type="presOf" srcId="{FF958924-39DF-4E15-97A0-942D80B7D460}" destId="{30AE0871-C6B0-42CD-A904-E079687EE3E6}" srcOrd="0" destOrd="0" presId="urn:microsoft.com/office/officeart/2005/8/layout/hList7"/>
    <dgm:cxn modelId="{7E7B4AB2-AB38-4001-81F3-C72343CF068C}" type="presOf" srcId="{B2B36EFF-3D81-41AC-8023-4239DCD71FFF}" destId="{8FA51496-44BE-442F-8DFD-02603C972C73}" srcOrd="0" destOrd="0" presId="urn:microsoft.com/office/officeart/2005/8/layout/hList7"/>
    <dgm:cxn modelId="{01450BBB-D91A-45E1-8807-AF39E0F6315B}" type="presOf" srcId="{1C68CF22-2325-4AA2-A152-7405BA1B4F0B}" destId="{A05018F6-BB94-4C31-9924-4793ED38A969}" srcOrd="0" destOrd="0" presId="urn:microsoft.com/office/officeart/2005/8/layout/hList7"/>
    <dgm:cxn modelId="{FC7C2DDE-8BCF-4905-8368-5CD1A4FD56CC}" srcId="{1C68CF22-2325-4AA2-A152-7405BA1B4F0B}" destId="{5EF6AC62-90E5-4C27-A4D0-999EBC5A292D}" srcOrd="0" destOrd="0" parTransId="{2A4F074C-885E-4AAB-875F-2632326D3974}" sibTransId="{FF958924-39DF-4E15-97A0-942D80B7D460}"/>
    <dgm:cxn modelId="{E24AA04C-6DE6-4E8D-A64F-E70366E88F76}" type="presParOf" srcId="{A05018F6-BB94-4C31-9924-4793ED38A969}" destId="{0774740E-1705-41C9-861E-B4D7647A45D5}" srcOrd="0" destOrd="0" presId="urn:microsoft.com/office/officeart/2005/8/layout/hList7"/>
    <dgm:cxn modelId="{623877F8-E5E5-4FFC-AA5B-ED869543E497}" type="presParOf" srcId="{A05018F6-BB94-4C31-9924-4793ED38A969}" destId="{D8527C94-9FC0-407C-85BE-5DEF87CCFF2E}" srcOrd="1" destOrd="0" presId="urn:microsoft.com/office/officeart/2005/8/layout/hList7"/>
    <dgm:cxn modelId="{CF305FF3-0A1A-49CB-B725-69E63B96B968}" type="presParOf" srcId="{D8527C94-9FC0-407C-85BE-5DEF87CCFF2E}" destId="{1DBEC382-0F9D-44A8-A498-570928374959}" srcOrd="0" destOrd="0" presId="urn:microsoft.com/office/officeart/2005/8/layout/hList7"/>
    <dgm:cxn modelId="{D0D4C794-F11B-40CF-89A5-04651876AA11}" type="presParOf" srcId="{1DBEC382-0F9D-44A8-A498-570928374959}" destId="{0BC65744-CFAA-4A08-9F4B-71B866C41699}" srcOrd="0" destOrd="0" presId="urn:microsoft.com/office/officeart/2005/8/layout/hList7"/>
    <dgm:cxn modelId="{773198EF-C7C9-4946-BCDE-0C00EB45CA06}" type="presParOf" srcId="{1DBEC382-0F9D-44A8-A498-570928374959}" destId="{BD2D3174-4540-466B-A280-3BBEA9D74E97}" srcOrd="1" destOrd="0" presId="urn:microsoft.com/office/officeart/2005/8/layout/hList7"/>
    <dgm:cxn modelId="{09F9ED2F-7269-489E-AB59-F867D805C235}" type="presParOf" srcId="{1DBEC382-0F9D-44A8-A498-570928374959}" destId="{00C25F71-BCAB-4670-8C11-B94E7F5EB7FB}" srcOrd="2" destOrd="0" presId="urn:microsoft.com/office/officeart/2005/8/layout/hList7"/>
    <dgm:cxn modelId="{1CD8FDA1-C01B-4B24-94E1-F784C17687B8}" type="presParOf" srcId="{1DBEC382-0F9D-44A8-A498-570928374959}" destId="{F7D95E97-EB06-40E7-9D0C-1A3778ED1E60}" srcOrd="3" destOrd="0" presId="urn:microsoft.com/office/officeart/2005/8/layout/hList7"/>
    <dgm:cxn modelId="{76BC70C8-B3C1-42D0-9176-471AAC94F423}" type="presParOf" srcId="{D8527C94-9FC0-407C-85BE-5DEF87CCFF2E}" destId="{30AE0871-C6B0-42CD-A904-E079687EE3E6}" srcOrd="1" destOrd="0" presId="urn:microsoft.com/office/officeart/2005/8/layout/hList7"/>
    <dgm:cxn modelId="{60324BD8-EEF3-4E55-9A93-99FB1F75D87E}" type="presParOf" srcId="{D8527C94-9FC0-407C-85BE-5DEF87CCFF2E}" destId="{7FD8F22A-792E-474B-983B-9D934CBFACF3}" srcOrd="2" destOrd="0" presId="urn:microsoft.com/office/officeart/2005/8/layout/hList7"/>
    <dgm:cxn modelId="{57C7721A-1E80-41D8-8B5B-8FCB7E6D48C4}" type="presParOf" srcId="{7FD8F22A-792E-474B-983B-9D934CBFACF3}" destId="{CC750C12-531C-4912-BD1F-BF01B0BDD448}" srcOrd="0" destOrd="0" presId="urn:microsoft.com/office/officeart/2005/8/layout/hList7"/>
    <dgm:cxn modelId="{88ADA443-0FCE-4634-B543-86B884D418F5}" type="presParOf" srcId="{7FD8F22A-792E-474B-983B-9D934CBFACF3}" destId="{150CD7B9-1175-4B22-9DBB-3BB2D2C8F376}" srcOrd="1" destOrd="0" presId="urn:microsoft.com/office/officeart/2005/8/layout/hList7"/>
    <dgm:cxn modelId="{1EFC4404-C725-41A6-90B5-ABCBBF26D854}" type="presParOf" srcId="{7FD8F22A-792E-474B-983B-9D934CBFACF3}" destId="{6A980C7F-E8AB-4C4B-81FB-31F54427943A}" srcOrd="2" destOrd="0" presId="urn:microsoft.com/office/officeart/2005/8/layout/hList7"/>
    <dgm:cxn modelId="{23A49A54-BB25-4CDA-8B96-7D82CD4ACC51}" type="presParOf" srcId="{7FD8F22A-792E-474B-983B-9D934CBFACF3}" destId="{18311BA8-342A-41A5-A3B8-415355DF69A5}" srcOrd="3" destOrd="0" presId="urn:microsoft.com/office/officeart/2005/8/layout/hList7"/>
    <dgm:cxn modelId="{69436772-C7CA-43C4-BA6D-769186843A72}" type="presParOf" srcId="{D8527C94-9FC0-407C-85BE-5DEF87CCFF2E}" destId="{8FA51496-44BE-442F-8DFD-02603C972C73}" srcOrd="3" destOrd="0" presId="urn:microsoft.com/office/officeart/2005/8/layout/hList7"/>
    <dgm:cxn modelId="{068AFDE6-E14A-4172-A89B-A52FC367C7ED}" type="presParOf" srcId="{D8527C94-9FC0-407C-85BE-5DEF87CCFF2E}" destId="{BBD44DB7-0CC3-421F-AF7B-F7F4C49D9DDD}" srcOrd="4" destOrd="0" presId="urn:microsoft.com/office/officeart/2005/8/layout/hList7"/>
    <dgm:cxn modelId="{BE73E12C-53E8-44E1-A9FE-286A9174B857}" type="presParOf" srcId="{BBD44DB7-0CC3-421F-AF7B-F7F4C49D9DDD}" destId="{B22BCACE-28CC-4527-8FA2-9C333334549D}" srcOrd="0" destOrd="0" presId="urn:microsoft.com/office/officeart/2005/8/layout/hList7"/>
    <dgm:cxn modelId="{FD645B03-4E78-451B-B9E5-5A788572D377}" type="presParOf" srcId="{BBD44DB7-0CC3-421F-AF7B-F7F4C49D9DDD}" destId="{08EDA80E-E308-4846-91DA-FEC471607790}" srcOrd="1" destOrd="0" presId="urn:microsoft.com/office/officeart/2005/8/layout/hList7"/>
    <dgm:cxn modelId="{47FE4359-F83D-4B49-B359-C9DB5C8C64F3}" type="presParOf" srcId="{BBD44DB7-0CC3-421F-AF7B-F7F4C49D9DDD}" destId="{48997FC4-C77F-400B-86E2-2A7403120F86}" srcOrd="2" destOrd="0" presId="urn:microsoft.com/office/officeart/2005/8/layout/hList7"/>
    <dgm:cxn modelId="{BA698895-431B-4288-8A61-B640459023B9}" type="presParOf" srcId="{BBD44DB7-0CC3-421F-AF7B-F7F4C49D9DDD}" destId="{53E61E21-7181-42E8-B844-FD67CE41AAC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BD3E6C-02E1-4AD3-AE38-C762695131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B1F72B-2760-4AB0-B079-729C888B34E0}">
      <dgm:prSet phldrT="[Text]"/>
      <dgm:spPr/>
      <dgm:t>
        <a:bodyPr/>
        <a:lstStyle/>
        <a:p>
          <a:r>
            <a:rPr lang="en-US" dirty="0"/>
            <a:t>FAD </a:t>
          </a:r>
          <a:r>
            <a:rPr lang="en-US" dirty="0" err="1"/>
            <a:t>Madlib</a:t>
          </a:r>
          <a:r>
            <a:rPr lang="en-US" dirty="0"/>
            <a:t> search</a:t>
          </a:r>
        </a:p>
      </dgm:t>
    </dgm:pt>
    <dgm:pt modelId="{DC18E69E-F158-4911-B156-C327B41157A6}" type="parTrans" cxnId="{2EFAA6E6-290D-4190-9CB6-8097473A8293}">
      <dgm:prSet/>
      <dgm:spPr/>
      <dgm:t>
        <a:bodyPr/>
        <a:lstStyle/>
        <a:p>
          <a:endParaRPr lang="en-US"/>
        </a:p>
      </dgm:t>
    </dgm:pt>
    <dgm:pt modelId="{29D92386-58A6-41C1-B507-A5836B6EF7AA}" type="sibTrans" cxnId="{2EFAA6E6-290D-4190-9CB6-8097473A8293}">
      <dgm:prSet/>
      <dgm:spPr/>
      <dgm:t>
        <a:bodyPr/>
        <a:lstStyle/>
        <a:p>
          <a:endParaRPr lang="en-US"/>
        </a:p>
      </dgm:t>
    </dgm:pt>
    <dgm:pt modelId="{2B73FCC9-96EC-4CF5-80CF-FEBEEEEE5F48}">
      <dgm:prSet phldrT="[Text]"/>
      <dgm:spPr/>
      <dgm:t>
        <a:bodyPr/>
        <a:lstStyle/>
        <a:p>
          <a:r>
            <a:rPr lang="en-US" dirty="0"/>
            <a:t>M1</a:t>
          </a:r>
        </a:p>
      </dgm:t>
    </dgm:pt>
    <dgm:pt modelId="{FD9B32DF-58D2-4D79-B5A2-5243018EB8B8}" type="parTrans" cxnId="{072114F1-B88F-4D6A-83B2-1B18B7D3941E}">
      <dgm:prSet/>
      <dgm:spPr/>
      <dgm:t>
        <a:bodyPr/>
        <a:lstStyle/>
        <a:p>
          <a:endParaRPr lang="en-US"/>
        </a:p>
      </dgm:t>
    </dgm:pt>
    <dgm:pt modelId="{B860D379-A301-4C45-BF40-9BB234468F3A}" type="sibTrans" cxnId="{072114F1-B88F-4D6A-83B2-1B18B7D3941E}">
      <dgm:prSet/>
      <dgm:spPr/>
      <dgm:t>
        <a:bodyPr/>
        <a:lstStyle/>
        <a:p>
          <a:endParaRPr lang="en-US"/>
        </a:p>
      </dgm:t>
    </dgm:pt>
    <dgm:pt modelId="{7AB0B06D-3C67-47FF-8D3D-A26CFB52393E}">
      <dgm:prSet phldrT="[Text]"/>
      <dgm:spPr/>
      <dgm:t>
        <a:bodyPr/>
        <a:lstStyle/>
        <a:p>
          <a:r>
            <a:rPr lang="en-US" dirty="0"/>
            <a:t>M2</a:t>
          </a:r>
        </a:p>
      </dgm:t>
    </dgm:pt>
    <dgm:pt modelId="{606DEA1A-F8D5-4D65-8D38-935EBB6E83A4}" type="parTrans" cxnId="{03A4D6E9-5DA8-4CC9-B88D-EB37B13E2646}">
      <dgm:prSet/>
      <dgm:spPr/>
      <dgm:t>
        <a:bodyPr/>
        <a:lstStyle/>
        <a:p>
          <a:endParaRPr lang="en-US"/>
        </a:p>
      </dgm:t>
    </dgm:pt>
    <dgm:pt modelId="{B13539EE-6976-45AA-BA85-E5B2F8B9E096}" type="sibTrans" cxnId="{03A4D6E9-5DA8-4CC9-B88D-EB37B13E2646}">
      <dgm:prSet/>
      <dgm:spPr/>
      <dgm:t>
        <a:bodyPr/>
        <a:lstStyle/>
        <a:p>
          <a:endParaRPr lang="en-US"/>
        </a:p>
      </dgm:t>
    </dgm:pt>
    <dgm:pt modelId="{75ABEEA3-8946-4A1C-BCED-53533D4D0B04}">
      <dgm:prSet phldrT="[Text]"/>
      <dgm:spPr/>
      <dgm:t>
        <a:bodyPr/>
        <a:lstStyle/>
        <a:p>
          <a:r>
            <a:rPr lang="en-US" dirty="0"/>
            <a:t>Other filters</a:t>
          </a:r>
        </a:p>
      </dgm:t>
    </dgm:pt>
    <dgm:pt modelId="{D6793B33-A83B-4304-BC1D-9ECE72CDE392}" type="parTrans" cxnId="{B46BD0B6-4E65-4600-A004-E8F3610B7C98}">
      <dgm:prSet/>
      <dgm:spPr/>
      <dgm:t>
        <a:bodyPr/>
        <a:lstStyle/>
        <a:p>
          <a:endParaRPr lang="en-US"/>
        </a:p>
      </dgm:t>
    </dgm:pt>
    <dgm:pt modelId="{ED3D5046-EDF3-4A0A-8836-3973831879D8}" type="sibTrans" cxnId="{B46BD0B6-4E65-4600-A004-E8F3610B7C98}">
      <dgm:prSet/>
      <dgm:spPr/>
      <dgm:t>
        <a:bodyPr/>
        <a:lstStyle/>
        <a:p>
          <a:endParaRPr lang="en-US"/>
        </a:p>
      </dgm:t>
    </dgm:pt>
    <dgm:pt modelId="{688B0912-7188-4581-9FE5-28F6F646E580}">
      <dgm:prSet phldrT="[Text]"/>
      <dgm:spPr/>
      <dgm:t>
        <a:bodyPr/>
        <a:lstStyle/>
        <a:p>
          <a:r>
            <a:rPr lang="en-US" dirty="0"/>
            <a:t>Insurance</a:t>
          </a:r>
        </a:p>
      </dgm:t>
    </dgm:pt>
    <dgm:pt modelId="{5BB54EBE-5B32-4B04-B70E-EA1D9DC83D54}" type="parTrans" cxnId="{55C72B94-AE11-4637-B25E-D76342C1F764}">
      <dgm:prSet/>
      <dgm:spPr/>
      <dgm:t>
        <a:bodyPr/>
        <a:lstStyle/>
        <a:p>
          <a:endParaRPr lang="en-US"/>
        </a:p>
      </dgm:t>
    </dgm:pt>
    <dgm:pt modelId="{194FC79B-BDC9-4725-8D32-11C38135F7BA}" type="sibTrans" cxnId="{55C72B94-AE11-4637-B25E-D76342C1F764}">
      <dgm:prSet/>
      <dgm:spPr/>
      <dgm:t>
        <a:bodyPr/>
        <a:lstStyle/>
        <a:p>
          <a:endParaRPr lang="en-US"/>
        </a:p>
      </dgm:t>
    </dgm:pt>
    <dgm:pt modelId="{75913308-3D93-4355-8275-A22405CD7512}">
      <dgm:prSet phldrT="[Text]"/>
      <dgm:spPr/>
      <dgm:t>
        <a:bodyPr/>
        <a:lstStyle/>
        <a:p>
          <a:r>
            <a:rPr lang="en-US" dirty="0"/>
            <a:t>Clinic Name</a:t>
          </a:r>
        </a:p>
      </dgm:t>
    </dgm:pt>
    <dgm:pt modelId="{8C0A1BF4-DF34-4DB4-A82B-BEF440F4B42B}" type="parTrans" cxnId="{2FADBBB0-743C-45C8-AC68-D95F38F0A0C7}">
      <dgm:prSet/>
      <dgm:spPr/>
      <dgm:t>
        <a:bodyPr/>
        <a:lstStyle/>
        <a:p>
          <a:endParaRPr lang="en-US"/>
        </a:p>
      </dgm:t>
    </dgm:pt>
    <dgm:pt modelId="{457635C5-040E-4357-86B6-7E9330BCB8B0}" type="sibTrans" cxnId="{2FADBBB0-743C-45C8-AC68-D95F38F0A0C7}">
      <dgm:prSet/>
      <dgm:spPr/>
      <dgm:t>
        <a:bodyPr/>
        <a:lstStyle/>
        <a:p>
          <a:endParaRPr lang="en-US"/>
        </a:p>
      </dgm:t>
    </dgm:pt>
    <dgm:pt modelId="{1EAE8494-F32A-4C1F-9FC8-3BF020BACBF0}">
      <dgm:prSet phldrT="[Text]"/>
      <dgm:spPr/>
      <dgm:t>
        <a:bodyPr/>
        <a:lstStyle/>
        <a:p>
          <a:r>
            <a:rPr lang="en-US" dirty="0"/>
            <a:t>Doctors List</a:t>
          </a:r>
        </a:p>
      </dgm:t>
    </dgm:pt>
    <dgm:pt modelId="{81C226FA-ACEC-4B24-9310-0ED73C76B189}" type="parTrans" cxnId="{084D6E08-1D40-4549-A77D-212AAD9633B2}">
      <dgm:prSet/>
      <dgm:spPr/>
      <dgm:t>
        <a:bodyPr/>
        <a:lstStyle/>
        <a:p>
          <a:endParaRPr lang="en-US"/>
        </a:p>
      </dgm:t>
    </dgm:pt>
    <dgm:pt modelId="{1BC474DE-AA97-4EED-B866-E21048BC320D}" type="sibTrans" cxnId="{084D6E08-1D40-4549-A77D-212AAD9633B2}">
      <dgm:prSet/>
      <dgm:spPr/>
      <dgm:t>
        <a:bodyPr/>
        <a:lstStyle/>
        <a:p>
          <a:endParaRPr lang="en-US"/>
        </a:p>
      </dgm:t>
    </dgm:pt>
    <dgm:pt modelId="{62846711-CDE1-40E2-B5E6-8424782338FA}">
      <dgm:prSet phldrT="[Text]"/>
      <dgm:spPr/>
      <dgm:t>
        <a:bodyPr/>
        <a:lstStyle/>
        <a:p>
          <a:r>
            <a:rPr lang="en-US" dirty="0"/>
            <a:t>Doctor 1</a:t>
          </a:r>
        </a:p>
      </dgm:t>
    </dgm:pt>
    <dgm:pt modelId="{48549FFF-7A88-4452-A2A5-A1319A5691E2}" type="parTrans" cxnId="{D055B27C-B897-4D75-BB4A-E18520878A6B}">
      <dgm:prSet/>
      <dgm:spPr/>
      <dgm:t>
        <a:bodyPr/>
        <a:lstStyle/>
        <a:p>
          <a:endParaRPr lang="en-US"/>
        </a:p>
      </dgm:t>
    </dgm:pt>
    <dgm:pt modelId="{B78FA36A-1E06-473A-B9BD-29B698069AE4}" type="sibTrans" cxnId="{D055B27C-B897-4D75-BB4A-E18520878A6B}">
      <dgm:prSet/>
      <dgm:spPr/>
      <dgm:t>
        <a:bodyPr/>
        <a:lstStyle/>
        <a:p>
          <a:endParaRPr lang="en-US"/>
        </a:p>
      </dgm:t>
    </dgm:pt>
    <dgm:pt modelId="{7AC4CF8C-3E59-473C-A1D4-37A1908FA74A}">
      <dgm:prSet phldrT="[Text]"/>
      <dgm:spPr/>
      <dgm:t>
        <a:bodyPr/>
        <a:lstStyle/>
        <a:p>
          <a:r>
            <a:rPr lang="en-US" dirty="0"/>
            <a:t>Doctor 2</a:t>
          </a:r>
        </a:p>
      </dgm:t>
    </dgm:pt>
    <dgm:pt modelId="{5FD5F29D-7CF3-4DE5-BC63-2E26237802C1}" type="parTrans" cxnId="{429F5D18-7D23-4F17-B8E9-2A4884118392}">
      <dgm:prSet/>
      <dgm:spPr/>
      <dgm:t>
        <a:bodyPr/>
        <a:lstStyle/>
        <a:p>
          <a:endParaRPr lang="en-US"/>
        </a:p>
      </dgm:t>
    </dgm:pt>
    <dgm:pt modelId="{674FA1A0-4EBE-466E-85DB-C4359B4A37D9}" type="sibTrans" cxnId="{429F5D18-7D23-4F17-B8E9-2A4884118392}">
      <dgm:prSet/>
      <dgm:spPr/>
      <dgm:t>
        <a:bodyPr/>
        <a:lstStyle/>
        <a:p>
          <a:endParaRPr lang="en-US"/>
        </a:p>
      </dgm:t>
    </dgm:pt>
    <dgm:pt modelId="{CC4FD33A-315F-410D-B399-CB1A1B8345D2}" type="pres">
      <dgm:prSet presAssocID="{65BD3E6C-02E1-4AD3-AE38-C76269513112}" presName="theList" presStyleCnt="0">
        <dgm:presLayoutVars>
          <dgm:dir/>
          <dgm:animLvl val="lvl"/>
          <dgm:resizeHandles val="exact"/>
        </dgm:presLayoutVars>
      </dgm:prSet>
      <dgm:spPr/>
    </dgm:pt>
    <dgm:pt modelId="{86F4A326-2980-47E0-B3A6-14806FB2DF8F}" type="pres">
      <dgm:prSet presAssocID="{D2B1F72B-2760-4AB0-B079-729C888B34E0}" presName="compNode" presStyleCnt="0"/>
      <dgm:spPr/>
    </dgm:pt>
    <dgm:pt modelId="{D147DAEC-278E-463E-A0F7-D4D8F1772F94}" type="pres">
      <dgm:prSet presAssocID="{D2B1F72B-2760-4AB0-B079-729C888B34E0}" presName="aNode" presStyleLbl="bgShp" presStyleIdx="0" presStyleCnt="3"/>
      <dgm:spPr/>
    </dgm:pt>
    <dgm:pt modelId="{7C39C7C9-AF13-41F6-8FCF-91617F30E51B}" type="pres">
      <dgm:prSet presAssocID="{D2B1F72B-2760-4AB0-B079-729C888B34E0}" presName="textNode" presStyleLbl="bgShp" presStyleIdx="0" presStyleCnt="3"/>
      <dgm:spPr/>
    </dgm:pt>
    <dgm:pt modelId="{C44B517F-6D68-413E-B9A6-9447C4C56511}" type="pres">
      <dgm:prSet presAssocID="{D2B1F72B-2760-4AB0-B079-729C888B34E0}" presName="compChildNode" presStyleCnt="0"/>
      <dgm:spPr/>
    </dgm:pt>
    <dgm:pt modelId="{6FA36A1B-EAFA-4262-B35E-3D848F8111C0}" type="pres">
      <dgm:prSet presAssocID="{D2B1F72B-2760-4AB0-B079-729C888B34E0}" presName="theInnerList" presStyleCnt="0"/>
      <dgm:spPr/>
    </dgm:pt>
    <dgm:pt modelId="{C34BA8FB-57DB-40AC-B6AD-3F3B733B1793}" type="pres">
      <dgm:prSet presAssocID="{2B73FCC9-96EC-4CF5-80CF-FEBEEEEE5F48}" presName="childNode" presStyleLbl="node1" presStyleIdx="0" presStyleCnt="6">
        <dgm:presLayoutVars>
          <dgm:bulletEnabled val="1"/>
        </dgm:presLayoutVars>
      </dgm:prSet>
      <dgm:spPr/>
    </dgm:pt>
    <dgm:pt modelId="{FF440F64-6953-47F2-8FA2-8FD681F622CF}" type="pres">
      <dgm:prSet presAssocID="{2B73FCC9-96EC-4CF5-80CF-FEBEEEEE5F48}" presName="aSpace2" presStyleCnt="0"/>
      <dgm:spPr/>
    </dgm:pt>
    <dgm:pt modelId="{5B5CF86A-56BA-4760-BF61-1F3A38BC2630}" type="pres">
      <dgm:prSet presAssocID="{7AB0B06D-3C67-47FF-8D3D-A26CFB52393E}" presName="childNode" presStyleLbl="node1" presStyleIdx="1" presStyleCnt="6">
        <dgm:presLayoutVars>
          <dgm:bulletEnabled val="1"/>
        </dgm:presLayoutVars>
      </dgm:prSet>
      <dgm:spPr/>
    </dgm:pt>
    <dgm:pt modelId="{6E35872B-F877-4CFE-BDB0-AEB563EFD021}" type="pres">
      <dgm:prSet presAssocID="{D2B1F72B-2760-4AB0-B079-729C888B34E0}" presName="aSpace" presStyleCnt="0"/>
      <dgm:spPr/>
    </dgm:pt>
    <dgm:pt modelId="{FABA0D87-660D-4E25-8E4D-CDE6A00610A6}" type="pres">
      <dgm:prSet presAssocID="{75ABEEA3-8946-4A1C-BCED-53533D4D0B04}" presName="compNode" presStyleCnt="0"/>
      <dgm:spPr/>
    </dgm:pt>
    <dgm:pt modelId="{2773A016-B8B1-4F3E-871A-015C40E56CB3}" type="pres">
      <dgm:prSet presAssocID="{75ABEEA3-8946-4A1C-BCED-53533D4D0B04}" presName="aNode" presStyleLbl="bgShp" presStyleIdx="1" presStyleCnt="3"/>
      <dgm:spPr/>
    </dgm:pt>
    <dgm:pt modelId="{EBB75146-8197-42FA-A91D-2B18729FCD70}" type="pres">
      <dgm:prSet presAssocID="{75ABEEA3-8946-4A1C-BCED-53533D4D0B04}" presName="textNode" presStyleLbl="bgShp" presStyleIdx="1" presStyleCnt="3"/>
      <dgm:spPr/>
    </dgm:pt>
    <dgm:pt modelId="{AD4098D1-E397-43D1-8675-B5636A4F354E}" type="pres">
      <dgm:prSet presAssocID="{75ABEEA3-8946-4A1C-BCED-53533D4D0B04}" presName="compChildNode" presStyleCnt="0"/>
      <dgm:spPr/>
    </dgm:pt>
    <dgm:pt modelId="{82EA2F41-0395-4273-AF61-67C478C16371}" type="pres">
      <dgm:prSet presAssocID="{75ABEEA3-8946-4A1C-BCED-53533D4D0B04}" presName="theInnerList" presStyleCnt="0"/>
      <dgm:spPr/>
    </dgm:pt>
    <dgm:pt modelId="{DAF3E932-DC52-4BCE-8B7E-EDEAD8A2BDBA}" type="pres">
      <dgm:prSet presAssocID="{688B0912-7188-4581-9FE5-28F6F646E580}" presName="childNode" presStyleLbl="node1" presStyleIdx="2" presStyleCnt="6">
        <dgm:presLayoutVars>
          <dgm:bulletEnabled val="1"/>
        </dgm:presLayoutVars>
      </dgm:prSet>
      <dgm:spPr/>
    </dgm:pt>
    <dgm:pt modelId="{F8005EF8-346B-440A-8592-7930AFA16CBE}" type="pres">
      <dgm:prSet presAssocID="{688B0912-7188-4581-9FE5-28F6F646E580}" presName="aSpace2" presStyleCnt="0"/>
      <dgm:spPr/>
    </dgm:pt>
    <dgm:pt modelId="{F1B360B9-5DD0-43D5-AB44-6E7EF4FB822B}" type="pres">
      <dgm:prSet presAssocID="{75913308-3D93-4355-8275-A22405CD7512}" presName="childNode" presStyleLbl="node1" presStyleIdx="3" presStyleCnt="6">
        <dgm:presLayoutVars>
          <dgm:bulletEnabled val="1"/>
        </dgm:presLayoutVars>
      </dgm:prSet>
      <dgm:spPr/>
    </dgm:pt>
    <dgm:pt modelId="{DBB07FC6-39DF-488F-8303-DBB445C174FC}" type="pres">
      <dgm:prSet presAssocID="{75ABEEA3-8946-4A1C-BCED-53533D4D0B04}" presName="aSpace" presStyleCnt="0"/>
      <dgm:spPr/>
    </dgm:pt>
    <dgm:pt modelId="{CD0A6CC8-74F4-4BF7-AF15-99C71338A27C}" type="pres">
      <dgm:prSet presAssocID="{1EAE8494-F32A-4C1F-9FC8-3BF020BACBF0}" presName="compNode" presStyleCnt="0"/>
      <dgm:spPr/>
    </dgm:pt>
    <dgm:pt modelId="{923BE79E-3581-46B9-BB32-3F3ECDC36102}" type="pres">
      <dgm:prSet presAssocID="{1EAE8494-F32A-4C1F-9FC8-3BF020BACBF0}" presName="aNode" presStyleLbl="bgShp" presStyleIdx="2" presStyleCnt="3"/>
      <dgm:spPr/>
    </dgm:pt>
    <dgm:pt modelId="{FF40BB2A-5449-492B-BBE7-6FB4997D12F7}" type="pres">
      <dgm:prSet presAssocID="{1EAE8494-F32A-4C1F-9FC8-3BF020BACBF0}" presName="textNode" presStyleLbl="bgShp" presStyleIdx="2" presStyleCnt="3"/>
      <dgm:spPr/>
    </dgm:pt>
    <dgm:pt modelId="{1EC0FDB1-54D2-4822-846A-4090645E26DB}" type="pres">
      <dgm:prSet presAssocID="{1EAE8494-F32A-4C1F-9FC8-3BF020BACBF0}" presName="compChildNode" presStyleCnt="0"/>
      <dgm:spPr/>
    </dgm:pt>
    <dgm:pt modelId="{DA0EF13C-1E81-48FB-AEE6-BD93211BD0BF}" type="pres">
      <dgm:prSet presAssocID="{1EAE8494-F32A-4C1F-9FC8-3BF020BACBF0}" presName="theInnerList" presStyleCnt="0"/>
      <dgm:spPr/>
    </dgm:pt>
    <dgm:pt modelId="{0550AB52-B9C5-4507-B4D9-852F091B6461}" type="pres">
      <dgm:prSet presAssocID="{62846711-CDE1-40E2-B5E6-8424782338FA}" presName="childNode" presStyleLbl="node1" presStyleIdx="4" presStyleCnt="6">
        <dgm:presLayoutVars>
          <dgm:bulletEnabled val="1"/>
        </dgm:presLayoutVars>
      </dgm:prSet>
      <dgm:spPr/>
    </dgm:pt>
    <dgm:pt modelId="{5C5DB9A9-9167-4AB0-9683-5BA80C709F11}" type="pres">
      <dgm:prSet presAssocID="{62846711-CDE1-40E2-B5E6-8424782338FA}" presName="aSpace2" presStyleCnt="0"/>
      <dgm:spPr/>
    </dgm:pt>
    <dgm:pt modelId="{37AD7781-DFB3-4DAD-B591-CC4FC5D991CC}" type="pres">
      <dgm:prSet presAssocID="{7AC4CF8C-3E59-473C-A1D4-37A1908FA74A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084D6E08-1D40-4549-A77D-212AAD9633B2}" srcId="{65BD3E6C-02E1-4AD3-AE38-C76269513112}" destId="{1EAE8494-F32A-4C1F-9FC8-3BF020BACBF0}" srcOrd="2" destOrd="0" parTransId="{81C226FA-ACEC-4B24-9310-0ED73C76B189}" sibTransId="{1BC474DE-AA97-4EED-B866-E21048BC320D}"/>
    <dgm:cxn modelId="{ED227C11-77C4-4D87-9787-DDFF4A0FF3F2}" type="presOf" srcId="{688B0912-7188-4581-9FE5-28F6F646E580}" destId="{DAF3E932-DC52-4BCE-8B7E-EDEAD8A2BDBA}" srcOrd="0" destOrd="0" presId="urn:microsoft.com/office/officeart/2005/8/layout/lProcess2"/>
    <dgm:cxn modelId="{429F5D18-7D23-4F17-B8E9-2A4884118392}" srcId="{1EAE8494-F32A-4C1F-9FC8-3BF020BACBF0}" destId="{7AC4CF8C-3E59-473C-A1D4-37A1908FA74A}" srcOrd="1" destOrd="0" parTransId="{5FD5F29D-7CF3-4DE5-BC63-2E26237802C1}" sibTransId="{674FA1A0-4EBE-466E-85DB-C4359B4A37D9}"/>
    <dgm:cxn modelId="{2CBD031E-65FE-4DBB-B407-7D738D706DDE}" type="presOf" srcId="{65BD3E6C-02E1-4AD3-AE38-C76269513112}" destId="{CC4FD33A-315F-410D-B399-CB1A1B8345D2}" srcOrd="0" destOrd="0" presId="urn:microsoft.com/office/officeart/2005/8/layout/lProcess2"/>
    <dgm:cxn modelId="{3FEF6820-1A9A-4FAD-A878-5B96C5191DA6}" type="presOf" srcId="{2B73FCC9-96EC-4CF5-80CF-FEBEEEEE5F48}" destId="{C34BA8FB-57DB-40AC-B6AD-3F3B733B1793}" srcOrd="0" destOrd="0" presId="urn:microsoft.com/office/officeart/2005/8/layout/lProcess2"/>
    <dgm:cxn modelId="{0F09C925-A107-4221-B871-32F837675620}" type="presOf" srcId="{75ABEEA3-8946-4A1C-BCED-53533D4D0B04}" destId="{EBB75146-8197-42FA-A91D-2B18729FCD70}" srcOrd="1" destOrd="0" presId="urn:microsoft.com/office/officeart/2005/8/layout/lProcess2"/>
    <dgm:cxn modelId="{18448830-BB1E-4117-ACA8-AEA6D6D2FDBC}" type="presOf" srcId="{D2B1F72B-2760-4AB0-B079-729C888B34E0}" destId="{7C39C7C9-AF13-41F6-8FCF-91617F30E51B}" srcOrd="1" destOrd="0" presId="urn:microsoft.com/office/officeart/2005/8/layout/lProcess2"/>
    <dgm:cxn modelId="{4D99285C-60BA-47E3-BCE3-A588421C4C59}" type="presOf" srcId="{7AC4CF8C-3E59-473C-A1D4-37A1908FA74A}" destId="{37AD7781-DFB3-4DAD-B591-CC4FC5D991CC}" srcOrd="0" destOrd="0" presId="urn:microsoft.com/office/officeart/2005/8/layout/lProcess2"/>
    <dgm:cxn modelId="{8FF8206C-244D-42F9-8F54-713399EB104E}" type="presOf" srcId="{75913308-3D93-4355-8275-A22405CD7512}" destId="{F1B360B9-5DD0-43D5-AB44-6E7EF4FB822B}" srcOrd="0" destOrd="0" presId="urn:microsoft.com/office/officeart/2005/8/layout/lProcess2"/>
    <dgm:cxn modelId="{94E92E5A-2DFA-4746-BCDC-6261F4B86111}" type="presOf" srcId="{1EAE8494-F32A-4C1F-9FC8-3BF020BACBF0}" destId="{FF40BB2A-5449-492B-BBE7-6FB4997D12F7}" srcOrd="1" destOrd="0" presId="urn:microsoft.com/office/officeart/2005/8/layout/lProcess2"/>
    <dgm:cxn modelId="{D055B27C-B897-4D75-BB4A-E18520878A6B}" srcId="{1EAE8494-F32A-4C1F-9FC8-3BF020BACBF0}" destId="{62846711-CDE1-40E2-B5E6-8424782338FA}" srcOrd="0" destOrd="0" parTransId="{48549FFF-7A88-4452-A2A5-A1319A5691E2}" sibTransId="{B78FA36A-1E06-473A-B9BD-29B698069AE4}"/>
    <dgm:cxn modelId="{55C72B94-AE11-4637-B25E-D76342C1F764}" srcId="{75ABEEA3-8946-4A1C-BCED-53533D4D0B04}" destId="{688B0912-7188-4581-9FE5-28F6F646E580}" srcOrd="0" destOrd="0" parTransId="{5BB54EBE-5B32-4B04-B70E-EA1D9DC83D54}" sibTransId="{194FC79B-BDC9-4725-8D32-11C38135F7BA}"/>
    <dgm:cxn modelId="{2FADBBB0-743C-45C8-AC68-D95F38F0A0C7}" srcId="{75ABEEA3-8946-4A1C-BCED-53533D4D0B04}" destId="{75913308-3D93-4355-8275-A22405CD7512}" srcOrd="1" destOrd="0" parTransId="{8C0A1BF4-DF34-4DB4-A82B-BEF440F4B42B}" sibTransId="{457635C5-040E-4357-86B6-7E9330BCB8B0}"/>
    <dgm:cxn modelId="{B46BD0B6-4E65-4600-A004-E8F3610B7C98}" srcId="{65BD3E6C-02E1-4AD3-AE38-C76269513112}" destId="{75ABEEA3-8946-4A1C-BCED-53533D4D0B04}" srcOrd="1" destOrd="0" parTransId="{D6793B33-A83B-4304-BC1D-9ECE72CDE392}" sibTransId="{ED3D5046-EDF3-4A0A-8836-3973831879D8}"/>
    <dgm:cxn modelId="{8C74C4BD-07A2-47FA-83C3-C5B421F32BD9}" type="presOf" srcId="{7AB0B06D-3C67-47FF-8D3D-A26CFB52393E}" destId="{5B5CF86A-56BA-4760-BF61-1F3A38BC2630}" srcOrd="0" destOrd="0" presId="urn:microsoft.com/office/officeart/2005/8/layout/lProcess2"/>
    <dgm:cxn modelId="{14462ECD-95B4-4640-8B6F-5D353DE2A753}" type="presOf" srcId="{1EAE8494-F32A-4C1F-9FC8-3BF020BACBF0}" destId="{923BE79E-3581-46B9-BB32-3F3ECDC36102}" srcOrd="0" destOrd="0" presId="urn:microsoft.com/office/officeart/2005/8/layout/lProcess2"/>
    <dgm:cxn modelId="{6B95E3D9-F15E-4118-B3F0-364E4545C8D5}" type="presOf" srcId="{62846711-CDE1-40E2-B5E6-8424782338FA}" destId="{0550AB52-B9C5-4507-B4D9-852F091B6461}" srcOrd="0" destOrd="0" presId="urn:microsoft.com/office/officeart/2005/8/layout/lProcess2"/>
    <dgm:cxn modelId="{2EFAA6E6-290D-4190-9CB6-8097473A8293}" srcId="{65BD3E6C-02E1-4AD3-AE38-C76269513112}" destId="{D2B1F72B-2760-4AB0-B079-729C888B34E0}" srcOrd="0" destOrd="0" parTransId="{DC18E69E-F158-4911-B156-C327B41157A6}" sibTransId="{29D92386-58A6-41C1-B507-A5836B6EF7AA}"/>
    <dgm:cxn modelId="{30A50AE9-EE9B-4E0A-9725-93B343A7C07E}" type="presOf" srcId="{75ABEEA3-8946-4A1C-BCED-53533D4D0B04}" destId="{2773A016-B8B1-4F3E-871A-015C40E56CB3}" srcOrd="0" destOrd="0" presId="urn:microsoft.com/office/officeart/2005/8/layout/lProcess2"/>
    <dgm:cxn modelId="{03A4D6E9-5DA8-4CC9-B88D-EB37B13E2646}" srcId="{D2B1F72B-2760-4AB0-B079-729C888B34E0}" destId="{7AB0B06D-3C67-47FF-8D3D-A26CFB52393E}" srcOrd="1" destOrd="0" parTransId="{606DEA1A-F8D5-4D65-8D38-935EBB6E83A4}" sibTransId="{B13539EE-6976-45AA-BA85-E5B2F8B9E096}"/>
    <dgm:cxn modelId="{072114F1-B88F-4D6A-83B2-1B18B7D3941E}" srcId="{D2B1F72B-2760-4AB0-B079-729C888B34E0}" destId="{2B73FCC9-96EC-4CF5-80CF-FEBEEEEE5F48}" srcOrd="0" destOrd="0" parTransId="{FD9B32DF-58D2-4D79-B5A2-5243018EB8B8}" sibTransId="{B860D379-A301-4C45-BF40-9BB234468F3A}"/>
    <dgm:cxn modelId="{CEAABCF3-6A5F-4753-814C-650DBCE404A8}" type="presOf" srcId="{D2B1F72B-2760-4AB0-B079-729C888B34E0}" destId="{D147DAEC-278E-463E-A0F7-D4D8F1772F94}" srcOrd="0" destOrd="0" presId="urn:microsoft.com/office/officeart/2005/8/layout/lProcess2"/>
    <dgm:cxn modelId="{1DCE9E92-5BDA-4902-A68C-2FBAE3EAC360}" type="presParOf" srcId="{CC4FD33A-315F-410D-B399-CB1A1B8345D2}" destId="{86F4A326-2980-47E0-B3A6-14806FB2DF8F}" srcOrd="0" destOrd="0" presId="urn:microsoft.com/office/officeart/2005/8/layout/lProcess2"/>
    <dgm:cxn modelId="{F7E04B90-4A09-45A3-9D50-4BD8547D1A91}" type="presParOf" srcId="{86F4A326-2980-47E0-B3A6-14806FB2DF8F}" destId="{D147DAEC-278E-463E-A0F7-D4D8F1772F94}" srcOrd="0" destOrd="0" presId="urn:microsoft.com/office/officeart/2005/8/layout/lProcess2"/>
    <dgm:cxn modelId="{A77F51CB-69C4-4DB2-B0FF-435868166189}" type="presParOf" srcId="{86F4A326-2980-47E0-B3A6-14806FB2DF8F}" destId="{7C39C7C9-AF13-41F6-8FCF-91617F30E51B}" srcOrd="1" destOrd="0" presId="urn:microsoft.com/office/officeart/2005/8/layout/lProcess2"/>
    <dgm:cxn modelId="{65BD01DA-B683-4DCF-A375-4F6D25FA211C}" type="presParOf" srcId="{86F4A326-2980-47E0-B3A6-14806FB2DF8F}" destId="{C44B517F-6D68-413E-B9A6-9447C4C56511}" srcOrd="2" destOrd="0" presId="urn:microsoft.com/office/officeart/2005/8/layout/lProcess2"/>
    <dgm:cxn modelId="{EAF27DE1-1167-4791-8CBA-3A217BA0E324}" type="presParOf" srcId="{C44B517F-6D68-413E-B9A6-9447C4C56511}" destId="{6FA36A1B-EAFA-4262-B35E-3D848F8111C0}" srcOrd="0" destOrd="0" presId="urn:microsoft.com/office/officeart/2005/8/layout/lProcess2"/>
    <dgm:cxn modelId="{16F58D06-D967-4292-B913-EC1C3CBD6BF0}" type="presParOf" srcId="{6FA36A1B-EAFA-4262-B35E-3D848F8111C0}" destId="{C34BA8FB-57DB-40AC-B6AD-3F3B733B1793}" srcOrd="0" destOrd="0" presId="urn:microsoft.com/office/officeart/2005/8/layout/lProcess2"/>
    <dgm:cxn modelId="{9673CA01-08F5-4978-977E-2665BEED903B}" type="presParOf" srcId="{6FA36A1B-EAFA-4262-B35E-3D848F8111C0}" destId="{FF440F64-6953-47F2-8FA2-8FD681F622CF}" srcOrd="1" destOrd="0" presId="urn:microsoft.com/office/officeart/2005/8/layout/lProcess2"/>
    <dgm:cxn modelId="{51BE8657-FFBD-4075-A41C-977AC2884062}" type="presParOf" srcId="{6FA36A1B-EAFA-4262-B35E-3D848F8111C0}" destId="{5B5CF86A-56BA-4760-BF61-1F3A38BC2630}" srcOrd="2" destOrd="0" presId="urn:microsoft.com/office/officeart/2005/8/layout/lProcess2"/>
    <dgm:cxn modelId="{41328C1C-B1ED-4E71-8B1F-FFA4BA0E8D90}" type="presParOf" srcId="{CC4FD33A-315F-410D-B399-CB1A1B8345D2}" destId="{6E35872B-F877-4CFE-BDB0-AEB563EFD021}" srcOrd="1" destOrd="0" presId="urn:microsoft.com/office/officeart/2005/8/layout/lProcess2"/>
    <dgm:cxn modelId="{D745B238-3C42-471F-883F-84B38480BCC1}" type="presParOf" srcId="{CC4FD33A-315F-410D-B399-CB1A1B8345D2}" destId="{FABA0D87-660D-4E25-8E4D-CDE6A00610A6}" srcOrd="2" destOrd="0" presId="urn:microsoft.com/office/officeart/2005/8/layout/lProcess2"/>
    <dgm:cxn modelId="{2620C19F-E977-48A9-9ECB-C04D9C2B8569}" type="presParOf" srcId="{FABA0D87-660D-4E25-8E4D-CDE6A00610A6}" destId="{2773A016-B8B1-4F3E-871A-015C40E56CB3}" srcOrd="0" destOrd="0" presId="urn:microsoft.com/office/officeart/2005/8/layout/lProcess2"/>
    <dgm:cxn modelId="{A479EFEA-E4AE-4014-AE75-EE2F7ED77015}" type="presParOf" srcId="{FABA0D87-660D-4E25-8E4D-CDE6A00610A6}" destId="{EBB75146-8197-42FA-A91D-2B18729FCD70}" srcOrd="1" destOrd="0" presId="urn:microsoft.com/office/officeart/2005/8/layout/lProcess2"/>
    <dgm:cxn modelId="{E98D41C9-61AA-48BD-BB16-1BE17BD2703E}" type="presParOf" srcId="{FABA0D87-660D-4E25-8E4D-CDE6A00610A6}" destId="{AD4098D1-E397-43D1-8675-B5636A4F354E}" srcOrd="2" destOrd="0" presId="urn:microsoft.com/office/officeart/2005/8/layout/lProcess2"/>
    <dgm:cxn modelId="{AFCEE1B4-891E-436B-A8EA-731F0A81C986}" type="presParOf" srcId="{AD4098D1-E397-43D1-8675-B5636A4F354E}" destId="{82EA2F41-0395-4273-AF61-67C478C16371}" srcOrd="0" destOrd="0" presId="urn:microsoft.com/office/officeart/2005/8/layout/lProcess2"/>
    <dgm:cxn modelId="{7BC54E4F-5270-4F5F-8DD5-149D13E0EDA4}" type="presParOf" srcId="{82EA2F41-0395-4273-AF61-67C478C16371}" destId="{DAF3E932-DC52-4BCE-8B7E-EDEAD8A2BDBA}" srcOrd="0" destOrd="0" presId="urn:microsoft.com/office/officeart/2005/8/layout/lProcess2"/>
    <dgm:cxn modelId="{6896D8ED-8373-4785-92C2-F6C45226EE6F}" type="presParOf" srcId="{82EA2F41-0395-4273-AF61-67C478C16371}" destId="{F8005EF8-346B-440A-8592-7930AFA16CBE}" srcOrd="1" destOrd="0" presId="urn:microsoft.com/office/officeart/2005/8/layout/lProcess2"/>
    <dgm:cxn modelId="{15903C6B-CD81-4EF4-911E-6DA1989E9A15}" type="presParOf" srcId="{82EA2F41-0395-4273-AF61-67C478C16371}" destId="{F1B360B9-5DD0-43D5-AB44-6E7EF4FB822B}" srcOrd="2" destOrd="0" presId="urn:microsoft.com/office/officeart/2005/8/layout/lProcess2"/>
    <dgm:cxn modelId="{5ECAD03B-A5B5-40CB-A79C-A0F926C74C54}" type="presParOf" srcId="{CC4FD33A-315F-410D-B399-CB1A1B8345D2}" destId="{DBB07FC6-39DF-488F-8303-DBB445C174FC}" srcOrd="3" destOrd="0" presId="urn:microsoft.com/office/officeart/2005/8/layout/lProcess2"/>
    <dgm:cxn modelId="{52DB5B9C-124E-4F97-90E1-5CC1CA894B46}" type="presParOf" srcId="{CC4FD33A-315F-410D-B399-CB1A1B8345D2}" destId="{CD0A6CC8-74F4-4BF7-AF15-99C71338A27C}" srcOrd="4" destOrd="0" presId="urn:microsoft.com/office/officeart/2005/8/layout/lProcess2"/>
    <dgm:cxn modelId="{FE483D18-3B88-4BB0-983B-6966EBBDF9FF}" type="presParOf" srcId="{CD0A6CC8-74F4-4BF7-AF15-99C71338A27C}" destId="{923BE79E-3581-46B9-BB32-3F3ECDC36102}" srcOrd="0" destOrd="0" presId="urn:microsoft.com/office/officeart/2005/8/layout/lProcess2"/>
    <dgm:cxn modelId="{831DFD62-96A0-40CC-9409-3276E9D49B78}" type="presParOf" srcId="{CD0A6CC8-74F4-4BF7-AF15-99C71338A27C}" destId="{FF40BB2A-5449-492B-BBE7-6FB4997D12F7}" srcOrd="1" destOrd="0" presId="urn:microsoft.com/office/officeart/2005/8/layout/lProcess2"/>
    <dgm:cxn modelId="{98C7ACC8-379C-427B-8789-CD75EB9CE5AF}" type="presParOf" srcId="{CD0A6CC8-74F4-4BF7-AF15-99C71338A27C}" destId="{1EC0FDB1-54D2-4822-846A-4090645E26DB}" srcOrd="2" destOrd="0" presId="urn:microsoft.com/office/officeart/2005/8/layout/lProcess2"/>
    <dgm:cxn modelId="{9C2CDB49-058E-4E3C-9AD3-B25B8AE2DE16}" type="presParOf" srcId="{1EC0FDB1-54D2-4822-846A-4090645E26DB}" destId="{DA0EF13C-1E81-48FB-AEE6-BD93211BD0BF}" srcOrd="0" destOrd="0" presId="urn:microsoft.com/office/officeart/2005/8/layout/lProcess2"/>
    <dgm:cxn modelId="{4A9FE12D-AFDE-4686-8F36-469F315F2825}" type="presParOf" srcId="{DA0EF13C-1E81-48FB-AEE6-BD93211BD0BF}" destId="{0550AB52-B9C5-4507-B4D9-852F091B6461}" srcOrd="0" destOrd="0" presId="urn:microsoft.com/office/officeart/2005/8/layout/lProcess2"/>
    <dgm:cxn modelId="{4FC87DA0-61D6-439A-B9F3-4CBCB8042888}" type="presParOf" srcId="{DA0EF13C-1E81-48FB-AEE6-BD93211BD0BF}" destId="{5C5DB9A9-9167-4AB0-9683-5BA80C709F11}" srcOrd="1" destOrd="0" presId="urn:microsoft.com/office/officeart/2005/8/layout/lProcess2"/>
    <dgm:cxn modelId="{CB249FF4-8F94-44B9-8953-F54F5FCD440E}" type="presParOf" srcId="{DA0EF13C-1E81-48FB-AEE6-BD93211BD0BF}" destId="{37AD7781-DFB3-4DAD-B591-CC4FC5D991C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FCBBB-080B-4482-B34C-E3993148DFDD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Mobile App</a:t>
          </a:r>
        </a:p>
      </dsp:txBody>
      <dsp:txXfrm>
        <a:off x="4497403" y="217566"/>
        <a:ext cx="1520792" cy="652700"/>
      </dsp:txXfrm>
    </dsp:sp>
    <dsp:sp modelId="{4F9899D5-8490-420A-A538-322B814C498C}">
      <dsp:nvSpPr>
        <dsp:cNvPr id="0" name=""/>
        <dsp:cNvSpPr/>
      </dsp:nvSpPr>
      <dsp:spPr>
        <a:xfrm>
          <a:off x="3626048" y="1087834"/>
          <a:ext cx="3263503" cy="3263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React Native Web View</a:t>
          </a:r>
        </a:p>
      </dsp:txBody>
      <dsp:txXfrm>
        <a:off x="4497403" y="1291803"/>
        <a:ext cx="1520792" cy="611906"/>
      </dsp:txXfrm>
    </dsp:sp>
    <dsp:sp modelId="{57868322-33E2-4663-B7A0-00ED191A3CFB}">
      <dsp:nvSpPr>
        <dsp:cNvPr id="0" name=""/>
        <dsp:cNvSpPr/>
      </dsp:nvSpPr>
      <dsp:spPr>
        <a:xfrm>
          <a:off x="4169965" y="2175669"/>
          <a:ext cx="2175669" cy="2175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React JS web application (dukehealth.org)</a:t>
          </a:r>
        </a:p>
      </dsp:txBody>
      <dsp:txXfrm>
        <a:off x="4488584" y="2719586"/>
        <a:ext cx="153843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9C867-286F-4EA2-A85D-4086A0BB8CA5}">
      <dsp:nvSpPr>
        <dsp:cNvPr id="0" name=""/>
        <dsp:cNvSpPr/>
      </dsp:nvSpPr>
      <dsp:spPr>
        <a:xfrm>
          <a:off x="3925533" y="0"/>
          <a:ext cx="2664533" cy="2664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React</a:t>
          </a:r>
        </a:p>
      </dsp:txBody>
      <dsp:txXfrm>
        <a:off x="4315745" y="390212"/>
        <a:ext cx="1884109" cy="1884109"/>
      </dsp:txXfrm>
    </dsp:sp>
    <dsp:sp modelId="{A8DF8CDD-1C13-46FF-8300-14907AEE04A3}">
      <dsp:nvSpPr>
        <dsp:cNvPr id="0" name=""/>
        <dsp:cNvSpPr/>
      </dsp:nvSpPr>
      <dsp:spPr>
        <a:xfrm rot="9209620">
          <a:off x="1110255" y="2283745"/>
          <a:ext cx="2956720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A4DE1-2757-4D9E-9DA7-278BBD3FE097}">
      <dsp:nvSpPr>
        <dsp:cNvPr id="0" name=""/>
        <dsp:cNvSpPr/>
      </dsp:nvSpPr>
      <dsp:spPr>
        <a:xfrm>
          <a:off x="0" y="2310705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React Native</a:t>
          </a:r>
        </a:p>
      </dsp:txBody>
      <dsp:txXfrm>
        <a:off x="59312" y="2370017"/>
        <a:ext cx="2412683" cy="1906421"/>
      </dsp:txXfrm>
    </dsp:sp>
    <dsp:sp modelId="{B1BC849D-84A9-4316-95DD-2BE028109F80}">
      <dsp:nvSpPr>
        <dsp:cNvPr id="0" name=""/>
        <dsp:cNvSpPr/>
      </dsp:nvSpPr>
      <dsp:spPr>
        <a:xfrm rot="1509401">
          <a:off x="6478985" y="2209164"/>
          <a:ext cx="2908917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60C2B-3131-4F06-A6AF-C31A6FAAAEC9}">
      <dsp:nvSpPr>
        <dsp:cNvPr id="0" name=""/>
        <dsp:cNvSpPr/>
      </dsp:nvSpPr>
      <dsp:spPr>
        <a:xfrm>
          <a:off x="7984292" y="2194620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React DOM</a:t>
          </a:r>
        </a:p>
      </dsp:txBody>
      <dsp:txXfrm>
        <a:off x="8043604" y="2253932"/>
        <a:ext cx="2412683" cy="1906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65744-CFAA-4A08-9F4B-71B866C41699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React JS Web</a:t>
          </a:r>
        </a:p>
      </dsp:txBody>
      <dsp:txXfrm>
        <a:off x="2207" y="1740535"/>
        <a:ext cx="3435027" cy="1740535"/>
      </dsp:txXfrm>
    </dsp:sp>
    <dsp:sp modelId="{F7D95E97-EB06-40E7-9D0C-1A3778ED1E60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50C12-531C-4912-BD1F-BF01B0BDD448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Common </a:t>
          </a:r>
        </a:p>
      </dsp:txBody>
      <dsp:txXfrm>
        <a:off x="3540286" y="1740535"/>
        <a:ext cx="3435027" cy="1740535"/>
      </dsp:txXfrm>
    </dsp:sp>
    <dsp:sp modelId="{18311BA8-342A-41A5-A3B8-415355DF69A5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BCACE-28CC-4527-8FA2-9C333334549D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React Native</a:t>
          </a:r>
        </a:p>
      </dsp:txBody>
      <dsp:txXfrm>
        <a:off x="7078364" y="1740535"/>
        <a:ext cx="3435027" cy="1740535"/>
      </dsp:txXfrm>
    </dsp:sp>
    <dsp:sp modelId="{53E61E21-7181-42E8-B844-FD67CE41AAC9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4740E-1705-41C9-861E-B4D7647A45D5}">
      <dsp:nvSpPr>
        <dsp:cNvPr id="0" name=""/>
        <dsp:cNvSpPr/>
      </dsp:nvSpPr>
      <dsp:spPr>
        <a:xfrm>
          <a:off x="344390" y="652148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7DAEC-278E-463E-A0F7-D4D8F1772F94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FAD </a:t>
          </a:r>
          <a:r>
            <a:rPr lang="en-US" sz="3600" kern="1200" dirty="0" err="1"/>
            <a:t>Madlib</a:t>
          </a:r>
          <a:r>
            <a:rPr lang="en-US" sz="3600" kern="1200" dirty="0"/>
            <a:t> search</a:t>
          </a:r>
        </a:p>
      </dsp:txBody>
      <dsp:txXfrm>
        <a:off x="1283" y="0"/>
        <a:ext cx="3337470" cy="1305401"/>
      </dsp:txXfrm>
    </dsp:sp>
    <dsp:sp modelId="{C34BA8FB-57DB-40AC-B6AD-3F3B733B1793}">
      <dsp:nvSpPr>
        <dsp:cNvPr id="0" name=""/>
        <dsp:cNvSpPr/>
      </dsp:nvSpPr>
      <dsp:spPr>
        <a:xfrm>
          <a:off x="335030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M1</a:t>
          </a:r>
        </a:p>
      </dsp:txBody>
      <dsp:txXfrm>
        <a:off x="373457" y="1345103"/>
        <a:ext cx="2593122" cy="1235133"/>
      </dsp:txXfrm>
    </dsp:sp>
    <dsp:sp modelId="{5B5CF86A-56BA-4760-BF61-1F3A38BC2630}">
      <dsp:nvSpPr>
        <dsp:cNvPr id="0" name=""/>
        <dsp:cNvSpPr/>
      </dsp:nvSpPr>
      <dsp:spPr>
        <a:xfrm>
          <a:off x="335030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M2</a:t>
          </a:r>
        </a:p>
      </dsp:txBody>
      <dsp:txXfrm>
        <a:off x="373457" y="2858935"/>
        <a:ext cx="2593122" cy="1235133"/>
      </dsp:txXfrm>
    </dsp:sp>
    <dsp:sp modelId="{2773A016-B8B1-4F3E-871A-015C40E56CB3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Other filters</a:t>
          </a:r>
        </a:p>
      </dsp:txBody>
      <dsp:txXfrm>
        <a:off x="3589064" y="0"/>
        <a:ext cx="3337470" cy="1305401"/>
      </dsp:txXfrm>
    </dsp:sp>
    <dsp:sp modelId="{DAF3E932-DC52-4BCE-8B7E-EDEAD8A2BDBA}">
      <dsp:nvSpPr>
        <dsp:cNvPr id="0" name=""/>
        <dsp:cNvSpPr/>
      </dsp:nvSpPr>
      <dsp:spPr>
        <a:xfrm>
          <a:off x="3922811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Insurance</a:t>
          </a:r>
        </a:p>
      </dsp:txBody>
      <dsp:txXfrm>
        <a:off x="3961238" y="1345103"/>
        <a:ext cx="2593122" cy="1235133"/>
      </dsp:txXfrm>
    </dsp:sp>
    <dsp:sp modelId="{F1B360B9-5DD0-43D5-AB44-6E7EF4FB822B}">
      <dsp:nvSpPr>
        <dsp:cNvPr id="0" name=""/>
        <dsp:cNvSpPr/>
      </dsp:nvSpPr>
      <dsp:spPr>
        <a:xfrm>
          <a:off x="3922811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Clinic Name</a:t>
          </a:r>
        </a:p>
      </dsp:txBody>
      <dsp:txXfrm>
        <a:off x="3961238" y="2858935"/>
        <a:ext cx="2593122" cy="1235133"/>
      </dsp:txXfrm>
    </dsp:sp>
    <dsp:sp modelId="{923BE79E-3581-46B9-BB32-3F3ECDC36102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Doctors List</a:t>
          </a:r>
        </a:p>
      </dsp:txBody>
      <dsp:txXfrm>
        <a:off x="7176845" y="0"/>
        <a:ext cx="3337470" cy="1305401"/>
      </dsp:txXfrm>
    </dsp:sp>
    <dsp:sp modelId="{0550AB52-B9C5-4507-B4D9-852F091B6461}">
      <dsp:nvSpPr>
        <dsp:cNvPr id="0" name=""/>
        <dsp:cNvSpPr/>
      </dsp:nvSpPr>
      <dsp:spPr>
        <a:xfrm>
          <a:off x="7510592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Doctor 1</a:t>
          </a:r>
        </a:p>
      </dsp:txBody>
      <dsp:txXfrm>
        <a:off x="7549019" y="1345103"/>
        <a:ext cx="2593122" cy="1235133"/>
      </dsp:txXfrm>
    </dsp:sp>
    <dsp:sp modelId="{37AD7781-DFB3-4DAD-B591-CC4FC5D991CC}">
      <dsp:nvSpPr>
        <dsp:cNvPr id="0" name=""/>
        <dsp:cNvSpPr/>
      </dsp:nvSpPr>
      <dsp:spPr>
        <a:xfrm>
          <a:off x="7510592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Doctor 2</a:t>
          </a:r>
        </a:p>
      </dsp:txBody>
      <dsp:txXfrm>
        <a:off x="7549019" y="2858935"/>
        <a:ext cx="2593122" cy="123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10D7-6B8A-4D81-BD71-9F8C73C99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181F8-D511-4439-89D3-4E505A590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3798-F176-4FE6-B70C-4F87D580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4B86-4016-40BC-996B-F3E1A18A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F235-2E8C-4266-9D8E-927067C2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B54B-C605-4C47-A7EC-8B87E5CC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E566-24A8-4C88-BC2F-379DE1AA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4B0F-8421-45AA-B704-D990B2CB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8910-BC2C-448B-B785-2C63F079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2F5B-1609-420C-9CD9-A379C986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C7357-54DE-4B6C-BE2B-F0ADCD636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70D54-1398-4CFA-B996-A391F73F1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2441-D1C9-41C1-BF39-76A88544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DA19-6437-483D-87AB-B26E0917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0399-F90C-458C-A8E7-5B41E960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DD22-85F5-4C11-8D4C-D1D2AD64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812F-EAB3-4085-8EA3-8BF80B36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1E98-6DAE-4BFE-A8EA-B4164360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C4CF-742E-49AA-B934-50508423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1092-F7E8-4B4E-A2CC-0096FA31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E7E4-6C50-4185-8808-28566780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4EFF-C74F-47E3-8C1B-02296C6C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E295-F9ED-4C3C-AB29-2A60BCD0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8449-00E4-434B-8D14-420FF75E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C20F-C0E0-4BAF-B3F1-0CB70F22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FF5A-A84A-44B9-AA66-FDD40969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50B0-FEA8-4E9F-8366-EED75F8C3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9FEE-69AE-4632-93B5-2979961A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BEE5-457E-432B-8631-2B825F7A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20F9-23E2-40C9-B6F7-453FB49F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85C11-4A18-4C4E-9852-FD08D726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7B59-8CC5-47F3-9835-0F319D6B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99B50-F08C-4924-9D1D-0D7ADE04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81116-3F08-444B-A2DF-6C57B23C0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49A90-ABE0-4940-BAED-4405307C4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BA702-1324-48EB-86B9-63467391E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8F81F-2551-4D09-BE5A-57361E6B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A26A7-84A9-40CB-BA65-C05A8351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BBBD4-1121-439B-84ED-6D18FA6C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90E0-0242-4712-BB66-FFB0B327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CE149-DE01-4BA0-8194-A5F101CF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37399-7DC4-4130-98B8-41D86992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80FD6-A7AE-49B5-A088-51BFD724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5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9E855-86B9-4B3C-90E8-F2A40882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AD8FB-048C-4149-A3E8-EDBCC226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3F300-1A96-45E1-A330-6F5000CE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D5CA-02B6-4F04-8BAA-CF55CBC9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D560-9035-4839-8CC2-F90A1E41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3359-0066-4944-852C-355DB1B9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35727-DDF7-4692-8997-1B0C3F65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8A859-2551-400E-83C9-AFDA880F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5DA97-5BB5-434F-BEB7-0D35D4BE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C52C-B139-4D7B-B5E3-D8BB032D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7CC01-AF50-485A-A26E-7CB5FD051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9CD9B-BE8A-4745-A99D-DED26A58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9A808-2DA1-47D3-A156-B9416362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CDFDC-0C60-4E3E-9CAD-DEDF3B0A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7D8F8-EFCA-47FA-A577-11774DC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3FE47-850F-4BC1-8935-AF165722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65BC-A09A-4FAE-B771-B9630EAA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7D8B-F199-424E-B091-1239957AB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166D-2A86-413D-B82D-8573AEBD867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4AED-A009-432D-B8D7-72D245823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858D-9AA7-4BEE-8862-26D07AB25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D8F4E-89A9-4C24-8C1A-75CE7A33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6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8F1D-C93F-4DC0-919C-76F8ABA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 Development Approaches</a:t>
            </a:r>
          </a:p>
        </p:txBody>
      </p:sp>
    </p:spTree>
    <p:extLst>
      <p:ext uri="{BB962C8B-B14F-4D97-AF65-F5344CB8AC3E}">
        <p14:creationId xmlns:p14="http://schemas.microsoft.com/office/powerpoint/2010/main" val="5187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DE0-F1E4-49DF-9E0C-747C0EC7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1 - React Native Web 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3B8B6E-A2CE-4805-8A6E-FCB8ADB3E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222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99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EE67-C7EE-40EC-B066-77BFBED5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2 - React Render Props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894EF3-C9EC-47A8-A4D3-1F374497F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2430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4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B1ED-1B8B-434A-90B3-2FF318AA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3 - Separate 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94ACE3-B819-48E2-9709-D55830DF3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7374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11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C882-2EEF-4B8C-A8AB-EF278C08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Composition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EBB37C-6368-4AB5-952C-5746BD61C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9304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8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React Native Development Approaches</vt:lpstr>
      <vt:lpstr>Approach 1 - React Native Web View</vt:lpstr>
      <vt:lpstr>Approach 2 - React Render Props</vt:lpstr>
      <vt:lpstr>Approach 3 - Separate View</vt:lpstr>
      <vt:lpstr>React 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Alam, Intekhab</dc:creator>
  <cp:lastModifiedBy>Alam, Intekhab</cp:lastModifiedBy>
  <cp:revision>9</cp:revision>
  <dcterms:created xsi:type="dcterms:W3CDTF">2020-07-24T11:27:49Z</dcterms:created>
  <dcterms:modified xsi:type="dcterms:W3CDTF">2020-07-24T14:46:32Z</dcterms:modified>
</cp:coreProperties>
</file>