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477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24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3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4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90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15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7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6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36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54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41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9FCA-E826-46CB-8CFF-8C44AC0AC2D2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A3D1-CE33-4D40-802C-7247C45E63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test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hello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38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ARDI</dc:creator>
  <cp:lastModifiedBy>ARDI</cp:lastModifiedBy>
  <cp:revision>1</cp:revision>
  <dcterms:created xsi:type="dcterms:W3CDTF">2022-03-31T10:03:43Z</dcterms:created>
  <dcterms:modified xsi:type="dcterms:W3CDTF">2022-03-31T10:04:53Z</dcterms:modified>
</cp:coreProperties>
</file>