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C9"/>
    <a:srgbClr val="F55EBB"/>
    <a:srgbClr val="32AC72"/>
    <a:srgbClr val="E7E6E6"/>
    <a:srgbClr val="FF9999"/>
    <a:srgbClr val="FF6699"/>
    <a:srgbClr val="A6A6A6"/>
    <a:srgbClr val="A2ACB6"/>
    <a:srgbClr val="7FC7A1"/>
    <a:srgbClr val="0E4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4660"/>
  </p:normalViewPr>
  <p:slideViewPr>
    <p:cSldViewPr snapToGrid="0">
      <p:cViewPr>
        <p:scale>
          <a:sx n="100" d="100"/>
          <a:sy n="100" d="100"/>
        </p:scale>
        <p:origin x="426" y="-5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5.0270772959120823E-2"/>
                  <c:y val="-6.235917016148136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F0-4C98-99B6-B8E85EBE81B2}"/>
                </c:ext>
              </c:extLst>
            </c:dLbl>
            <c:dLbl>
              <c:idx val="3"/>
              <c:layout>
                <c:manualLayout>
                  <c:x val="2.9571042917129777E-2"/>
                  <c:y val="-9.35387552422211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F0-4C98-99B6-B8E85EBE81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</c:v>
                </c:pt>
                <c:pt idx="1">
                  <c:v>92</c:v>
                </c:pt>
                <c:pt idx="2">
                  <c:v>82</c:v>
                </c:pt>
                <c:pt idx="3">
                  <c:v>90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5-451A-8B9C-09E5607B43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DB2C9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4.248385362673285E-3"/>
                  <c:y val="5.3211491587242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93-4C7B-A46E-1A7B4FE31E05}"/>
                </c:ext>
              </c:extLst>
            </c:dLbl>
            <c:dLbl>
              <c:idx val="1"/>
              <c:layout>
                <c:manualLayout>
                  <c:x val="-2.5490312176039708E-2"/>
                  <c:y val="3.1040036759224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93-4C7B-A46E-1A7B4FE31E05}"/>
                </c:ext>
              </c:extLst>
            </c:dLbl>
            <c:dLbl>
              <c:idx val="2"/>
              <c:layout>
                <c:manualLayout>
                  <c:x val="-1.2745156088019776E-2"/>
                  <c:y val="-4.4342909656035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93-4C7B-A46E-1A7B4FE31E05}"/>
                </c:ext>
              </c:extLst>
            </c:dLbl>
            <c:dLbl>
              <c:idx val="4"/>
              <c:layout>
                <c:manualLayout>
                  <c:x val="4.248385362673280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93-4C7B-A46E-1A7B4FE31E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</c:v>
                </c:pt>
                <c:pt idx="1">
                  <c:v>75</c:v>
                </c:pt>
                <c:pt idx="2">
                  <c:v>83</c:v>
                </c:pt>
                <c:pt idx="3">
                  <c:v>57</c:v>
                </c:pt>
                <c:pt idx="4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93-4C7B-A46E-1A7B4FE31E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DB2C9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4.248385362673285E-3"/>
                  <c:y val="3.9908618690431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49-47B3-B2D3-2F5228A7923F}"/>
                </c:ext>
              </c:extLst>
            </c:dLbl>
            <c:dLbl>
              <c:idx val="1"/>
              <c:layout>
                <c:manualLayout>
                  <c:x val="-4.4811766117234503E-2"/>
                  <c:y val="-3.69796537408749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23226625266658E-2"/>
                      <c:h val="7.36535729386744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C49-47B3-B2D3-2F5228A7923F}"/>
                </c:ext>
              </c:extLst>
            </c:dLbl>
            <c:dLbl>
              <c:idx val="2"/>
              <c:layout>
                <c:manualLayout>
                  <c:x val="-2.1241926813366424E-2"/>
                  <c:y val="-3.5474327724828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49-47B3-B2D3-2F5228A792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</c:v>
                </c:pt>
                <c:pt idx="1">
                  <c:v>87</c:v>
                </c:pt>
                <c:pt idx="2">
                  <c:v>62</c:v>
                </c:pt>
                <c:pt idx="3">
                  <c:v>50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49-47B3-B2D3-2F5228A792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2871919498034479"/>
          <c:h val="0.79551990263787242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DB2C9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098062435207934E-2"/>
                  <c:y val="5.7645782552845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BF16-4FCA-B049-D1630BBD62C4}"/>
                </c:ext>
              </c:extLst>
            </c:dLbl>
            <c:dLbl>
              <c:idx val="1"/>
              <c:layout>
                <c:manualLayout>
                  <c:x val="-3.823546826405972E-2"/>
                  <c:y val="1.77371638624140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F16-4FCA-B049-D1630BBD62C4}"/>
                </c:ext>
              </c:extLst>
            </c:dLbl>
            <c:dLbl>
              <c:idx val="2"/>
              <c:layout>
                <c:manualLayout>
                  <c:x val="-2.12419268133665E-2"/>
                  <c:y val="-3.99086186904317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BF16-4FCA-B049-D1630BBD62C4}"/>
                </c:ext>
              </c:extLst>
            </c:dLbl>
            <c:dLbl>
              <c:idx val="3"/>
              <c:layout>
                <c:manualLayout>
                  <c:x val="3.398708290138628E-2"/>
                  <c:y val="-3.54743277248282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F16-4FCA-B049-D1630BBD62C4}"/>
                </c:ext>
              </c:extLst>
            </c:dLbl>
            <c:dLbl>
              <c:idx val="4"/>
              <c:layout>
                <c:manualLayout>
                  <c:x val="2.9738697538712954E-2"/>
                  <c:y val="4.434290965603519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BF16-4FCA-B049-D1630BBD6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wordArtVert" wrap="non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</c:v>
                </c:pt>
                <c:pt idx="1">
                  <c:v>77</c:v>
                </c:pt>
                <c:pt idx="2">
                  <c:v>70</c:v>
                </c:pt>
                <c:pt idx="3">
                  <c:v>75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16-4FCA-B049-D1630BBD62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4.6732238989406136E-2"/>
                  <c:y val="3.1040036759224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A25-42D5-A195-C891363D63C3}"/>
                </c:ext>
              </c:extLst>
            </c:dLbl>
            <c:dLbl>
              <c:idx val="1"/>
              <c:layout>
                <c:manualLayout>
                  <c:x val="-2.1241926813366424E-2"/>
                  <c:y val="4.4342909656035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25-42D5-A195-C891363D63C3}"/>
                </c:ext>
              </c:extLst>
            </c:dLbl>
            <c:dLbl>
              <c:idx val="2"/>
              <c:layout>
                <c:manualLayout>
                  <c:x val="-1.2745156088019776E-2"/>
                  <c:y val="-4.4342909656035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25-42D5-A195-C891363D63C3}"/>
                </c:ext>
              </c:extLst>
            </c:dLbl>
            <c:dLbl>
              <c:idx val="3"/>
              <c:layout>
                <c:manualLayout>
                  <c:x val="8.4967707253465655E-2"/>
                  <c:y val="-8.86858193120703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25-42D5-A195-C891363D63C3}"/>
                </c:ext>
              </c:extLst>
            </c:dLbl>
            <c:dLbl>
              <c:idx val="4"/>
              <c:layout>
                <c:manualLayout>
                  <c:x val="1.6993541450693102E-2"/>
                  <c:y val="3.1040036759224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25-42D5-A195-C891363D63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92</c:v>
                </c:pt>
                <c:pt idx="2">
                  <c:v>73</c:v>
                </c:pt>
                <c:pt idx="3">
                  <c:v>94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25-42D5-A195-C891363D63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4.248385362673285E-3"/>
                  <c:y val="3.9908618690431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75-458E-BBD0-DF9AD6CF7DE6}"/>
                </c:ext>
              </c:extLst>
            </c:dLbl>
            <c:dLbl>
              <c:idx val="1"/>
              <c:layout>
                <c:manualLayout>
                  <c:x val="4.2483853626731289E-3"/>
                  <c:y val="6.42973935796355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23226625266658E-2"/>
                      <c:h val="7.36535729386744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875-458E-BBD0-DF9AD6CF7DE6}"/>
                </c:ext>
              </c:extLst>
            </c:dLbl>
            <c:dLbl>
              <c:idx val="2"/>
              <c:layout>
                <c:manualLayout>
                  <c:x val="-2.1241926813366424E-2"/>
                  <c:y val="-3.5474327724828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75-458E-BBD0-DF9AD6CF7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94</c:v>
                </c:pt>
                <c:pt idx="1">
                  <c:v>84</c:v>
                </c:pt>
                <c:pt idx="2">
                  <c:v>58</c:v>
                </c:pt>
                <c:pt idx="3">
                  <c:v>41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75-458E-BBD0-DF9AD6CF7D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5229009714752704E-2"/>
                  <c:y val="6.20800735184492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05CA-467F-8729-C59FC52CF568}"/>
                </c:ext>
              </c:extLst>
            </c:dLbl>
            <c:dLbl>
              <c:idx val="1"/>
              <c:layout>
                <c:manualLayout>
                  <c:x val="-3.8235468264059561E-2"/>
                  <c:y val="5.7645782552845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05CA-467F-8729-C59FC52CF568}"/>
                </c:ext>
              </c:extLst>
            </c:dLbl>
            <c:dLbl>
              <c:idx val="2"/>
              <c:layout>
                <c:manualLayout>
                  <c:x val="-4.6732238989406136E-2"/>
                  <c:y val="-4.434290965603519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05CA-467F-8729-C59FC52CF568}"/>
                </c:ext>
              </c:extLst>
            </c:dLbl>
            <c:dLbl>
              <c:idx val="3"/>
              <c:layout>
                <c:manualLayout>
                  <c:x val="8.0719321890792409E-2"/>
                  <c:y val="-1.33028728968105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05CA-467F-8729-C59FC52CF568}"/>
                </c:ext>
              </c:extLst>
            </c:dLbl>
            <c:dLbl>
              <c:idx val="4"/>
              <c:layout>
                <c:manualLayout>
                  <c:x val="2.9738697538712954E-2"/>
                  <c:y val="4.434290965603519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05CA-467F-8729-C59FC52CF5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wordArtVert" wrap="square" lIns="36576" tIns="18288" rIns="36576" bIns="18288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</c:v>
                </c:pt>
                <c:pt idx="1">
                  <c:v>96</c:v>
                </c:pt>
                <c:pt idx="2">
                  <c:v>91</c:v>
                </c:pt>
                <c:pt idx="3">
                  <c:v>91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CA-467F-8729-C59FC52CF5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2.9738697538713148E-2"/>
                  <c:y val="1.773716386241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25-4F3C-A32D-D31A9D1B0F24}"/>
                </c:ext>
              </c:extLst>
            </c:dLbl>
            <c:dLbl>
              <c:idx val="2"/>
              <c:layout>
                <c:manualLayout>
                  <c:x val="-2.791292167842992E-2"/>
                  <c:y val="-2.4392308026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25-4F3C-A32D-D31A9D1B0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82</c:v>
                </c:pt>
                <c:pt idx="2">
                  <c:v>82</c:v>
                </c:pt>
                <c:pt idx="3">
                  <c:v>67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5-4F3C-A32D-D31A9D1B0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5.9477284925362493E-2"/>
                  <c:y val="-2.124671463644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23223231823049E-2"/>
                      <c:h val="7.365364099310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8506-4E3B-BA97-6911EC3E0F45}"/>
                </c:ext>
              </c:extLst>
            </c:dLbl>
            <c:dLbl>
              <c:idx val="2"/>
              <c:layout>
                <c:manualLayout>
                  <c:x val="-2.4735194168913996E-2"/>
                  <c:y val="-2.5523559863955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06-4E3B-BA97-6911EC3E0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62</c:v>
                </c:pt>
                <c:pt idx="1">
                  <c:v>74</c:v>
                </c:pt>
                <c:pt idx="2">
                  <c:v>62</c:v>
                </c:pt>
                <c:pt idx="3">
                  <c:v>50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06-4E3B-BA97-6911EC3E0F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1391682632056582"/>
          <c:w val="0.67395080405670416"/>
          <c:h val="0.81598565275637058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8.0285189411412439E-2"/>
                  <c:y val="5.67367151236001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F702-47B7-85F6-93CBEE89927D}"/>
                </c:ext>
              </c:extLst>
            </c:dLbl>
            <c:dLbl>
              <c:idx val="1"/>
              <c:layout>
                <c:manualLayout>
                  <c:x val="-7.6158105088159234E-2"/>
                  <c:y val="-5.76198293729586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F702-47B7-85F6-93CBEE89927D}"/>
                </c:ext>
              </c:extLst>
            </c:dLbl>
            <c:dLbl>
              <c:idx val="2"/>
              <c:layout>
                <c:manualLayout>
                  <c:x val="-5.9477395077426068E-2"/>
                  <c:y val="-5.76457825528457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F702-47B7-85F6-93CBEE89927D}"/>
                </c:ext>
              </c:extLst>
            </c:dLbl>
            <c:dLbl>
              <c:idx val="3"/>
              <c:layout>
                <c:manualLayout>
                  <c:x val="3.398708290138628E-2"/>
                  <c:y val="-3.54743277248282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F702-47B7-85F6-93CBEE89927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F702-47B7-85F6-93CBEE8992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wordArtVert" wrap="non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</c:v>
                </c:pt>
                <c:pt idx="1">
                  <c:v>96</c:v>
                </c:pt>
                <c:pt idx="2">
                  <c:v>91</c:v>
                </c:pt>
                <c:pt idx="3">
                  <c:v>76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02-47B7-85F6-93CBEE8992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"/>
                  <c:y val="3.1040036759224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C8-478D-9AAF-86A789C79FCF}"/>
                </c:ext>
              </c:extLst>
            </c:dLbl>
            <c:dLbl>
              <c:idx val="1"/>
              <c:layout>
                <c:manualLayout>
                  <c:x val="-4.0140866809240269E-2"/>
                  <c:y val="-5.61767714744874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C8-478D-9AAF-86A789C79FCF}"/>
                </c:ext>
              </c:extLst>
            </c:dLbl>
            <c:dLbl>
              <c:idx val="2"/>
              <c:layout>
                <c:manualLayout>
                  <c:x val="3.4405038704049533E-2"/>
                  <c:y val="-5.91186623187632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C8-478D-9AAF-86A789C79FCF}"/>
                </c:ext>
              </c:extLst>
            </c:dLbl>
            <c:dLbl>
              <c:idx val="3"/>
              <c:layout>
                <c:manualLayout>
                  <c:x val="2.4673710151040668E-2"/>
                  <c:y val="-2.36599469467608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C8-478D-9AAF-86A789C79F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</c:v>
                </c:pt>
                <c:pt idx="1">
                  <c:v>100</c:v>
                </c:pt>
                <c:pt idx="2">
                  <c:v>88</c:v>
                </c:pt>
                <c:pt idx="3">
                  <c:v>59</c:v>
                </c:pt>
                <c:pt idx="4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C8-478D-9AAF-86A789C79F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5.348153743560085E-2"/>
                  <c:y val="-1.79171616645457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23226625266658E-2"/>
                      <c:h val="7.36535729386744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2A7-458B-ADCA-2024EFB51F41}"/>
                </c:ext>
              </c:extLst>
            </c:dLbl>
            <c:dLbl>
              <c:idx val="2"/>
              <c:layout>
                <c:manualLayout>
                  <c:x val="6.4447185322010492E-2"/>
                  <c:y val="-5.2133053316027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A7-458B-ADCA-2024EFB51F41}"/>
                </c:ext>
              </c:extLst>
            </c:dLbl>
            <c:dLbl>
              <c:idx val="3"/>
              <c:layout>
                <c:manualLayout>
                  <c:x val="-1.1991667207629344E-2"/>
                  <c:y val="1.6778842698481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A7-458B-ADCA-2024EFB51F41}"/>
                </c:ext>
              </c:extLst>
            </c:dLbl>
            <c:dLbl>
              <c:idx val="4"/>
              <c:layout>
                <c:manualLayout>
                  <c:x val="2.1241926813366424E-2"/>
                  <c:y val="8.86858193120703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A7-458B-ADCA-2024EFB51F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</c:v>
                </c:pt>
                <c:pt idx="1">
                  <c:v>85</c:v>
                </c:pt>
                <c:pt idx="2">
                  <c:v>74</c:v>
                </c:pt>
                <c:pt idx="3">
                  <c:v>42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A7-458B-ADCA-2024EFB51F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EC6A0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2.5490312176039708E-2"/>
                  <c:y val="2.217145482801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D4-4E77-BAE7-78E2C2AD56FC}"/>
                </c:ext>
              </c:extLst>
            </c:dLbl>
            <c:dLbl>
              <c:idx val="1"/>
              <c:layout>
                <c:manualLayout>
                  <c:x val="-5.9477395077425908E-2"/>
                  <c:y val="2.21732006118623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23226625266658E-2"/>
                      <c:h val="7.36535729386744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DD4-4E77-BAE7-78E2C2AD56FC}"/>
                </c:ext>
              </c:extLst>
            </c:dLbl>
            <c:dLbl>
              <c:idx val="2"/>
              <c:layout>
                <c:manualLayout>
                  <c:x val="-2.5490312176039708E-2"/>
                  <c:y val="-4.8777200621638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D4-4E77-BAE7-78E2C2AD56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64</c:v>
                </c:pt>
                <c:pt idx="3">
                  <c:v>47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D4-4E77-BAE7-78E2C2AD56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EC6A0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6.7974165802772477E-2"/>
                  <c:y val="6.20800735184492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272D-49EC-8F9C-66A7FF61B040}"/>
                </c:ext>
              </c:extLst>
            </c:dLbl>
            <c:dLbl>
              <c:idx val="1"/>
              <c:layout>
                <c:manualLayout>
                  <c:x val="-7.2222551165445847E-2"/>
                  <c:y val="-4.43429096560352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272D-49EC-8F9C-66A7FF61B040}"/>
                </c:ext>
              </c:extLst>
            </c:dLbl>
            <c:dLbl>
              <c:idx val="2"/>
              <c:layout>
                <c:manualLayout>
                  <c:x val="-2.12419268133665E-2"/>
                  <c:y val="-3.99086186904317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272D-49EC-8F9C-66A7FF61B040}"/>
                </c:ext>
              </c:extLst>
            </c:dLbl>
            <c:dLbl>
              <c:idx val="3"/>
              <c:layout>
                <c:manualLayout>
                  <c:x val="3.398708290138628E-2"/>
                  <c:y val="-3.54743277248282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272D-49EC-8F9C-66A7FF61B040}"/>
                </c:ext>
              </c:extLst>
            </c:dLbl>
            <c:dLbl>
              <c:idx val="4"/>
              <c:layout>
                <c:manualLayout>
                  <c:x val="4.248385362673265E-3"/>
                  <c:y val="4.43429096560351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272D-49EC-8F9C-66A7FF61B0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wordArtVert" wrap="non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</c:v>
                </c:pt>
                <c:pt idx="1">
                  <c:v>100</c:v>
                </c:pt>
                <c:pt idx="2">
                  <c:v>78</c:v>
                </c:pt>
                <c:pt idx="3">
                  <c:v>86</c:v>
                </c:pt>
                <c:pt idx="4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72D-49EC-8F9C-66A7FF61B0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713951500604"/>
          <c:y val="0.12487877617608324"/>
          <c:w val="0.61017507517432845"/>
          <c:h val="0.802673668294696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EC6A0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8559833019637849E-2"/>
                  <c:y val="4.5675516054219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A1-4BF8-BB57-ED97E8C575C7}"/>
                </c:ext>
              </c:extLst>
            </c:dLbl>
            <c:dLbl>
              <c:idx val="1"/>
              <c:layout>
                <c:manualLayout>
                  <c:x val="-2.5490312176039708E-2"/>
                  <c:y val="3.1040036759224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A1-4BF8-BB57-ED97E8C575C7}"/>
                </c:ext>
              </c:extLst>
            </c:dLbl>
            <c:dLbl>
              <c:idx val="2"/>
              <c:layout>
                <c:manualLayout>
                  <c:x val="-1.2745156088019776E-2"/>
                  <c:y val="-4.4342909656035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A1-4BF8-BB57-ED97E8C575C7}"/>
                </c:ext>
              </c:extLst>
            </c:dLbl>
            <c:dLbl>
              <c:idx val="4"/>
              <c:layout>
                <c:manualLayout>
                  <c:x val="1.7527196827108141E-2"/>
                  <c:y val="1.0976505668313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A1-4BF8-BB57-ED97E8C575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R1</c:v>
                </c:pt>
                <c:pt idx="1">
                  <c:v>R2</c:v>
                </c:pt>
                <c:pt idx="2">
                  <c:v>QF</c:v>
                </c:pt>
                <c:pt idx="3">
                  <c:v>SF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94</c:v>
                </c:pt>
                <c:pt idx="1">
                  <c:v>72</c:v>
                </c:pt>
                <c:pt idx="2">
                  <c:v>77</c:v>
                </c:pt>
                <c:pt idx="3">
                  <c:v>67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A1-4BF8-BB57-ED97E8C575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07674720"/>
        <c:axId val="1781828816"/>
      </c:radarChart>
      <c:catAx>
        <c:axId val="170767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28816"/>
        <c:crosses val="autoZero"/>
        <c:auto val="1"/>
        <c:lblAlgn val="ctr"/>
        <c:lblOffset val="100"/>
        <c:noMultiLvlLbl val="0"/>
      </c:catAx>
      <c:valAx>
        <c:axId val="17818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6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10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8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72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1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06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858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25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2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3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0E18-3E56-4E77-9C58-D1D4646F675C}" type="datetimeFigureOut">
              <a:rPr lang="en-ID" smtClean="0"/>
              <a:t>22/03/2020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60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jpeg"/><Relationship Id="rId3" Type="http://schemas.openxmlformats.org/officeDocument/2006/relationships/image" Target="../media/image2.jpeg"/><Relationship Id="rId21" Type="http://schemas.openxmlformats.org/officeDocument/2006/relationships/image" Target="../media/image17.sv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3.sv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2.xml"/><Relationship Id="rId5" Type="http://schemas.openxmlformats.org/officeDocument/2006/relationships/image" Target="../media/image3.png"/><Relationship Id="rId15" Type="http://schemas.openxmlformats.org/officeDocument/2006/relationships/chart" Target="../charts/chart3.xml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chart" Target="../charts/chart1.xml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28.png"/><Relationship Id="rId3" Type="http://schemas.openxmlformats.org/officeDocument/2006/relationships/image" Target="../media/image19.jpeg"/><Relationship Id="rId21" Type="http://schemas.openxmlformats.org/officeDocument/2006/relationships/chart" Target="../charts/chart6.xml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chart" Target="../charts/chart5.xml"/><Relationship Id="rId2" Type="http://schemas.openxmlformats.org/officeDocument/2006/relationships/image" Target="../media/image18.jpeg"/><Relationship Id="rId16" Type="http://schemas.openxmlformats.org/officeDocument/2006/relationships/image" Target="../media/image1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24" Type="http://schemas.openxmlformats.org/officeDocument/2006/relationships/image" Target="../media/image17.svg"/><Relationship Id="rId5" Type="http://schemas.openxmlformats.org/officeDocument/2006/relationships/chart" Target="../charts/chart4.xml"/><Relationship Id="rId15" Type="http://schemas.openxmlformats.org/officeDocument/2006/relationships/image" Target="../media/image7.svg"/><Relationship Id="rId23" Type="http://schemas.openxmlformats.org/officeDocument/2006/relationships/image" Target="../media/image16.png"/><Relationship Id="rId10" Type="http://schemas.openxmlformats.org/officeDocument/2006/relationships/image" Target="../media/image24.png"/><Relationship Id="rId19" Type="http://schemas.openxmlformats.org/officeDocument/2006/relationships/image" Target="../media/image29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image" Target="../media/image6.png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7.svg"/><Relationship Id="rId18" Type="http://schemas.openxmlformats.org/officeDocument/2006/relationships/image" Target="../media/image38.jpeg"/><Relationship Id="rId3" Type="http://schemas.openxmlformats.org/officeDocument/2006/relationships/image" Target="../media/image31.png"/><Relationship Id="rId21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image" Target="../media/image6.png"/><Relationship Id="rId17" Type="http://schemas.openxmlformats.org/officeDocument/2006/relationships/image" Target="../media/image30.png"/><Relationship Id="rId2" Type="http://schemas.openxmlformats.org/officeDocument/2006/relationships/chart" Target="../charts/chart7.xml"/><Relationship Id="rId16" Type="http://schemas.openxmlformats.org/officeDocument/2006/relationships/image" Target="../media/image10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11" Type="http://schemas.openxmlformats.org/officeDocument/2006/relationships/image" Target="../media/image37.svg"/><Relationship Id="rId5" Type="http://schemas.openxmlformats.org/officeDocument/2006/relationships/image" Target="../media/image32.jpeg"/><Relationship Id="rId15" Type="http://schemas.openxmlformats.org/officeDocument/2006/relationships/image" Target="../media/image9.png"/><Relationship Id="rId10" Type="http://schemas.openxmlformats.org/officeDocument/2006/relationships/image" Target="../media/image36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35.svg"/><Relationship Id="rId1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3.png"/><Relationship Id="rId18" Type="http://schemas.openxmlformats.org/officeDocument/2006/relationships/image" Target="../media/image47.png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12" Type="http://schemas.openxmlformats.org/officeDocument/2006/relationships/chart" Target="../charts/chart10.xml"/><Relationship Id="rId17" Type="http://schemas.openxmlformats.org/officeDocument/2006/relationships/image" Target="../media/image17.svg"/><Relationship Id="rId2" Type="http://schemas.openxmlformats.org/officeDocument/2006/relationships/image" Target="../media/image40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11" Type="http://schemas.openxmlformats.org/officeDocument/2006/relationships/image" Target="../media/image30.png"/><Relationship Id="rId5" Type="http://schemas.openxmlformats.org/officeDocument/2006/relationships/image" Target="../media/image43.png"/><Relationship Id="rId15" Type="http://schemas.openxmlformats.org/officeDocument/2006/relationships/chart" Target="../charts/chart12.xml"/><Relationship Id="rId10" Type="http://schemas.openxmlformats.org/officeDocument/2006/relationships/image" Target="../media/image7.svg"/><Relationship Id="rId4" Type="http://schemas.openxmlformats.org/officeDocument/2006/relationships/image" Target="../media/image42.jpeg"/><Relationship Id="rId9" Type="http://schemas.openxmlformats.org/officeDocument/2006/relationships/image" Target="../media/image6.png"/><Relationship Id="rId1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hart" Target="../charts/chart13.xml"/><Relationship Id="rId18" Type="http://schemas.openxmlformats.org/officeDocument/2006/relationships/chart" Target="../charts/chart15.xml"/><Relationship Id="rId3" Type="http://schemas.openxmlformats.org/officeDocument/2006/relationships/image" Target="../media/image49.jpeg"/><Relationship Id="rId7" Type="http://schemas.openxmlformats.org/officeDocument/2006/relationships/image" Target="../media/image52.svg"/><Relationship Id="rId12" Type="http://schemas.openxmlformats.org/officeDocument/2006/relationships/image" Target="../media/image30.png"/><Relationship Id="rId17" Type="http://schemas.openxmlformats.org/officeDocument/2006/relationships/image" Target="../media/image58.png"/><Relationship Id="rId2" Type="http://schemas.openxmlformats.org/officeDocument/2006/relationships/image" Target="../media/image48.jpeg"/><Relationship Id="rId16" Type="http://schemas.openxmlformats.org/officeDocument/2006/relationships/chart" Target="../charts/chart14.xml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8.png"/><Relationship Id="rId15" Type="http://schemas.microsoft.com/office/2007/relationships/hdphoto" Target="../media/hdphoto2.wdp"/><Relationship Id="rId10" Type="http://schemas.openxmlformats.org/officeDocument/2006/relationships/image" Target="../media/image55.png"/><Relationship Id="rId19" Type="http://schemas.openxmlformats.org/officeDocument/2006/relationships/image" Target="../media/image16.png"/><Relationship Id="rId4" Type="http://schemas.openxmlformats.org/officeDocument/2006/relationships/image" Target="../media/image50.jpeg"/><Relationship Id="rId9" Type="http://schemas.openxmlformats.org/officeDocument/2006/relationships/image" Target="../media/image54.sv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499469" y="8913978"/>
            <a:ext cx="13321471" cy="3165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300137" y="5282525"/>
            <a:ext cx="13321471" cy="3471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1028" name="Picture 4" descr="Image result for kento momota">
            <a:extLst>
              <a:ext uri="{FF2B5EF4-FFF2-40B4-BE49-F238E27FC236}">
                <a16:creationId xmlns:a16="http://schemas.microsoft.com/office/drawing/2014/main" id="{E8EC1F2B-3230-4320-9DCB-BE9D57DBB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495"/>
          <a:stretch/>
        </p:blipFill>
        <p:spPr bwMode="auto">
          <a:xfrm>
            <a:off x="4144308" y="758086"/>
            <a:ext cx="10220054" cy="434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68" y="758087"/>
            <a:ext cx="5058552" cy="4338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1030" name="Picture 6" descr="Image result for chou tien chen">
            <a:extLst>
              <a:ext uri="{FF2B5EF4-FFF2-40B4-BE49-F238E27FC236}">
                <a16:creationId xmlns:a16="http://schemas.microsoft.com/office/drawing/2014/main" id="{4AAB690B-ED2A-4F16-93F6-434B583A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8858" y="5282524"/>
            <a:ext cx="3102685" cy="34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E8AF782-723E-48BB-A0F9-57071BDDB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819891"/>
              </p:ext>
            </p:extLst>
          </p:nvPr>
        </p:nvGraphicFramePr>
        <p:xfrm>
          <a:off x="5224896" y="1214373"/>
          <a:ext cx="4294742" cy="407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24FE447-9DF0-4194-8CEF-84000D9712F5}"/>
              </a:ext>
            </a:extLst>
          </p:cNvPr>
          <p:cNvSpPr txBox="1"/>
          <p:nvPr/>
        </p:nvSpPr>
        <p:spPr>
          <a:xfrm>
            <a:off x="5590592" y="1354625"/>
            <a:ext cx="34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673108-2762-4876-B66C-4DB0EE18399B}"/>
              </a:ext>
            </a:extLst>
          </p:cNvPr>
          <p:cNvSpPr txBox="1"/>
          <p:nvPr/>
        </p:nvSpPr>
        <p:spPr>
          <a:xfrm>
            <a:off x="792531" y="878241"/>
            <a:ext cx="3207929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#1 </a:t>
            </a:r>
            <a:r>
              <a:rPr lang="en-ID" sz="2909" dirty="0" err="1">
                <a:solidFill>
                  <a:schemeClr val="bg1"/>
                </a:solidFill>
                <a:latin typeface="Berlin Sans FB" panose="020E0602020502020306" pitchFamily="34" charset="0"/>
              </a:rPr>
              <a:t>Kento</a:t>
            </a:r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 MOMOTA</a:t>
            </a:r>
          </a:p>
        </p:txBody>
      </p:sp>
      <p:sp>
        <p:nvSpPr>
          <p:cNvPr id="59" name="Flowchart: Manual Input 58">
            <a:extLst>
              <a:ext uri="{FF2B5EF4-FFF2-40B4-BE49-F238E27FC236}">
                <a16:creationId xmlns:a16="http://schemas.microsoft.com/office/drawing/2014/main" id="{1654D45A-8B9E-40CD-8F27-D6BF74EB9768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Men’s Singles</a:t>
            </a:r>
            <a:endParaRPr lang="en-ID" sz="3878" dirty="0"/>
          </a:p>
        </p:txBody>
      </p:sp>
      <p:sp>
        <p:nvSpPr>
          <p:cNvPr id="60" name="Flowchart: Manual Input 59">
            <a:extLst>
              <a:ext uri="{FF2B5EF4-FFF2-40B4-BE49-F238E27FC236}">
                <a16:creationId xmlns:a16="http://schemas.microsoft.com/office/drawing/2014/main" id="{F1762BA6-9888-46ED-BD0E-4250568E293C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</a:t>
            </a:r>
            <a:r>
              <a:rPr lang="en-ID" sz="2909" dirty="0">
                <a:latin typeface="Berlin Sans FB" panose="020E0602020502020306" pitchFamily="34" charset="0"/>
              </a:rPr>
              <a:t>Top 3 World Ranking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845046-0DB3-4BFD-A4B0-3B1D85141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10" y="395774"/>
            <a:ext cx="1498997" cy="15745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8BC2698-7C20-4CD0-951F-FA42DA0C84B2}"/>
              </a:ext>
            </a:extLst>
          </p:cNvPr>
          <p:cNvGrpSpPr/>
          <p:nvPr/>
        </p:nvGrpSpPr>
        <p:grpSpPr>
          <a:xfrm>
            <a:off x="576604" y="3316147"/>
            <a:ext cx="4670509" cy="1530303"/>
            <a:chOff x="475769" y="2736229"/>
            <a:chExt cx="3853744" cy="126268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C59695-0F28-44DE-8B6B-7B76AFC733DE}"/>
                </a:ext>
              </a:extLst>
            </p:cNvPr>
            <p:cNvSpPr txBox="1"/>
            <p:nvPr/>
          </p:nvSpPr>
          <p:spPr>
            <a:xfrm>
              <a:off x="475769" y="2736229"/>
              <a:ext cx="3082096" cy="32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939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Number of Titles per Final Rounds: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64D6CC-DB50-41D9-9157-9E3FC0796537}"/>
                </a:ext>
              </a:extLst>
            </p:cNvPr>
            <p:cNvGrpSpPr/>
            <p:nvPr/>
          </p:nvGrpSpPr>
          <p:grpSpPr>
            <a:xfrm>
              <a:off x="491017" y="3084999"/>
              <a:ext cx="3838496" cy="913918"/>
              <a:chOff x="1696225" y="3088262"/>
              <a:chExt cx="3838496" cy="913918"/>
            </a:xfrm>
          </p:grpSpPr>
          <p:pic>
            <p:nvPicPr>
              <p:cNvPr id="63" name="Graphic 62" descr="Trophy">
                <a:extLst>
                  <a:ext uri="{FF2B5EF4-FFF2-40B4-BE49-F238E27FC236}">
                    <a16:creationId xmlns:a16="http://schemas.microsoft.com/office/drawing/2014/main" id="{B2530864-EEFB-4E92-8AA3-D29E9FC40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96225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4" name="Graphic 63" descr="Trophy">
                <a:extLst>
                  <a:ext uri="{FF2B5EF4-FFF2-40B4-BE49-F238E27FC236}">
                    <a16:creationId xmlns:a16="http://schemas.microsoft.com/office/drawing/2014/main" id="{3B164E68-01A0-42DA-9ED3-47B30F963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68829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5" name="Graphic 64" descr="Trophy">
                <a:extLst>
                  <a:ext uri="{FF2B5EF4-FFF2-40B4-BE49-F238E27FC236}">
                    <a16:creationId xmlns:a16="http://schemas.microsoft.com/office/drawing/2014/main" id="{46A5DEE1-8EDE-4927-B300-D6F531A99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83117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6" name="Graphic 65" descr="Trophy">
                <a:extLst>
                  <a:ext uri="{FF2B5EF4-FFF2-40B4-BE49-F238E27FC236}">
                    <a16:creationId xmlns:a16="http://schemas.microsoft.com/office/drawing/2014/main" id="{0528F470-605E-43E1-B5A5-B83C3D897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47741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7" name="Graphic 66" descr="Trophy">
                <a:extLst>
                  <a:ext uri="{FF2B5EF4-FFF2-40B4-BE49-F238E27FC236}">
                    <a16:creationId xmlns:a16="http://schemas.microsoft.com/office/drawing/2014/main" id="{2AD17B4E-F4B5-44C5-B78D-97B1AC3EB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93823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8" name="Graphic 67" descr="Trophy">
                <a:extLst>
                  <a:ext uri="{FF2B5EF4-FFF2-40B4-BE49-F238E27FC236}">
                    <a16:creationId xmlns:a16="http://schemas.microsoft.com/office/drawing/2014/main" id="{A834ECC4-DE98-4812-944E-06524519A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97449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9" name="Graphic 68" descr="Trophy">
                <a:extLst>
                  <a:ext uri="{FF2B5EF4-FFF2-40B4-BE49-F238E27FC236}">
                    <a16:creationId xmlns:a16="http://schemas.microsoft.com/office/drawing/2014/main" id="{E1839AF3-25CC-4E50-92C5-9F6C9E1A1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04251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0" name="Graphic 69" descr="Trophy">
                <a:extLst>
                  <a:ext uri="{FF2B5EF4-FFF2-40B4-BE49-F238E27FC236}">
                    <a16:creationId xmlns:a16="http://schemas.microsoft.com/office/drawing/2014/main" id="{C9A2167D-FE3B-4EAC-B956-F0F7C05F7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80803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1" name="Graphic 70" descr="Trophy">
                <a:extLst>
                  <a:ext uri="{FF2B5EF4-FFF2-40B4-BE49-F238E27FC236}">
                    <a16:creationId xmlns:a16="http://schemas.microsoft.com/office/drawing/2014/main" id="{34E9B5D9-AA87-48EF-AF31-A4DA05377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6885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2" name="Graphic 71" descr="Trophy">
                <a:extLst>
                  <a:ext uri="{FF2B5EF4-FFF2-40B4-BE49-F238E27FC236}">
                    <a16:creationId xmlns:a16="http://schemas.microsoft.com/office/drawing/2014/main" id="{A6E5DDA9-0C7E-4A38-B424-F4DC7B044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96225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3" name="Graphic 72" descr="Trophy">
                <a:extLst>
                  <a:ext uri="{FF2B5EF4-FFF2-40B4-BE49-F238E27FC236}">
                    <a16:creationId xmlns:a16="http://schemas.microsoft.com/office/drawing/2014/main" id="{BE45698B-B5FD-4583-8EC1-1D7C77463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68829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4" name="Graphic 73" descr="Trophy">
                <a:extLst>
                  <a:ext uri="{FF2B5EF4-FFF2-40B4-BE49-F238E27FC236}">
                    <a16:creationId xmlns:a16="http://schemas.microsoft.com/office/drawing/2014/main" id="{6EC599BD-E089-4ECE-A60D-2BDA5378F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83117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5" name="Graphic 74" descr="Trophy">
                <a:extLst>
                  <a:ext uri="{FF2B5EF4-FFF2-40B4-BE49-F238E27FC236}">
                    <a16:creationId xmlns:a16="http://schemas.microsoft.com/office/drawing/2014/main" id="{0ED45AC9-206D-4265-989A-A41854320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47741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6" name="Graphic 75" descr="Trophy">
                <a:extLst>
                  <a:ext uri="{FF2B5EF4-FFF2-40B4-BE49-F238E27FC236}">
                    <a16:creationId xmlns:a16="http://schemas.microsoft.com/office/drawing/2014/main" id="{B2D8DE57-A46E-4544-A089-8E4BB5FD0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93823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7" name="Graphic 76" descr="Trophy">
                <a:extLst>
                  <a:ext uri="{FF2B5EF4-FFF2-40B4-BE49-F238E27FC236}">
                    <a16:creationId xmlns:a16="http://schemas.microsoft.com/office/drawing/2014/main" id="{49854F2F-FF37-4748-BA6D-0AC14A644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97449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8" name="Graphic 77" descr="Trophy">
                <a:extLst>
                  <a:ext uri="{FF2B5EF4-FFF2-40B4-BE49-F238E27FC236}">
                    <a16:creationId xmlns:a16="http://schemas.microsoft.com/office/drawing/2014/main" id="{58D48F3C-A142-4F04-90C3-EEB4DE8CF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04251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9" name="Graphic 78" descr="Trophy">
                <a:extLst>
                  <a:ext uri="{FF2B5EF4-FFF2-40B4-BE49-F238E27FC236}">
                    <a16:creationId xmlns:a16="http://schemas.microsoft.com/office/drawing/2014/main" id="{913B20FA-F1DF-4B4F-8733-7D4CF0CC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80803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80" name="Graphic 79" descr="Trophy">
                <a:extLst>
                  <a:ext uri="{FF2B5EF4-FFF2-40B4-BE49-F238E27FC236}">
                    <a16:creationId xmlns:a16="http://schemas.microsoft.com/office/drawing/2014/main" id="{7CCEE4D2-DDCF-4877-8E1E-078AC6DBC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6885" y="3548262"/>
                <a:ext cx="453918" cy="453918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359AF4A-9F90-4439-84E6-3B944424DC24}"/>
              </a:ext>
            </a:extLst>
          </p:cNvPr>
          <p:cNvGrpSpPr/>
          <p:nvPr/>
        </p:nvGrpSpPr>
        <p:grpSpPr>
          <a:xfrm>
            <a:off x="6492539" y="6028372"/>
            <a:ext cx="4893471" cy="1911314"/>
            <a:chOff x="2571428" y="2033689"/>
            <a:chExt cx="4037715" cy="157706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546A30-CA2D-41A5-A8B2-93774A87D87A}"/>
                </a:ext>
              </a:extLst>
            </p:cNvPr>
            <p:cNvSpPr txBox="1"/>
            <p:nvPr/>
          </p:nvSpPr>
          <p:spPr>
            <a:xfrm>
              <a:off x="3682752" y="2033689"/>
              <a:ext cx="686048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E278F4-6CD3-4A61-84E0-980A7DD9504A}"/>
                </a:ext>
              </a:extLst>
            </p:cNvPr>
            <p:cNvSpPr txBox="1"/>
            <p:nvPr/>
          </p:nvSpPr>
          <p:spPr>
            <a:xfrm>
              <a:off x="4211727" y="2298798"/>
              <a:ext cx="1266064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85" name="Picture 8" descr="Image result for badminton court icon">
              <a:extLst>
                <a:ext uri="{FF2B5EF4-FFF2-40B4-BE49-F238E27FC236}">
                  <a16:creationId xmlns:a16="http://schemas.microsoft.com/office/drawing/2014/main" id="{EE2A39E4-E516-4847-8E75-2A1CB5A87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428" y="2606575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081806-1A32-4D49-9567-984B724A4219}"/>
                </a:ext>
              </a:extLst>
            </p:cNvPr>
            <p:cNvSpPr txBox="1"/>
            <p:nvPr/>
          </p:nvSpPr>
          <p:spPr>
            <a:xfrm>
              <a:off x="3720356" y="2713392"/>
              <a:ext cx="1679525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89/121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027EF9B-1672-4CE3-B018-A5EA6888B3F3}"/>
                </a:ext>
              </a:extLst>
            </p:cNvPr>
            <p:cNvSpPr txBox="1"/>
            <p:nvPr/>
          </p:nvSpPr>
          <p:spPr>
            <a:xfrm>
              <a:off x="4860302" y="2960116"/>
              <a:ext cx="1748841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4FBEEC6-F8F0-4B39-9815-B90142E554F9}"/>
              </a:ext>
            </a:extLst>
          </p:cNvPr>
          <p:cNvSpPr txBox="1"/>
          <p:nvPr/>
        </p:nvSpPr>
        <p:spPr>
          <a:xfrm>
            <a:off x="486436" y="5330296"/>
            <a:ext cx="310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graphicFrame>
        <p:nvGraphicFramePr>
          <p:cNvPr id="89" name="Chart 88">
            <a:extLst>
              <a:ext uri="{FF2B5EF4-FFF2-40B4-BE49-F238E27FC236}">
                <a16:creationId xmlns:a16="http://schemas.microsoft.com/office/drawing/2014/main" id="{78A5057E-8A92-40BA-9F4F-5612A17EB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254193"/>
              </p:ext>
            </p:extLst>
          </p:nvPr>
        </p:nvGraphicFramePr>
        <p:xfrm>
          <a:off x="-108950" y="5258015"/>
          <a:ext cx="4186484" cy="381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2E2239A-54B7-4365-9C45-193C1176550F}"/>
              </a:ext>
            </a:extLst>
          </p:cNvPr>
          <p:cNvSpPr txBox="1"/>
          <p:nvPr/>
        </p:nvSpPr>
        <p:spPr>
          <a:xfrm>
            <a:off x="7219174" y="5423175"/>
            <a:ext cx="3337773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#2 CHOU Tien Chen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BCB848-2261-4E05-88ED-38E60C6EB23A}"/>
              </a:ext>
            </a:extLst>
          </p:cNvPr>
          <p:cNvSpPr txBox="1"/>
          <p:nvPr/>
        </p:nvSpPr>
        <p:spPr>
          <a:xfrm>
            <a:off x="6496863" y="7681831"/>
            <a:ext cx="3735318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39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per Final Rounds: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D2BE3B-B8B8-4E05-89DC-03F31301D524}"/>
              </a:ext>
            </a:extLst>
          </p:cNvPr>
          <p:cNvGrpSpPr/>
          <p:nvPr/>
        </p:nvGrpSpPr>
        <p:grpSpPr>
          <a:xfrm>
            <a:off x="6492539" y="8032364"/>
            <a:ext cx="6045683" cy="551446"/>
            <a:chOff x="5393613" y="6923749"/>
            <a:chExt cx="4988431" cy="455011"/>
          </a:xfrm>
        </p:grpSpPr>
        <p:pic>
          <p:nvPicPr>
            <p:cNvPr id="111" name="Graphic 110" descr="Trophy">
              <a:extLst>
                <a:ext uri="{FF2B5EF4-FFF2-40B4-BE49-F238E27FC236}">
                  <a16:creationId xmlns:a16="http://schemas.microsoft.com/office/drawing/2014/main" id="{957AD62A-CB1E-47F7-8BF2-F707B09D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93613" y="6923749"/>
              <a:ext cx="453918" cy="453918"/>
            </a:xfrm>
            <a:prstGeom prst="rect">
              <a:avLst/>
            </a:prstGeom>
          </p:spPr>
        </p:pic>
        <p:pic>
          <p:nvPicPr>
            <p:cNvPr id="112" name="Graphic 111" descr="Trophy">
              <a:extLst>
                <a:ext uri="{FF2B5EF4-FFF2-40B4-BE49-F238E27FC236}">
                  <a16:creationId xmlns:a16="http://schemas.microsoft.com/office/drawing/2014/main" id="{4AFAD161-0E99-4FB3-B0CE-7A1EAAE84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66217" y="6923749"/>
              <a:ext cx="453918" cy="453918"/>
            </a:xfrm>
            <a:prstGeom prst="rect">
              <a:avLst/>
            </a:prstGeom>
          </p:spPr>
        </p:pic>
        <p:pic>
          <p:nvPicPr>
            <p:cNvPr id="113" name="Graphic 112" descr="Trophy">
              <a:extLst>
                <a:ext uri="{FF2B5EF4-FFF2-40B4-BE49-F238E27FC236}">
                  <a16:creationId xmlns:a16="http://schemas.microsoft.com/office/drawing/2014/main" id="{2F1A1501-0BA4-4D50-B8C6-B30EAD95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80505" y="6923749"/>
              <a:ext cx="453918" cy="453918"/>
            </a:xfrm>
            <a:prstGeom prst="rect">
              <a:avLst/>
            </a:prstGeom>
          </p:spPr>
        </p:pic>
        <p:pic>
          <p:nvPicPr>
            <p:cNvPr id="114" name="Graphic 113" descr="Trophy">
              <a:extLst>
                <a:ext uri="{FF2B5EF4-FFF2-40B4-BE49-F238E27FC236}">
                  <a16:creationId xmlns:a16="http://schemas.microsoft.com/office/drawing/2014/main" id="{B03E4D52-159E-425E-932E-AFF4E7C2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5129" y="6923749"/>
              <a:ext cx="453918" cy="453918"/>
            </a:xfrm>
            <a:prstGeom prst="rect">
              <a:avLst/>
            </a:prstGeom>
          </p:spPr>
        </p:pic>
        <p:pic>
          <p:nvPicPr>
            <p:cNvPr id="115" name="Graphic 114" descr="Trophy">
              <a:extLst>
                <a:ext uri="{FF2B5EF4-FFF2-40B4-BE49-F238E27FC236}">
                  <a16:creationId xmlns:a16="http://schemas.microsoft.com/office/drawing/2014/main" id="{252C604A-A54A-4014-A8C0-A4260B3E9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1211" y="6923749"/>
              <a:ext cx="453918" cy="453918"/>
            </a:xfrm>
            <a:prstGeom prst="rect">
              <a:avLst/>
            </a:prstGeom>
          </p:spPr>
        </p:pic>
        <p:pic>
          <p:nvPicPr>
            <p:cNvPr id="116" name="Graphic 115" descr="Trophy">
              <a:extLst>
                <a:ext uri="{FF2B5EF4-FFF2-40B4-BE49-F238E27FC236}">
                  <a16:creationId xmlns:a16="http://schemas.microsoft.com/office/drawing/2014/main" id="{689ED35D-C48F-487B-843D-6B8506D7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4837" y="6923749"/>
              <a:ext cx="453918" cy="453918"/>
            </a:xfrm>
            <a:prstGeom prst="rect">
              <a:avLst/>
            </a:prstGeom>
          </p:spPr>
        </p:pic>
        <p:pic>
          <p:nvPicPr>
            <p:cNvPr id="117" name="Graphic 116" descr="Trophy">
              <a:extLst>
                <a:ext uri="{FF2B5EF4-FFF2-40B4-BE49-F238E27FC236}">
                  <a16:creationId xmlns:a16="http://schemas.microsoft.com/office/drawing/2014/main" id="{A3F004B9-A457-4246-BA8A-9F3352DA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01639" y="6923749"/>
              <a:ext cx="453918" cy="453918"/>
            </a:xfrm>
            <a:prstGeom prst="rect">
              <a:avLst/>
            </a:prstGeom>
          </p:spPr>
        </p:pic>
        <p:pic>
          <p:nvPicPr>
            <p:cNvPr id="118" name="Graphic 117" descr="Trophy">
              <a:extLst>
                <a:ext uri="{FF2B5EF4-FFF2-40B4-BE49-F238E27FC236}">
                  <a16:creationId xmlns:a16="http://schemas.microsoft.com/office/drawing/2014/main" id="{0782A3CC-F396-46FF-91FC-4DF0E7555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78191" y="6923749"/>
              <a:ext cx="453918" cy="453918"/>
            </a:xfrm>
            <a:prstGeom prst="rect">
              <a:avLst/>
            </a:prstGeom>
          </p:spPr>
        </p:pic>
        <p:pic>
          <p:nvPicPr>
            <p:cNvPr id="119" name="Graphic 118" descr="Trophy">
              <a:extLst>
                <a:ext uri="{FF2B5EF4-FFF2-40B4-BE49-F238E27FC236}">
                  <a16:creationId xmlns:a16="http://schemas.microsoft.com/office/drawing/2014/main" id="{FF3950CE-1274-4F77-8047-63F24EB3C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24273" y="6923749"/>
              <a:ext cx="453918" cy="453918"/>
            </a:xfrm>
            <a:prstGeom prst="rect">
              <a:avLst/>
            </a:prstGeom>
          </p:spPr>
        </p:pic>
        <p:pic>
          <p:nvPicPr>
            <p:cNvPr id="127" name="Graphic 126" descr="Trophy">
              <a:extLst>
                <a:ext uri="{FF2B5EF4-FFF2-40B4-BE49-F238E27FC236}">
                  <a16:creationId xmlns:a16="http://schemas.microsoft.com/office/drawing/2014/main" id="{5DCBD00D-E2E1-4D1F-B462-3AF3AF4E4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58001" y="6923749"/>
              <a:ext cx="453918" cy="453918"/>
            </a:xfrm>
            <a:prstGeom prst="rect">
              <a:avLst/>
            </a:prstGeom>
          </p:spPr>
        </p:pic>
        <p:pic>
          <p:nvPicPr>
            <p:cNvPr id="128" name="Graphic 127" descr="Trophy">
              <a:extLst>
                <a:ext uri="{FF2B5EF4-FFF2-40B4-BE49-F238E27FC236}">
                  <a16:creationId xmlns:a16="http://schemas.microsoft.com/office/drawing/2014/main" id="{BAF4BD7A-64DF-4092-8993-A35E387B4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50141" y="6924842"/>
              <a:ext cx="453918" cy="453918"/>
            </a:xfrm>
            <a:prstGeom prst="rect">
              <a:avLst/>
            </a:prstGeom>
          </p:spPr>
        </p:pic>
        <p:pic>
          <p:nvPicPr>
            <p:cNvPr id="129" name="Graphic 128" descr="Trophy">
              <a:extLst>
                <a:ext uri="{FF2B5EF4-FFF2-40B4-BE49-F238E27FC236}">
                  <a16:creationId xmlns:a16="http://schemas.microsoft.com/office/drawing/2014/main" id="{11776C35-2152-4C64-9F7D-2DC4CBFB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27959" y="6923916"/>
              <a:ext cx="454085" cy="454085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995EE6C-062B-4A0F-A3B3-B5AAD0CD4B1F}"/>
              </a:ext>
            </a:extLst>
          </p:cNvPr>
          <p:cNvSpPr/>
          <p:nvPr/>
        </p:nvSpPr>
        <p:spPr>
          <a:xfrm>
            <a:off x="10894948" y="5514943"/>
            <a:ext cx="311531" cy="155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820" tIns="55410" rIns="110820" bIns="554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643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362D784-4526-4CC9-B65B-139AECCDF6A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7" b="32326"/>
          <a:stretch/>
        </p:blipFill>
        <p:spPr>
          <a:xfrm>
            <a:off x="10696004" y="5409463"/>
            <a:ext cx="1320129" cy="5245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68A99F-61DA-4E7D-A37A-D58DD14D1C0E}"/>
              </a:ext>
            </a:extLst>
          </p:cNvPr>
          <p:cNvGrpSpPr/>
          <p:nvPr/>
        </p:nvGrpSpPr>
        <p:grpSpPr>
          <a:xfrm>
            <a:off x="9088040" y="8866830"/>
            <a:ext cx="4236878" cy="3788774"/>
            <a:chOff x="9125822" y="8834301"/>
            <a:chExt cx="4236878" cy="3788774"/>
          </a:xfrm>
        </p:grpSpPr>
        <p:graphicFrame>
          <p:nvGraphicFramePr>
            <p:cNvPr id="132" name="Chart 131">
              <a:extLst>
                <a:ext uri="{FF2B5EF4-FFF2-40B4-BE49-F238E27FC236}">
                  <a16:creationId xmlns:a16="http://schemas.microsoft.com/office/drawing/2014/main" id="{4FBDF19D-7746-4F9C-8C39-BEBEC5509E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1523202"/>
                </p:ext>
              </p:extLst>
            </p:nvPr>
          </p:nvGraphicFramePr>
          <p:xfrm>
            <a:off x="9125822" y="8834301"/>
            <a:ext cx="4236878" cy="37887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8F3B8BE-17DE-402F-A944-0314CF9411D8}"/>
                </a:ext>
              </a:extLst>
            </p:cNvPr>
            <p:cNvSpPr txBox="1"/>
            <p:nvPr/>
          </p:nvSpPr>
          <p:spPr>
            <a:xfrm>
              <a:off x="9515436" y="8881449"/>
              <a:ext cx="330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Winning Rate per Round (%)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E7A8D9F-CDAD-4F7C-92D8-ADEEBFAC5804}"/>
              </a:ext>
            </a:extLst>
          </p:cNvPr>
          <p:cNvSpPr txBox="1"/>
          <p:nvPr/>
        </p:nvSpPr>
        <p:spPr>
          <a:xfrm>
            <a:off x="848061" y="8977463"/>
            <a:ext cx="3743332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#3 Anders ANTONSEN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5C1166E-B03D-40AD-885F-5DA2959DB28D}"/>
              </a:ext>
            </a:extLst>
          </p:cNvPr>
          <p:cNvSpPr txBox="1"/>
          <p:nvPr/>
        </p:nvSpPr>
        <p:spPr>
          <a:xfrm>
            <a:off x="263849" y="11252697"/>
            <a:ext cx="1965603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39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</a:t>
            </a:r>
          </a:p>
          <a:p>
            <a:r>
              <a:rPr lang="en-ID" sz="1939" dirty="0">
                <a:solidFill>
                  <a:schemeClr val="bg1"/>
                </a:solidFill>
                <a:latin typeface="Berlin Sans FB" panose="020E0602020502020306" pitchFamily="34" charset="0"/>
              </a:rPr>
              <a:t>per Final Rounds: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36E74E-4F80-49A8-867F-6D1C69D1C95F}"/>
              </a:ext>
            </a:extLst>
          </p:cNvPr>
          <p:cNvGrpSpPr/>
          <p:nvPr/>
        </p:nvGrpSpPr>
        <p:grpSpPr>
          <a:xfrm>
            <a:off x="667448" y="1545634"/>
            <a:ext cx="5084775" cy="1823457"/>
            <a:chOff x="550726" y="1275338"/>
            <a:chExt cx="4195564" cy="15045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108164-C43D-4AB8-969B-35244B2636BF}"/>
                </a:ext>
              </a:extLst>
            </p:cNvPr>
            <p:cNvSpPr txBox="1"/>
            <p:nvPr/>
          </p:nvSpPr>
          <p:spPr>
            <a:xfrm>
              <a:off x="1687848" y="1305756"/>
              <a:ext cx="686048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3C1EBF-7159-4853-8F82-3EC73D489EE6}"/>
                </a:ext>
              </a:extLst>
            </p:cNvPr>
            <p:cNvSpPr txBox="1"/>
            <p:nvPr/>
          </p:nvSpPr>
          <p:spPr>
            <a:xfrm>
              <a:off x="2216823" y="1570865"/>
              <a:ext cx="1266064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31" name="Picture 8" descr="Image result for badminton court icon">
              <a:extLst>
                <a:ext uri="{FF2B5EF4-FFF2-40B4-BE49-F238E27FC236}">
                  <a16:creationId xmlns:a16="http://schemas.microsoft.com/office/drawing/2014/main" id="{72197D15-C40B-4B66-A0AC-FEEDEC895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26" y="1775731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160A9E-7B15-4458-92A5-917468153455}"/>
                </a:ext>
              </a:extLst>
            </p:cNvPr>
            <p:cNvSpPr txBox="1"/>
            <p:nvPr/>
          </p:nvSpPr>
          <p:spPr>
            <a:xfrm>
              <a:off x="1699654" y="1882548"/>
              <a:ext cx="1679525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102/117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C91D48-315A-4A71-A96A-B6DBF826A1DC}"/>
                </a:ext>
              </a:extLst>
            </p:cNvPr>
            <p:cNvSpPr txBox="1"/>
            <p:nvPr/>
          </p:nvSpPr>
          <p:spPr>
            <a:xfrm>
              <a:off x="2997450" y="2140278"/>
              <a:ext cx="1748840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152" name="Graphic 151" descr="Stopwatch">
              <a:extLst>
                <a:ext uri="{FF2B5EF4-FFF2-40B4-BE49-F238E27FC236}">
                  <a16:creationId xmlns:a16="http://schemas.microsoft.com/office/drawing/2014/main" id="{B95F2A84-6971-4EDE-BA23-C0C14839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8169" y="1275338"/>
              <a:ext cx="707165" cy="70716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C8E5A-858B-41B5-936D-33D767A5949F}"/>
              </a:ext>
            </a:extLst>
          </p:cNvPr>
          <p:cNvGrpSpPr/>
          <p:nvPr/>
        </p:nvGrpSpPr>
        <p:grpSpPr>
          <a:xfrm>
            <a:off x="220880" y="9492250"/>
            <a:ext cx="4738273" cy="1911314"/>
            <a:chOff x="162083" y="8151458"/>
            <a:chExt cx="3909657" cy="157706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5F23E52-E300-4A36-AAB7-ECD9164609ED}"/>
                </a:ext>
              </a:extLst>
            </p:cNvPr>
            <p:cNvSpPr txBox="1"/>
            <p:nvPr/>
          </p:nvSpPr>
          <p:spPr>
            <a:xfrm>
              <a:off x="1273407" y="8151458"/>
              <a:ext cx="686048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1906D86-38CC-4158-B9C0-45C4ED4B7AD7}"/>
                </a:ext>
              </a:extLst>
            </p:cNvPr>
            <p:cNvSpPr txBox="1"/>
            <p:nvPr/>
          </p:nvSpPr>
          <p:spPr>
            <a:xfrm>
              <a:off x="1802382" y="8416567"/>
              <a:ext cx="1266063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137" name="Picture 8" descr="Image result for badminton court icon">
              <a:extLst>
                <a:ext uri="{FF2B5EF4-FFF2-40B4-BE49-F238E27FC236}">
                  <a16:creationId xmlns:a16="http://schemas.microsoft.com/office/drawing/2014/main" id="{7A8E740E-5ECB-4A74-8DD7-DE0A8172E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3" y="8724344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73F3D9-CF61-4BEC-91BF-AFE8B14CE1F1}"/>
                </a:ext>
              </a:extLst>
            </p:cNvPr>
            <p:cNvSpPr txBox="1"/>
            <p:nvPr/>
          </p:nvSpPr>
          <p:spPr>
            <a:xfrm>
              <a:off x="1234224" y="8854942"/>
              <a:ext cx="1679525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46/76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E2E73F-0782-4205-BFFB-03DEF4D84017}"/>
                </a:ext>
              </a:extLst>
            </p:cNvPr>
            <p:cNvSpPr txBox="1"/>
            <p:nvPr/>
          </p:nvSpPr>
          <p:spPr>
            <a:xfrm>
              <a:off x="2322900" y="9102416"/>
              <a:ext cx="1748840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154" name="Graphic 153" descr="Stopwatch">
              <a:extLst>
                <a:ext uri="{FF2B5EF4-FFF2-40B4-BE49-F238E27FC236}">
                  <a16:creationId xmlns:a16="http://schemas.microsoft.com/office/drawing/2014/main" id="{D5030F59-E6F3-430E-9E79-3F2C28DF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8612" y="8217131"/>
              <a:ext cx="707165" cy="707165"/>
            </a:xfrm>
            <a:prstGeom prst="rect">
              <a:avLst/>
            </a:prstGeom>
          </p:spPr>
        </p:pic>
      </p:grpSp>
      <p:pic>
        <p:nvPicPr>
          <p:cNvPr id="155" name="Graphic 154" descr="Stopwatch">
            <a:extLst>
              <a:ext uri="{FF2B5EF4-FFF2-40B4-BE49-F238E27FC236}">
                <a16:creationId xmlns:a16="http://schemas.microsoft.com/office/drawing/2014/main" id="{3E7A44F5-4C21-42C5-A578-2FAF36C4BA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80375" y="6047322"/>
            <a:ext cx="857042" cy="857042"/>
          </a:xfrm>
          <a:prstGeom prst="rect">
            <a:avLst/>
          </a:prstGeom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E2BCD21-A8CA-4CC0-A042-F6865CE0A5F7}"/>
              </a:ext>
            </a:extLst>
          </p:cNvPr>
          <p:cNvGrpSpPr/>
          <p:nvPr/>
        </p:nvGrpSpPr>
        <p:grpSpPr>
          <a:xfrm>
            <a:off x="2289772" y="11323273"/>
            <a:ext cx="2105471" cy="550122"/>
            <a:chOff x="1942648" y="9636388"/>
            <a:chExt cx="1737272" cy="453918"/>
          </a:xfrm>
        </p:grpSpPr>
        <p:pic>
          <p:nvPicPr>
            <p:cNvPr id="157" name="Graphic 156" descr="Trophy">
              <a:extLst>
                <a:ext uri="{FF2B5EF4-FFF2-40B4-BE49-F238E27FC236}">
                  <a16:creationId xmlns:a16="http://schemas.microsoft.com/office/drawing/2014/main" id="{FFB79FCD-1978-478C-B94A-931592D2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42648" y="9636388"/>
              <a:ext cx="453918" cy="453918"/>
            </a:xfrm>
            <a:prstGeom prst="rect">
              <a:avLst/>
            </a:prstGeom>
          </p:spPr>
        </p:pic>
        <p:pic>
          <p:nvPicPr>
            <p:cNvPr id="158" name="Graphic 157" descr="Trophy">
              <a:extLst>
                <a:ext uri="{FF2B5EF4-FFF2-40B4-BE49-F238E27FC236}">
                  <a16:creationId xmlns:a16="http://schemas.microsoft.com/office/drawing/2014/main" id="{D4A801D9-5902-4131-BF38-9839BC2C7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49450" y="9636388"/>
              <a:ext cx="453918" cy="453918"/>
            </a:xfrm>
            <a:prstGeom prst="rect">
              <a:avLst/>
            </a:prstGeom>
          </p:spPr>
        </p:pic>
        <p:pic>
          <p:nvPicPr>
            <p:cNvPr id="159" name="Graphic 158" descr="Trophy">
              <a:extLst>
                <a:ext uri="{FF2B5EF4-FFF2-40B4-BE49-F238E27FC236}">
                  <a16:creationId xmlns:a16="http://schemas.microsoft.com/office/drawing/2014/main" id="{4D3B84C9-984F-4639-B0BC-D9BA4FF68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26002" y="9636388"/>
              <a:ext cx="453918" cy="453918"/>
            </a:xfrm>
            <a:prstGeom prst="rect">
              <a:avLst/>
            </a:prstGeom>
          </p:spPr>
        </p:pic>
        <p:pic>
          <p:nvPicPr>
            <p:cNvPr id="160" name="Graphic 159" descr="Trophy">
              <a:extLst>
                <a:ext uri="{FF2B5EF4-FFF2-40B4-BE49-F238E27FC236}">
                  <a16:creationId xmlns:a16="http://schemas.microsoft.com/office/drawing/2014/main" id="{FCB1BCB1-07A9-4352-938A-FA5D69061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2084" y="9636388"/>
              <a:ext cx="453918" cy="453918"/>
            </a:xfrm>
            <a:prstGeom prst="rect">
              <a:avLst/>
            </a:prstGeom>
          </p:spPr>
        </p:pic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3442B4D-2D1C-41E3-AD5C-CAC1D9FC36CB}"/>
              </a:ext>
            </a:extLst>
          </p:cNvPr>
          <p:cNvSpPr/>
          <p:nvPr/>
        </p:nvSpPr>
        <p:spPr>
          <a:xfrm>
            <a:off x="5089929" y="12213739"/>
            <a:ext cx="7514965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Level, starting from 2018 to All England 2020</a:t>
            </a:r>
          </a:p>
          <a:p>
            <a:r>
              <a:rPr lang="en-ID" sz="1212" dirty="0"/>
              <a:t>Match Sources: bwfbadminton.com 		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CADEF7-5D8A-40B8-88B3-476A41F12F88}"/>
              </a:ext>
            </a:extLst>
          </p:cNvPr>
          <p:cNvSpPr/>
          <p:nvPr/>
        </p:nvSpPr>
        <p:spPr>
          <a:xfrm>
            <a:off x="-21755" y="12208817"/>
            <a:ext cx="5111683" cy="41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R1: Round 1/ Round 32	R2: Round 2/Round 16	 QF: Quarterfinal </a:t>
            </a:r>
          </a:p>
          <a:p>
            <a:r>
              <a:rPr lang="en-ID" sz="1212" dirty="0"/>
              <a:t>SF: </a:t>
            </a:r>
            <a:r>
              <a:rPr lang="en-ID" sz="1212" dirty="0" err="1"/>
              <a:t>Semifinal</a:t>
            </a:r>
            <a:r>
              <a:rPr lang="en-ID" sz="1212" dirty="0"/>
              <a:t>			F: Final</a:t>
            </a:r>
          </a:p>
        </p:txBody>
      </p:sp>
      <p:pic>
        <p:nvPicPr>
          <p:cNvPr id="165" name="Picture 164" descr="Image result for anders antonsen">
            <a:extLst>
              <a:ext uri="{FF2B5EF4-FFF2-40B4-BE49-F238E27FC236}">
                <a16:creationId xmlns:a16="http://schemas.microsoft.com/office/drawing/2014/main" id="{2C1F35E3-483E-41E7-891E-251EF40F3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60" r="7012"/>
          <a:stretch/>
        </p:blipFill>
        <p:spPr bwMode="auto">
          <a:xfrm>
            <a:off x="5257685" y="8973974"/>
            <a:ext cx="3944789" cy="31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A picture containing room, food&#10;&#10;Description automatically generated">
            <a:extLst>
              <a:ext uri="{FF2B5EF4-FFF2-40B4-BE49-F238E27FC236}">
                <a16:creationId xmlns:a16="http://schemas.microsoft.com/office/drawing/2014/main" id="{F0B04418-0383-436C-A804-486D3B1A94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4" y="8541697"/>
            <a:ext cx="1496272" cy="1571714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366A9BA7-1EE8-4645-BFF9-618E132AA152}"/>
              </a:ext>
            </a:extLst>
          </p:cNvPr>
          <p:cNvGrpSpPr/>
          <p:nvPr/>
        </p:nvGrpSpPr>
        <p:grpSpPr>
          <a:xfrm>
            <a:off x="3093548" y="8530640"/>
            <a:ext cx="622369" cy="230832"/>
            <a:chOff x="8731504" y="8433318"/>
            <a:chExt cx="622369" cy="230832"/>
          </a:xfrm>
        </p:grpSpPr>
        <p:pic>
          <p:nvPicPr>
            <p:cNvPr id="95" name="Graphic 94" descr="Camera">
              <a:extLst>
                <a:ext uri="{FF2B5EF4-FFF2-40B4-BE49-F238E27FC236}">
                  <a16:creationId xmlns:a16="http://schemas.microsoft.com/office/drawing/2014/main" id="{123A09F0-081B-4A1A-9705-5432F93B4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07F8719-5D8A-4943-865A-24FEC470EDCD}"/>
                </a:ext>
              </a:extLst>
            </p:cNvPr>
            <p:cNvSpPr txBox="1"/>
            <p:nvPr/>
          </p:nvSpPr>
          <p:spPr>
            <a:xfrm>
              <a:off x="8883873" y="8433318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 err="1">
                  <a:solidFill>
                    <a:schemeClr val="bg1"/>
                  </a:solidFill>
                </a:rPr>
                <a:t>Yonex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C8EB58F-1A00-4CE8-B54B-240F9CDA9EBD}"/>
              </a:ext>
            </a:extLst>
          </p:cNvPr>
          <p:cNvGrpSpPr/>
          <p:nvPr/>
        </p:nvGrpSpPr>
        <p:grpSpPr>
          <a:xfrm>
            <a:off x="11392982" y="4812117"/>
            <a:ext cx="931750" cy="230832"/>
            <a:chOff x="8731504" y="8433318"/>
            <a:chExt cx="931750" cy="230832"/>
          </a:xfrm>
        </p:grpSpPr>
        <p:pic>
          <p:nvPicPr>
            <p:cNvPr id="98" name="Graphic 97" descr="Camera">
              <a:extLst>
                <a:ext uri="{FF2B5EF4-FFF2-40B4-BE49-F238E27FC236}">
                  <a16:creationId xmlns:a16="http://schemas.microsoft.com/office/drawing/2014/main" id="{8AE0AA24-9178-49C7-8498-435F9BF6C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FD0A96-3FB7-44EC-93F0-19AB6F17C563}"/>
                </a:ext>
              </a:extLst>
            </p:cNvPr>
            <p:cNvSpPr txBox="1"/>
            <p:nvPr/>
          </p:nvSpPr>
          <p:spPr>
            <a:xfrm>
              <a:off x="8883873" y="843331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Shutterstock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E697CC5-AD80-42E8-ACF5-5A8BB551A3A1}"/>
              </a:ext>
            </a:extLst>
          </p:cNvPr>
          <p:cNvGrpSpPr/>
          <p:nvPr/>
        </p:nvGrpSpPr>
        <p:grpSpPr>
          <a:xfrm>
            <a:off x="4310056" y="11839975"/>
            <a:ext cx="1375781" cy="230832"/>
            <a:chOff x="8731504" y="8433318"/>
            <a:chExt cx="1375781" cy="230832"/>
          </a:xfrm>
        </p:grpSpPr>
        <p:pic>
          <p:nvPicPr>
            <p:cNvPr id="101" name="Graphic 100" descr="Camera">
              <a:extLst>
                <a:ext uri="{FF2B5EF4-FFF2-40B4-BE49-F238E27FC236}">
                  <a16:creationId xmlns:a16="http://schemas.microsoft.com/office/drawing/2014/main" id="{139FF950-84E5-4AF7-BEFB-7DFC2FA4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7C1E4E9-8F05-4ACC-A700-1DDFCEF62FB4}"/>
                </a:ext>
              </a:extLst>
            </p:cNvPr>
            <p:cNvSpPr txBox="1"/>
            <p:nvPr/>
          </p:nvSpPr>
          <p:spPr>
            <a:xfrm>
              <a:off x="8883873" y="8433318"/>
              <a:ext cx="1223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Anders </a:t>
              </a:r>
              <a:r>
                <a:rPr lang="en-ID" sz="900" dirty="0" err="1">
                  <a:solidFill>
                    <a:schemeClr val="bg1"/>
                  </a:solidFill>
                </a:rPr>
                <a:t>Antonsen’s</a:t>
              </a:r>
              <a:r>
                <a:rPr lang="en-ID" sz="900" dirty="0">
                  <a:solidFill>
                    <a:schemeClr val="bg1"/>
                  </a:solidFill>
                </a:rPr>
                <a:t> 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8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384062" y="4993383"/>
            <a:ext cx="13421636" cy="367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2052" name="Picture 4" descr="Image result for CHEN Yufei">
            <a:extLst>
              <a:ext uri="{FF2B5EF4-FFF2-40B4-BE49-F238E27FC236}">
                <a16:creationId xmlns:a16="http://schemas.microsoft.com/office/drawing/2014/main" id="{15CF68D6-6EF5-4A17-9081-557D2FB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9645" y="4997516"/>
            <a:ext cx="4658973" cy="36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69" y="795458"/>
            <a:ext cx="14185972" cy="4040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2050" name="Picture 2" descr="Image result for TAI Tzu Ying">
            <a:extLst>
              <a:ext uri="{FF2B5EF4-FFF2-40B4-BE49-F238E27FC236}">
                <a16:creationId xmlns:a16="http://schemas.microsoft.com/office/drawing/2014/main" id="{4EC8A274-99D5-448F-9F7D-282241900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648" y="795458"/>
            <a:ext cx="9469664" cy="40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384063" y="8834114"/>
            <a:ext cx="13657611" cy="321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528490-5A49-4B1E-ABA1-CA8B7F0AF51B}"/>
              </a:ext>
            </a:extLst>
          </p:cNvPr>
          <p:cNvGrpSpPr/>
          <p:nvPr/>
        </p:nvGrpSpPr>
        <p:grpSpPr>
          <a:xfrm>
            <a:off x="1325624" y="8968054"/>
            <a:ext cx="6703273" cy="3074186"/>
            <a:chOff x="558800" y="7371090"/>
            <a:chExt cx="5531024" cy="2536581"/>
          </a:xfrm>
        </p:grpSpPr>
        <p:pic>
          <p:nvPicPr>
            <p:cNvPr id="2054" name="Picture 6" descr="Image result for Akane YAMAGUCHI">
              <a:extLst>
                <a:ext uri="{FF2B5EF4-FFF2-40B4-BE49-F238E27FC236}">
                  <a16:creationId xmlns:a16="http://schemas.microsoft.com/office/drawing/2014/main" id="{B78BAB54-1BAF-4DB5-96D0-2598F28A6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8910"/>
            <a:stretch/>
          </p:blipFill>
          <p:spPr bwMode="auto">
            <a:xfrm>
              <a:off x="558800" y="7375717"/>
              <a:ext cx="5531024" cy="2527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D3336F-A1B8-4D42-ACEC-C5F7FB32158A}"/>
                </a:ext>
              </a:extLst>
            </p:cNvPr>
            <p:cNvSpPr/>
            <p:nvPr/>
          </p:nvSpPr>
          <p:spPr>
            <a:xfrm rot="10800000">
              <a:off x="558800" y="7371090"/>
              <a:ext cx="1385824" cy="25365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</a:schemeClr>
                </a:gs>
                <a:gs pos="54000">
                  <a:srgbClr val="717171">
                    <a:alpha val="54000"/>
                    <a:lumMod val="0"/>
                  </a:srgb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643"/>
            </a:p>
          </p:txBody>
        </p:sp>
      </p:grp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Singles</a:t>
            </a:r>
            <a:endParaRPr lang="en-ID" sz="3878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9158103" y="-3928103"/>
            <a:ext cx="793797" cy="826300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</a:t>
            </a:r>
            <a:r>
              <a:rPr lang="en-ID" sz="2909" dirty="0">
                <a:latin typeface="Berlin Sans FB" panose="020E0602020502020306" pitchFamily="34" charset="0"/>
              </a:rPr>
              <a:t>Top 3 World Ranking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C9C9D4E-B9F0-4843-96D4-4862CD3AE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34803"/>
              </p:ext>
            </p:extLst>
          </p:nvPr>
        </p:nvGraphicFramePr>
        <p:xfrm>
          <a:off x="-754746" y="1364541"/>
          <a:ext cx="4324845" cy="36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4F1F8-6B5A-4FD5-BE3A-5E1D5B238AFF}"/>
              </a:ext>
            </a:extLst>
          </p:cNvPr>
          <p:cNvGrpSpPr/>
          <p:nvPr/>
        </p:nvGrpSpPr>
        <p:grpSpPr>
          <a:xfrm>
            <a:off x="7719492" y="1639778"/>
            <a:ext cx="4903864" cy="1786592"/>
            <a:chOff x="2545630" y="2033689"/>
            <a:chExt cx="4046290" cy="1474158"/>
          </a:xfrm>
        </p:grpSpPr>
        <p:pic>
          <p:nvPicPr>
            <p:cNvPr id="24" name="Picture 6" descr="Image result for stopwatch icon">
              <a:extLst>
                <a:ext uri="{FF2B5EF4-FFF2-40B4-BE49-F238E27FC236}">
                  <a16:creationId xmlns:a16="http://schemas.microsoft.com/office/drawing/2014/main" id="{BC55B7EB-6248-428C-977C-F42E606E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bg2">
                  <a:lumMod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588" y="2075094"/>
              <a:ext cx="604926" cy="60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1DDF9-7454-4F5A-820A-F3B383C27229}"/>
                </a:ext>
              </a:extLst>
            </p:cNvPr>
            <p:cNvSpPr txBox="1"/>
            <p:nvPr/>
          </p:nvSpPr>
          <p:spPr>
            <a:xfrm>
              <a:off x="3682752" y="2033689"/>
              <a:ext cx="686048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478C5C-C01E-4317-BC27-65A931C44119}"/>
                </a:ext>
              </a:extLst>
            </p:cNvPr>
            <p:cNvSpPr txBox="1"/>
            <p:nvPr/>
          </p:nvSpPr>
          <p:spPr>
            <a:xfrm>
              <a:off x="4135559" y="2274325"/>
              <a:ext cx="1266063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27" name="Picture 8" descr="Image result for badminton court icon">
              <a:extLst>
                <a:ext uri="{FF2B5EF4-FFF2-40B4-BE49-F238E27FC236}">
                  <a16:creationId xmlns:a16="http://schemas.microsoft.com/office/drawing/2014/main" id="{3FB8A3C5-587B-482B-92CD-CC38E83A9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5630" y="2503664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93D3FC-3B97-4DF5-A06B-DBEBF1EC6677}"/>
                </a:ext>
              </a:extLst>
            </p:cNvPr>
            <p:cNvSpPr txBox="1"/>
            <p:nvPr/>
          </p:nvSpPr>
          <p:spPr>
            <a:xfrm>
              <a:off x="3694558" y="2610481"/>
              <a:ext cx="1679525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94/112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78B18B-3F6D-461E-899C-6731E1C5685E}"/>
                </a:ext>
              </a:extLst>
            </p:cNvPr>
            <p:cNvSpPr txBox="1"/>
            <p:nvPr/>
          </p:nvSpPr>
          <p:spPr>
            <a:xfrm>
              <a:off x="4843080" y="2851866"/>
              <a:ext cx="1748840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9CD6248-57BE-44F0-9F75-E2B26EF19C10}"/>
              </a:ext>
            </a:extLst>
          </p:cNvPr>
          <p:cNvSpPr txBox="1"/>
          <p:nvPr/>
        </p:nvSpPr>
        <p:spPr>
          <a:xfrm>
            <a:off x="207180" y="977529"/>
            <a:ext cx="30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D4153B-8B75-489F-A91A-55C87C948755}"/>
              </a:ext>
            </a:extLst>
          </p:cNvPr>
          <p:cNvSpPr txBox="1"/>
          <p:nvPr/>
        </p:nvSpPr>
        <p:spPr>
          <a:xfrm>
            <a:off x="8143777" y="865007"/>
            <a:ext cx="2584362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#1 TAI Tzu Ying</a:t>
            </a:r>
          </a:p>
        </p:txBody>
      </p:sp>
      <p:pic>
        <p:nvPicPr>
          <p:cNvPr id="53" name="Graphic 52" descr="Stopwatch">
            <a:extLst>
              <a:ext uri="{FF2B5EF4-FFF2-40B4-BE49-F238E27FC236}">
                <a16:creationId xmlns:a16="http://schemas.microsoft.com/office/drawing/2014/main" id="{CCCC85B7-7727-4A44-89BA-784438CC1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9716" y="1630826"/>
            <a:ext cx="857042" cy="85704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0203FB2-80CF-4D0D-8D58-9065E5E916CE}"/>
              </a:ext>
            </a:extLst>
          </p:cNvPr>
          <p:cNvGrpSpPr/>
          <p:nvPr/>
        </p:nvGrpSpPr>
        <p:grpSpPr>
          <a:xfrm>
            <a:off x="7680855" y="3241844"/>
            <a:ext cx="4120388" cy="1530303"/>
            <a:chOff x="475769" y="2736229"/>
            <a:chExt cx="3399826" cy="126268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451218-7626-4A71-B779-3E9B407873CC}"/>
                </a:ext>
              </a:extLst>
            </p:cNvPr>
            <p:cNvSpPr txBox="1"/>
            <p:nvPr/>
          </p:nvSpPr>
          <p:spPr>
            <a:xfrm>
              <a:off x="475769" y="2736229"/>
              <a:ext cx="3082096" cy="32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939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Number of Titles per Final Rounds: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EA0EE7-E9D7-401D-8A21-A2324D26F3A7}"/>
                </a:ext>
              </a:extLst>
            </p:cNvPr>
            <p:cNvGrpSpPr/>
            <p:nvPr/>
          </p:nvGrpSpPr>
          <p:grpSpPr>
            <a:xfrm>
              <a:off x="491017" y="3084999"/>
              <a:ext cx="3384578" cy="913918"/>
              <a:chOff x="1696225" y="3088262"/>
              <a:chExt cx="3384578" cy="913918"/>
            </a:xfrm>
          </p:grpSpPr>
          <p:pic>
            <p:nvPicPr>
              <p:cNvPr id="57" name="Graphic 56" descr="Trophy">
                <a:extLst>
                  <a:ext uri="{FF2B5EF4-FFF2-40B4-BE49-F238E27FC236}">
                    <a16:creationId xmlns:a16="http://schemas.microsoft.com/office/drawing/2014/main" id="{D090CCD9-4E8A-4DD0-996D-7E795B416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96225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58" name="Graphic 57" descr="Trophy">
                <a:extLst>
                  <a:ext uri="{FF2B5EF4-FFF2-40B4-BE49-F238E27FC236}">
                    <a16:creationId xmlns:a16="http://schemas.microsoft.com/office/drawing/2014/main" id="{32BC29C9-53C2-4463-95BF-BBE0EBFCB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8829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59" name="Graphic 58" descr="Trophy">
                <a:extLst>
                  <a:ext uri="{FF2B5EF4-FFF2-40B4-BE49-F238E27FC236}">
                    <a16:creationId xmlns:a16="http://schemas.microsoft.com/office/drawing/2014/main" id="{C0B5D535-20FD-480A-BD86-C45BCCEBC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383117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0" name="Graphic 59" descr="Trophy">
                <a:extLst>
                  <a:ext uri="{FF2B5EF4-FFF2-40B4-BE49-F238E27FC236}">
                    <a16:creationId xmlns:a16="http://schemas.microsoft.com/office/drawing/2014/main" id="{1A27A167-7185-42E1-A0DF-834EBA22C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47741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1" name="Graphic 60" descr="Trophy">
                <a:extLst>
                  <a:ext uri="{FF2B5EF4-FFF2-40B4-BE49-F238E27FC236}">
                    <a16:creationId xmlns:a16="http://schemas.microsoft.com/office/drawing/2014/main" id="{5C70028E-DB6B-459E-AD65-3BEAE5348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93823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2" name="Graphic 61" descr="Trophy">
                <a:extLst>
                  <a:ext uri="{FF2B5EF4-FFF2-40B4-BE49-F238E27FC236}">
                    <a16:creationId xmlns:a16="http://schemas.microsoft.com/office/drawing/2014/main" id="{299FBC17-A4E5-4977-981E-EB117C845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797449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3" name="Graphic 62" descr="Trophy">
                <a:extLst>
                  <a:ext uri="{FF2B5EF4-FFF2-40B4-BE49-F238E27FC236}">
                    <a16:creationId xmlns:a16="http://schemas.microsoft.com/office/drawing/2014/main" id="{7A9BC354-F090-44D6-91DF-C3175DAD4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04251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5" name="Graphic 64" descr="Trophy">
                <a:extLst>
                  <a:ext uri="{FF2B5EF4-FFF2-40B4-BE49-F238E27FC236}">
                    <a16:creationId xmlns:a16="http://schemas.microsoft.com/office/drawing/2014/main" id="{58309D86-6507-4430-A7BA-3A31F5497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626885" y="308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6" name="Graphic 65" descr="Trophy">
                <a:extLst>
                  <a:ext uri="{FF2B5EF4-FFF2-40B4-BE49-F238E27FC236}">
                    <a16:creationId xmlns:a16="http://schemas.microsoft.com/office/drawing/2014/main" id="{77B8A350-315F-463E-B353-61127163D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96225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7" name="Graphic 66" descr="Trophy">
                <a:extLst>
                  <a:ext uri="{FF2B5EF4-FFF2-40B4-BE49-F238E27FC236}">
                    <a16:creationId xmlns:a16="http://schemas.microsoft.com/office/drawing/2014/main" id="{9FA1B515-31C9-41C4-B3F1-A6BC2375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68829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8" name="Graphic 67" descr="Trophy">
                <a:extLst>
                  <a:ext uri="{FF2B5EF4-FFF2-40B4-BE49-F238E27FC236}">
                    <a16:creationId xmlns:a16="http://schemas.microsoft.com/office/drawing/2014/main" id="{AA8349DC-B9B8-4142-B5FC-4B9348B41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383117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69" name="Graphic 68" descr="Trophy">
                <a:extLst>
                  <a:ext uri="{FF2B5EF4-FFF2-40B4-BE49-F238E27FC236}">
                    <a16:creationId xmlns:a16="http://schemas.microsoft.com/office/drawing/2014/main" id="{270381FD-35A5-4A6C-B0A2-F7B6E82AF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47741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0" name="Graphic 69" descr="Trophy">
                <a:extLst>
                  <a:ext uri="{FF2B5EF4-FFF2-40B4-BE49-F238E27FC236}">
                    <a16:creationId xmlns:a16="http://schemas.microsoft.com/office/drawing/2014/main" id="{13147119-FC65-42D0-84AF-8ABB0FE48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93823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1" name="Graphic 70" descr="Trophy">
                <a:extLst>
                  <a:ext uri="{FF2B5EF4-FFF2-40B4-BE49-F238E27FC236}">
                    <a16:creationId xmlns:a16="http://schemas.microsoft.com/office/drawing/2014/main" id="{E2B86034-1865-400A-ACD9-850B0CC74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797449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2" name="Graphic 71" descr="Trophy">
                <a:extLst>
                  <a:ext uri="{FF2B5EF4-FFF2-40B4-BE49-F238E27FC236}">
                    <a16:creationId xmlns:a16="http://schemas.microsoft.com/office/drawing/2014/main" id="{B24A59F9-53E6-42C9-8862-89BAE3AB3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04251" y="3548262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74" name="Graphic 73" descr="Trophy">
                <a:extLst>
                  <a:ext uri="{FF2B5EF4-FFF2-40B4-BE49-F238E27FC236}">
                    <a16:creationId xmlns:a16="http://schemas.microsoft.com/office/drawing/2014/main" id="{D18782AD-2E73-4EA8-99C2-CBD91CB79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626885" y="3548262"/>
                <a:ext cx="453918" cy="453918"/>
              </a:xfrm>
              <a:prstGeom prst="rect">
                <a:avLst/>
              </a:prstGeom>
            </p:spPr>
          </p:pic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8C80A31C-DEFC-41C5-B575-9EE54A8B48EE}"/>
              </a:ext>
            </a:extLst>
          </p:cNvPr>
          <p:cNvSpPr/>
          <p:nvPr/>
        </p:nvSpPr>
        <p:spPr>
          <a:xfrm>
            <a:off x="10789664" y="963107"/>
            <a:ext cx="311531" cy="155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820" tIns="55410" rIns="110820" bIns="554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643"/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7634AAF7-AFE5-4EB4-953B-1DD66A38D60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7" b="32326"/>
          <a:stretch/>
        </p:blipFill>
        <p:spPr>
          <a:xfrm>
            <a:off x="10590719" y="857626"/>
            <a:ext cx="1320129" cy="524550"/>
          </a:xfrm>
          <a:prstGeom prst="rect">
            <a:avLst/>
          </a:prstGeom>
        </p:spPr>
      </p:pic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52829F0C-E262-409D-BD6F-612C1C394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46480"/>
              </p:ext>
            </p:extLst>
          </p:nvPr>
        </p:nvGraphicFramePr>
        <p:xfrm>
          <a:off x="4853237" y="5015361"/>
          <a:ext cx="4632461" cy="4294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781D59FE-4C82-4FC8-996B-404EC43FFFF0}"/>
              </a:ext>
            </a:extLst>
          </p:cNvPr>
          <p:cNvSpPr txBox="1"/>
          <p:nvPr/>
        </p:nvSpPr>
        <p:spPr>
          <a:xfrm>
            <a:off x="1166564" y="5055408"/>
            <a:ext cx="2735044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#2 CHEN Yu Fei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64E60F-BF14-4B9C-B781-82BF70B3E296}"/>
              </a:ext>
            </a:extLst>
          </p:cNvPr>
          <p:cNvGrpSpPr/>
          <p:nvPr/>
        </p:nvGrpSpPr>
        <p:grpSpPr>
          <a:xfrm>
            <a:off x="599940" y="5509549"/>
            <a:ext cx="4765756" cy="1835861"/>
            <a:chOff x="589771" y="5006589"/>
            <a:chExt cx="3932334" cy="15148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DA1D3D4-361C-4E1A-97A5-132864118C38}"/>
                </a:ext>
              </a:extLst>
            </p:cNvPr>
            <p:cNvGrpSpPr/>
            <p:nvPr/>
          </p:nvGrpSpPr>
          <p:grpSpPr>
            <a:xfrm>
              <a:off x="1652384" y="5006589"/>
              <a:ext cx="2869721" cy="1252604"/>
              <a:chOff x="3720356" y="2090963"/>
              <a:chExt cx="2869721" cy="1252604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E323338-82D2-4BC8-A34B-BA112D58252A}"/>
                  </a:ext>
                </a:extLst>
              </p:cNvPr>
              <p:cNvSpPr txBox="1"/>
              <p:nvPr/>
            </p:nvSpPr>
            <p:spPr>
              <a:xfrm>
                <a:off x="3769793" y="2090963"/>
                <a:ext cx="686048" cy="63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363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46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41D21FC-A051-4457-9FAB-5A047CE86B98}"/>
                  </a:ext>
                </a:extLst>
              </p:cNvPr>
              <p:cNvSpPr txBox="1"/>
              <p:nvPr/>
            </p:nvSpPr>
            <p:spPr>
              <a:xfrm>
                <a:off x="4314546" y="2308627"/>
                <a:ext cx="1266064" cy="291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97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minutes/match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9A560-68BA-4CC3-A9E3-26B9E51F64E4}"/>
                  </a:ext>
                </a:extLst>
              </p:cNvPr>
              <p:cNvSpPr txBox="1"/>
              <p:nvPr/>
            </p:nvSpPr>
            <p:spPr>
              <a:xfrm>
                <a:off x="3720356" y="2713392"/>
                <a:ext cx="1679525" cy="63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363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93/117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8C9E7A-6AC5-40EE-8E0C-F6CB9B7AC67B}"/>
                  </a:ext>
                </a:extLst>
              </p:cNvPr>
              <p:cNvSpPr txBox="1"/>
              <p:nvPr/>
            </p:nvSpPr>
            <p:spPr>
              <a:xfrm>
                <a:off x="4841237" y="2953720"/>
                <a:ext cx="1748840" cy="291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97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Wins of total matches</a:t>
                </a:r>
              </a:p>
            </p:txBody>
          </p:sp>
        </p:grpSp>
        <p:pic>
          <p:nvPicPr>
            <p:cNvPr id="106" name="Graphic 105" descr="Stopwatch">
              <a:extLst>
                <a:ext uri="{FF2B5EF4-FFF2-40B4-BE49-F238E27FC236}">
                  <a16:creationId xmlns:a16="http://schemas.microsoft.com/office/drawing/2014/main" id="{9DF9321A-79EB-4D65-AF58-1ADC324B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7906" y="5032255"/>
              <a:ext cx="707165" cy="707165"/>
            </a:xfrm>
            <a:prstGeom prst="rect">
              <a:avLst/>
            </a:prstGeom>
          </p:spPr>
        </p:pic>
        <p:pic>
          <p:nvPicPr>
            <p:cNvPr id="107" name="Picture 8" descr="Image result for badminton court icon">
              <a:extLst>
                <a:ext uri="{FF2B5EF4-FFF2-40B4-BE49-F238E27FC236}">
                  <a16:creationId xmlns:a16="http://schemas.microsoft.com/office/drawing/2014/main" id="{BC353A49-AF8E-4DD7-9A3E-830E2B526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71" y="5517217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2A19D-F842-4487-8495-FD807AAE3375}"/>
              </a:ext>
            </a:extLst>
          </p:cNvPr>
          <p:cNvGrpSpPr/>
          <p:nvPr/>
        </p:nvGrpSpPr>
        <p:grpSpPr>
          <a:xfrm>
            <a:off x="540886" y="7128237"/>
            <a:ext cx="3735318" cy="1449086"/>
            <a:chOff x="409822" y="6372942"/>
            <a:chExt cx="3082096" cy="11956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22F4A5-D849-43C4-AD96-2A84985D40A9}"/>
                </a:ext>
              </a:extLst>
            </p:cNvPr>
            <p:cNvGrpSpPr/>
            <p:nvPr/>
          </p:nvGrpSpPr>
          <p:grpSpPr>
            <a:xfrm>
              <a:off x="430713" y="6693624"/>
              <a:ext cx="2883754" cy="874992"/>
              <a:chOff x="568606" y="7071331"/>
              <a:chExt cx="2883754" cy="874992"/>
            </a:xfrm>
          </p:grpSpPr>
          <p:pic>
            <p:nvPicPr>
              <p:cNvPr id="109" name="Graphic 108" descr="Trophy">
                <a:extLst>
                  <a:ext uri="{FF2B5EF4-FFF2-40B4-BE49-F238E27FC236}">
                    <a16:creationId xmlns:a16="http://schemas.microsoft.com/office/drawing/2014/main" id="{DC51ED92-46E8-4973-9945-7370948D1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8606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0" name="Graphic 109" descr="Trophy">
                <a:extLst>
                  <a:ext uri="{FF2B5EF4-FFF2-40B4-BE49-F238E27FC236}">
                    <a16:creationId xmlns:a16="http://schemas.microsoft.com/office/drawing/2014/main" id="{8D202176-B894-4458-8DA8-3F1F55130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49161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1" name="Graphic 110" descr="Trophy">
                <a:extLst>
                  <a:ext uri="{FF2B5EF4-FFF2-40B4-BE49-F238E27FC236}">
                    <a16:creationId xmlns:a16="http://schemas.microsoft.com/office/drawing/2014/main" id="{7C37ADF8-F325-4285-9BDF-BC11A8C42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189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2" name="Graphic 111" descr="Trophy">
                <a:extLst>
                  <a:ext uri="{FF2B5EF4-FFF2-40B4-BE49-F238E27FC236}">
                    <a16:creationId xmlns:a16="http://schemas.microsoft.com/office/drawing/2014/main" id="{25B3F9FB-4807-46EE-AABB-5A8BE565D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86431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3" name="Graphic 112" descr="Trophy">
                <a:extLst>
                  <a:ext uri="{FF2B5EF4-FFF2-40B4-BE49-F238E27FC236}">
                    <a16:creationId xmlns:a16="http://schemas.microsoft.com/office/drawing/2014/main" id="{6CAA7306-2E91-4F08-B750-DF6C288B1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64804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4" name="Graphic 113" descr="Trophy">
                <a:extLst>
                  <a:ext uri="{FF2B5EF4-FFF2-40B4-BE49-F238E27FC236}">
                    <a16:creationId xmlns:a16="http://schemas.microsoft.com/office/drawing/2014/main" id="{3C789C35-EEFA-4FB5-AE72-0CB2F5D93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596264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5" name="Graphic 114" descr="Trophy">
                <a:extLst>
                  <a:ext uri="{FF2B5EF4-FFF2-40B4-BE49-F238E27FC236}">
                    <a16:creationId xmlns:a16="http://schemas.microsoft.com/office/drawing/2014/main" id="{6640C551-26ED-40BF-A072-92F9CE007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8606" y="7492321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6" name="Graphic 115" descr="Trophy">
                <a:extLst>
                  <a:ext uri="{FF2B5EF4-FFF2-40B4-BE49-F238E27FC236}">
                    <a16:creationId xmlns:a16="http://schemas.microsoft.com/office/drawing/2014/main" id="{FEC2CB15-8C55-4566-A143-72FA03544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64804" y="7492321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7" name="Graphic 116" descr="Trophy">
                <a:extLst>
                  <a:ext uri="{FF2B5EF4-FFF2-40B4-BE49-F238E27FC236}">
                    <a16:creationId xmlns:a16="http://schemas.microsoft.com/office/drawing/2014/main" id="{C28BC2AC-3B4C-46CA-81E8-B65E29DFE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49161" y="7492321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8" name="Graphic 117" descr="Trophy">
                <a:extLst>
                  <a:ext uri="{FF2B5EF4-FFF2-40B4-BE49-F238E27FC236}">
                    <a16:creationId xmlns:a16="http://schemas.microsoft.com/office/drawing/2014/main" id="{5C6CEB01-AEF5-4679-BDF1-2D795D49C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86431" y="7492321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19" name="Graphic 118" descr="Trophy">
                <a:extLst>
                  <a:ext uri="{FF2B5EF4-FFF2-40B4-BE49-F238E27FC236}">
                    <a16:creationId xmlns:a16="http://schemas.microsoft.com/office/drawing/2014/main" id="{CD35636A-58C2-4317-82B4-F1810F736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200189" y="7492321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20" name="Graphic 119" descr="Trophy">
                <a:extLst>
                  <a:ext uri="{FF2B5EF4-FFF2-40B4-BE49-F238E27FC236}">
                    <a16:creationId xmlns:a16="http://schemas.microsoft.com/office/drawing/2014/main" id="{C60DAB13-6C77-4462-ACC9-924E0312C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596181" y="7492238"/>
                <a:ext cx="454085" cy="454085"/>
              </a:xfrm>
              <a:prstGeom prst="rect">
                <a:avLst/>
              </a:prstGeom>
            </p:spPr>
          </p:pic>
          <p:pic>
            <p:nvPicPr>
              <p:cNvPr id="121" name="Graphic 120" descr="Trophy">
                <a:extLst>
                  <a:ext uri="{FF2B5EF4-FFF2-40B4-BE49-F238E27FC236}">
                    <a16:creationId xmlns:a16="http://schemas.microsoft.com/office/drawing/2014/main" id="{26884D5A-3C2E-47A8-B7AF-C2508DA1A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98275" y="7071331"/>
                <a:ext cx="454085" cy="454085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009C1C-E683-4129-AC67-4665929897F6}"/>
                </a:ext>
              </a:extLst>
            </p:cNvPr>
            <p:cNvSpPr txBox="1"/>
            <p:nvPr/>
          </p:nvSpPr>
          <p:spPr>
            <a:xfrm>
              <a:off x="409822" y="6372942"/>
              <a:ext cx="3082096" cy="32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939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Number of Titles per Final Rounds:</a:t>
              </a:r>
            </a:p>
          </p:txBody>
        </p:sp>
      </p:grpSp>
      <p:pic>
        <p:nvPicPr>
          <p:cNvPr id="10" name="Picture 9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4D9D97C-3C3F-4738-B9A6-EC717C7AE0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72" y="4716764"/>
            <a:ext cx="1394267" cy="1464566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5089929" y="12213739"/>
            <a:ext cx="7514965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Level, starting from 2018 to All England 2020</a:t>
            </a:r>
          </a:p>
          <a:p>
            <a:r>
              <a:rPr lang="en-ID" sz="1212" dirty="0"/>
              <a:t>Match Sources: bwfbadminton.com 		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02DC79-BD34-45EB-9014-A5BE4C2E7B37}"/>
              </a:ext>
            </a:extLst>
          </p:cNvPr>
          <p:cNvSpPr/>
          <p:nvPr/>
        </p:nvSpPr>
        <p:spPr>
          <a:xfrm>
            <a:off x="-21755" y="12208817"/>
            <a:ext cx="5111683" cy="41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R1: Round 1/ Round 32	R2: Round 2/Round 16	 QF: Quarterfinal </a:t>
            </a:r>
          </a:p>
          <a:p>
            <a:r>
              <a:rPr lang="en-ID" sz="1212" dirty="0"/>
              <a:t>SF: </a:t>
            </a:r>
            <a:r>
              <a:rPr lang="en-ID" sz="1212" dirty="0" err="1"/>
              <a:t>Semifinal</a:t>
            </a:r>
            <a:r>
              <a:rPr lang="en-ID" sz="1212" dirty="0"/>
              <a:t>			F: Final</a:t>
            </a:r>
          </a:p>
        </p:txBody>
      </p:sp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900B7239-79B4-45B2-9FDD-B8170B193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206252"/>
              </p:ext>
            </p:extLst>
          </p:nvPr>
        </p:nvGraphicFramePr>
        <p:xfrm>
          <a:off x="-384063" y="8824501"/>
          <a:ext cx="4236275" cy="3784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8B834869-2456-4536-BD85-706B324B0A7F}"/>
              </a:ext>
            </a:extLst>
          </p:cNvPr>
          <p:cNvSpPr txBox="1"/>
          <p:nvPr/>
        </p:nvSpPr>
        <p:spPr>
          <a:xfrm>
            <a:off x="6641603" y="8963477"/>
            <a:ext cx="3906839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en-ID" sz="2909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Akane</a:t>
            </a:r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 YAMAGUCHI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8310AE-F98F-49B7-B6BC-5B6DC38F516B}"/>
              </a:ext>
            </a:extLst>
          </p:cNvPr>
          <p:cNvGrpSpPr/>
          <p:nvPr/>
        </p:nvGrpSpPr>
        <p:grpSpPr>
          <a:xfrm>
            <a:off x="6587426" y="9530750"/>
            <a:ext cx="4756410" cy="1886452"/>
            <a:chOff x="5428694" y="7849638"/>
            <a:chExt cx="3924623" cy="155655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7803E0D-1EF8-4F48-90ED-A736FCEBD65D}"/>
                </a:ext>
              </a:extLst>
            </p:cNvPr>
            <p:cNvSpPr txBox="1"/>
            <p:nvPr/>
          </p:nvSpPr>
          <p:spPr>
            <a:xfrm>
              <a:off x="6500835" y="7849638"/>
              <a:ext cx="686048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377A3DE-38DF-4EC0-B6B1-7A363AB27CE3}"/>
                </a:ext>
              </a:extLst>
            </p:cNvPr>
            <p:cNvSpPr txBox="1"/>
            <p:nvPr/>
          </p:nvSpPr>
          <p:spPr>
            <a:xfrm>
              <a:off x="7029810" y="8114747"/>
              <a:ext cx="1266064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132" name="Picture 8" descr="Image result for badminton court icon">
              <a:extLst>
                <a:ext uri="{FF2B5EF4-FFF2-40B4-BE49-F238E27FC236}">
                  <a16:creationId xmlns:a16="http://schemas.microsoft.com/office/drawing/2014/main" id="{5511C882-B328-4A30-B57F-2A064496D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694" y="8402010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97B0734-812E-4B06-BD36-12F96D544869}"/>
                </a:ext>
              </a:extLst>
            </p:cNvPr>
            <p:cNvSpPr txBox="1"/>
            <p:nvPr/>
          </p:nvSpPr>
          <p:spPr>
            <a:xfrm>
              <a:off x="6500835" y="8532608"/>
              <a:ext cx="1679525" cy="63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85/116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4868C49-F829-43EC-9A2D-20F30D645692}"/>
                </a:ext>
              </a:extLst>
            </p:cNvPr>
            <p:cNvSpPr txBox="1"/>
            <p:nvPr/>
          </p:nvSpPr>
          <p:spPr>
            <a:xfrm>
              <a:off x="7604476" y="8789773"/>
              <a:ext cx="1748841" cy="29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150" name="Graphic 149" descr="Stopwatch">
              <a:extLst>
                <a:ext uri="{FF2B5EF4-FFF2-40B4-BE49-F238E27FC236}">
                  <a16:creationId xmlns:a16="http://schemas.microsoft.com/office/drawing/2014/main" id="{0FC08CEC-5A9F-4D0E-A2BB-8F8E9461A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89034" y="7878159"/>
              <a:ext cx="707165" cy="707165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AFAB8AF-3723-494A-A76F-C95ED64C94A3}"/>
              </a:ext>
            </a:extLst>
          </p:cNvPr>
          <p:cNvGrpSpPr/>
          <p:nvPr/>
        </p:nvGrpSpPr>
        <p:grpSpPr>
          <a:xfrm>
            <a:off x="8373467" y="11000358"/>
            <a:ext cx="3980687" cy="938972"/>
            <a:chOff x="409822" y="6372942"/>
            <a:chExt cx="3284556" cy="77476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46E50B7-9220-437F-BA5F-64023B1C73C8}"/>
                </a:ext>
              </a:extLst>
            </p:cNvPr>
            <p:cNvGrpSpPr/>
            <p:nvPr/>
          </p:nvGrpSpPr>
          <p:grpSpPr>
            <a:xfrm>
              <a:off x="430713" y="6693623"/>
              <a:ext cx="3263665" cy="454086"/>
              <a:chOff x="568606" y="7071330"/>
              <a:chExt cx="3263665" cy="454086"/>
            </a:xfrm>
          </p:grpSpPr>
          <p:pic>
            <p:nvPicPr>
              <p:cNvPr id="155" name="Graphic 154" descr="Trophy">
                <a:extLst>
                  <a:ext uri="{FF2B5EF4-FFF2-40B4-BE49-F238E27FC236}">
                    <a16:creationId xmlns:a16="http://schemas.microsoft.com/office/drawing/2014/main" id="{E8005E2F-0F2C-4988-BC6F-AF359389B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8606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56" name="Graphic 155" descr="Trophy">
                <a:extLst>
                  <a:ext uri="{FF2B5EF4-FFF2-40B4-BE49-F238E27FC236}">
                    <a16:creationId xmlns:a16="http://schemas.microsoft.com/office/drawing/2014/main" id="{FCC8BEAE-40AA-4815-9385-820DA561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49161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57" name="Graphic 156" descr="Trophy">
                <a:extLst>
                  <a:ext uri="{FF2B5EF4-FFF2-40B4-BE49-F238E27FC236}">
                    <a16:creationId xmlns:a16="http://schemas.microsoft.com/office/drawing/2014/main" id="{9A7D759F-BABD-4C90-895E-059EF19AB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189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58" name="Graphic 157" descr="Trophy">
                <a:extLst>
                  <a:ext uri="{FF2B5EF4-FFF2-40B4-BE49-F238E27FC236}">
                    <a16:creationId xmlns:a16="http://schemas.microsoft.com/office/drawing/2014/main" id="{C103449A-2C71-4CAC-BBB7-A86B45CAB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86431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59" name="Graphic 158" descr="Trophy">
                <a:extLst>
                  <a:ext uri="{FF2B5EF4-FFF2-40B4-BE49-F238E27FC236}">
                    <a16:creationId xmlns:a16="http://schemas.microsoft.com/office/drawing/2014/main" id="{83D5226E-EF9C-4442-82DD-8DCA04F30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64804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60" name="Graphic 159" descr="Trophy">
                <a:extLst>
                  <a:ext uri="{FF2B5EF4-FFF2-40B4-BE49-F238E27FC236}">
                    <a16:creationId xmlns:a16="http://schemas.microsoft.com/office/drawing/2014/main" id="{5E5FFE41-F721-488A-9611-0824EFD4F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96264" y="7071414"/>
                <a:ext cx="453918" cy="453918"/>
              </a:xfrm>
              <a:prstGeom prst="rect">
                <a:avLst/>
              </a:prstGeom>
            </p:spPr>
          </p:pic>
          <p:pic>
            <p:nvPicPr>
              <p:cNvPr id="166" name="Graphic 165" descr="Trophy">
                <a:extLst>
                  <a:ext uri="{FF2B5EF4-FFF2-40B4-BE49-F238E27FC236}">
                    <a16:creationId xmlns:a16="http://schemas.microsoft.com/office/drawing/2014/main" id="{A8710B0C-E61A-4BAE-8906-42F7BA881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78186" y="7071330"/>
                <a:ext cx="454085" cy="454085"/>
              </a:xfrm>
              <a:prstGeom prst="rect">
                <a:avLst/>
              </a:prstGeom>
            </p:spPr>
          </p:pic>
          <p:pic>
            <p:nvPicPr>
              <p:cNvPr id="167" name="Graphic 166" descr="Trophy">
                <a:extLst>
                  <a:ext uri="{FF2B5EF4-FFF2-40B4-BE49-F238E27FC236}">
                    <a16:creationId xmlns:a16="http://schemas.microsoft.com/office/drawing/2014/main" id="{55C1900B-A3F3-42CC-B12B-0A5CD7153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98275" y="7071331"/>
                <a:ext cx="454085" cy="454085"/>
              </a:xfrm>
              <a:prstGeom prst="rect">
                <a:avLst/>
              </a:prstGeom>
            </p:spPr>
          </p:pic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D9FD553-6940-4C52-9A71-32A6DBB347FD}"/>
                </a:ext>
              </a:extLst>
            </p:cNvPr>
            <p:cNvSpPr txBox="1"/>
            <p:nvPr/>
          </p:nvSpPr>
          <p:spPr>
            <a:xfrm>
              <a:off x="409822" y="6372942"/>
              <a:ext cx="3082096" cy="32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939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Number of Titles per Final Rounds:</a:t>
              </a:r>
            </a:p>
          </p:txBody>
        </p:sp>
      </p:grpSp>
      <p:pic>
        <p:nvPicPr>
          <p:cNvPr id="168" name="Picture 167" descr="A close up of a logo&#10;&#10;Description automatically generated">
            <a:extLst>
              <a:ext uri="{FF2B5EF4-FFF2-40B4-BE49-F238E27FC236}">
                <a16:creationId xmlns:a16="http://schemas.microsoft.com/office/drawing/2014/main" id="{16B9B50F-08C2-4954-9EB4-738D7E3479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6" y="8434161"/>
            <a:ext cx="1498997" cy="1574578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7243794E-8ED7-41D2-9DD8-A87C869F2324}"/>
              </a:ext>
            </a:extLst>
          </p:cNvPr>
          <p:cNvSpPr txBox="1"/>
          <p:nvPr/>
        </p:nvSpPr>
        <p:spPr>
          <a:xfrm>
            <a:off x="5523149" y="5134191"/>
            <a:ext cx="30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2A98909-E0A1-416D-AD38-40FE3EE66604}"/>
              </a:ext>
            </a:extLst>
          </p:cNvPr>
          <p:cNvSpPr txBox="1"/>
          <p:nvPr/>
        </p:nvSpPr>
        <p:spPr>
          <a:xfrm>
            <a:off x="322917" y="8890903"/>
            <a:ext cx="30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5ACA65-B20B-414E-8EF0-F0D664BB7D43}"/>
              </a:ext>
            </a:extLst>
          </p:cNvPr>
          <p:cNvGrpSpPr/>
          <p:nvPr/>
        </p:nvGrpSpPr>
        <p:grpSpPr>
          <a:xfrm>
            <a:off x="3766509" y="11826346"/>
            <a:ext cx="915720" cy="230832"/>
            <a:chOff x="8731504" y="8433318"/>
            <a:chExt cx="915720" cy="230832"/>
          </a:xfrm>
        </p:grpSpPr>
        <p:pic>
          <p:nvPicPr>
            <p:cNvPr id="172" name="Graphic 171" descr="Camera">
              <a:extLst>
                <a:ext uri="{FF2B5EF4-FFF2-40B4-BE49-F238E27FC236}">
                  <a16:creationId xmlns:a16="http://schemas.microsoft.com/office/drawing/2014/main" id="{2CBB4D77-9473-4FB8-991C-8563781D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F936697-F727-4EE2-A798-94612C0E4AFE}"/>
                </a:ext>
              </a:extLst>
            </p:cNvPr>
            <p:cNvSpPr txBox="1"/>
            <p:nvPr/>
          </p:nvSpPr>
          <p:spPr>
            <a:xfrm>
              <a:off x="8883873" y="8433318"/>
              <a:ext cx="7633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Kyodo News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53ED81B-108D-4CF6-A41D-FABFBA038A73}"/>
              </a:ext>
            </a:extLst>
          </p:cNvPr>
          <p:cNvGrpSpPr/>
          <p:nvPr/>
        </p:nvGrpSpPr>
        <p:grpSpPr>
          <a:xfrm>
            <a:off x="11483971" y="8435199"/>
            <a:ext cx="965412" cy="230832"/>
            <a:chOff x="8731504" y="8433318"/>
            <a:chExt cx="965412" cy="230832"/>
          </a:xfrm>
        </p:grpSpPr>
        <p:pic>
          <p:nvPicPr>
            <p:cNvPr id="175" name="Graphic 174" descr="Camera">
              <a:extLst>
                <a:ext uri="{FF2B5EF4-FFF2-40B4-BE49-F238E27FC236}">
                  <a16:creationId xmlns:a16="http://schemas.microsoft.com/office/drawing/2014/main" id="{32F6F666-78FB-427E-BF2C-FB6D4E2F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CA036F6-731F-4C68-9675-D8876A1D27F1}"/>
                </a:ext>
              </a:extLst>
            </p:cNvPr>
            <p:cNvSpPr txBox="1"/>
            <p:nvPr/>
          </p:nvSpPr>
          <p:spPr>
            <a:xfrm>
              <a:off x="8883873" y="8433318"/>
              <a:ext cx="8130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Bangkok Post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651B75F-1CDE-43AF-94DD-87BF6FD36D2C}"/>
              </a:ext>
            </a:extLst>
          </p:cNvPr>
          <p:cNvGrpSpPr/>
          <p:nvPr/>
        </p:nvGrpSpPr>
        <p:grpSpPr>
          <a:xfrm>
            <a:off x="2736587" y="4617619"/>
            <a:ext cx="1664321" cy="230832"/>
            <a:chOff x="8731504" y="8433318"/>
            <a:chExt cx="1664321" cy="230832"/>
          </a:xfrm>
        </p:grpSpPr>
        <p:pic>
          <p:nvPicPr>
            <p:cNvPr id="178" name="Graphic 177" descr="Camera">
              <a:extLst>
                <a:ext uri="{FF2B5EF4-FFF2-40B4-BE49-F238E27FC236}">
                  <a16:creationId xmlns:a16="http://schemas.microsoft.com/office/drawing/2014/main" id="{54CC805C-EEDA-4CF5-AF76-D46FF8C2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B7688C9-B728-4780-AE7A-0B5B52549D7E}"/>
                </a:ext>
              </a:extLst>
            </p:cNvPr>
            <p:cNvSpPr txBox="1"/>
            <p:nvPr/>
          </p:nvSpPr>
          <p:spPr>
            <a:xfrm>
              <a:off x="8883873" y="8433318"/>
              <a:ext cx="15119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 err="1">
                  <a:solidFill>
                    <a:schemeClr val="bg1"/>
                  </a:solidFill>
                </a:rPr>
                <a:t>Bonma</a:t>
              </a:r>
              <a:r>
                <a:rPr lang="en-ID" sz="900" dirty="0">
                  <a:solidFill>
                    <a:schemeClr val="bg1"/>
                  </a:solidFill>
                </a:rPr>
                <a:t> </a:t>
              </a:r>
              <a:r>
                <a:rPr lang="en-ID" sz="900" dirty="0" err="1">
                  <a:solidFill>
                    <a:schemeClr val="bg1"/>
                  </a:solidFill>
                </a:rPr>
                <a:t>Suriya</a:t>
              </a:r>
              <a:r>
                <a:rPr lang="en-ID" sz="900" dirty="0">
                  <a:solidFill>
                    <a:schemeClr val="bg1"/>
                  </a:solidFill>
                </a:rPr>
                <a:t> - Shutterstock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3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499469" y="8761553"/>
            <a:ext cx="13799831" cy="3307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74845A8F-D00F-43B9-B9A6-20929D9BE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91107"/>
              </p:ext>
            </p:extLst>
          </p:nvPr>
        </p:nvGraphicFramePr>
        <p:xfrm>
          <a:off x="9364216" y="9006491"/>
          <a:ext cx="3870294" cy="338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831273" y="4948841"/>
            <a:ext cx="14131636" cy="3691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70" y="755106"/>
            <a:ext cx="13799831" cy="4054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3076" name="Picture 4" descr="Image result for badminton minion">
            <a:extLst>
              <a:ext uri="{FF2B5EF4-FFF2-40B4-BE49-F238E27FC236}">
                <a16:creationId xmlns:a16="http://schemas.microsoft.com/office/drawing/2014/main" id="{B9B4B2BE-B9FC-4D96-9B25-219963A9C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7865" y="1297257"/>
            <a:ext cx="8311490" cy="35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LI Jun Hui LIU Yu Chen">
            <a:extLst>
              <a:ext uri="{FF2B5EF4-FFF2-40B4-BE49-F238E27FC236}">
                <a16:creationId xmlns:a16="http://schemas.microsoft.com/office/drawing/2014/main" id="{17719E5C-D783-4D46-A42B-0FD6C9EFF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0048" y="8770940"/>
            <a:ext cx="4491068" cy="329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DA4B190E-5C3F-4FA2-8175-F146DB3C8D35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Men’s Doubles</a:t>
            </a:r>
            <a:endParaRPr lang="en-ID" sz="3878" dirty="0"/>
          </a:p>
        </p:txBody>
      </p:sp>
      <p:sp>
        <p:nvSpPr>
          <p:cNvPr id="16" name="Flowchart: Manual Input 15">
            <a:extLst>
              <a:ext uri="{FF2B5EF4-FFF2-40B4-BE49-F238E27FC236}">
                <a16:creationId xmlns:a16="http://schemas.microsoft.com/office/drawing/2014/main" id="{1D96F943-D122-4501-9904-998E4C61EA24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</a:t>
            </a:r>
            <a:r>
              <a:rPr lang="en-ID" sz="2909" dirty="0">
                <a:latin typeface="Berlin Sans FB" panose="020E0602020502020306" pitchFamily="34" charset="0"/>
              </a:rPr>
              <a:t>Top 3 World Ranking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72C5D-ACA9-41EF-88B4-192968C98804}"/>
              </a:ext>
            </a:extLst>
          </p:cNvPr>
          <p:cNvSpPr/>
          <p:nvPr/>
        </p:nvSpPr>
        <p:spPr>
          <a:xfrm>
            <a:off x="5089929" y="12213739"/>
            <a:ext cx="7514965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Level, starting from 2018 to All England 2020</a:t>
            </a:r>
          </a:p>
          <a:p>
            <a:r>
              <a:rPr lang="en-ID" sz="1212" dirty="0"/>
              <a:t>Match Sources: bwfbadminton.com 	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B55C7F-F55A-49DA-9F71-92625AF4044D}"/>
              </a:ext>
            </a:extLst>
          </p:cNvPr>
          <p:cNvSpPr/>
          <p:nvPr/>
        </p:nvSpPr>
        <p:spPr>
          <a:xfrm>
            <a:off x="-21755" y="12208817"/>
            <a:ext cx="5111683" cy="41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R1: Round 1/ Round 32	R2: Round 2/Round 16	 QF: Quarterfinal </a:t>
            </a:r>
          </a:p>
          <a:p>
            <a:r>
              <a:rPr lang="en-ID" sz="1212" dirty="0"/>
              <a:t>SF: </a:t>
            </a:r>
            <a:r>
              <a:rPr lang="en-ID" sz="1212" dirty="0" err="1"/>
              <a:t>Semifinal</a:t>
            </a:r>
            <a:r>
              <a:rPr lang="en-ID" sz="1212" dirty="0"/>
              <a:t>			F: Final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7AD8D9B-7CC2-4C23-B762-7381FBE6D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448190"/>
              </p:ext>
            </p:extLst>
          </p:nvPr>
        </p:nvGraphicFramePr>
        <p:xfrm>
          <a:off x="8686382" y="1153775"/>
          <a:ext cx="4795018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A1919CB-33A4-404F-8FDB-F634DCB31D25}"/>
              </a:ext>
            </a:extLst>
          </p:cNvPr>
          <p:cNvSpPr txBox="1"/>
          <p:nvPr/>
        </p:nvSpPr>
        <p:spPr>
          <a:xfrm>
            <a:off x="9621703" y="1040850"/>
            <a:ext cx="3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B503A2-F341-46F6-AC08-EEB6B014B488}"/>
              </a:ext>
            </a:extLst>
          </p:cNvPr>
          <p:cNvSpPr txBox="1"/>
          <p:nvPr/>
        </p:nvSpPr>
        <p:spPr>
          <a:xfrm>
            <a:off x="434910" y="796498"/>
            <a:ext cx="79912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#1 Marcus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Fernaldi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 GIDEON/Kevin Sanjaya SUKAMULJO</a:t>
            </a:r>
          </a:p>
        </p:txBody>
      </p: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0861A130-969A-4E19-B486-DB761B413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43" y="485535"/>
            <a:ext cx="1214030" cy="12752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E4E0-31CD-4B32-B687-241A131C6F47}"/>
              </a:ext>
            </a:extLst>
          </p:cNvPr>
          <p:cNvGrpSpPr/>
          <p:nvPr/>
        </p:nvGrpSpPr>
        <p:grpSpPr>
          <a:xfrm>
            <a:off x="6495520" y="1123163"/>
            <a:ext cx="3503650" cy="1519659"/>
            <a:chOff x="5194737" y="1169318"/>
            <a:chExt cx="3503650" cy="15196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AD4DD-D613-4258-A76E-AE0B3100C4D8}"/>
                </a:ext>
              </a:extLst>
            </p:cNvPr>
            <p:cNvSpPr txBox="1"/>
            <p:nvPr/>
          </p:nvSpPr>
          <p:spPr>
            <a:xfrm>
              <a:off x="5806459" y="1169318"/>
              <a:ext cx="831449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64EDC9-5D44-4421-A264-6C30CFCCB5DE}"/>
                </a:ext>
              </a:extLst>
            </p:cNvPr>
            <p:cNvSpPr txBox="1"/>
            <p:nvPr/>
          </p:nvSpPr>
          <p:spPr>
            <a:xfrm>
              <a:off x="6447545" y="1490614"/>
              <a:ext cx="1534394" cy="353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1BF242-DED0-4F20-9E50-54D20799BD30}"/>
                </a:ext>
              </a:extLst>
            </p:cNvPr>
            <p:cNvSpPr txBox="1"/>
            <p:nvPr/>
          </p:nvSpPr>
          <p:spPr>
            <a:xfrm>
              <a:off x="5750930" y="1925242"/>
              <a:ext cx="2035485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363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114/129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662565-705F-40AE-BDBF-54D28191AC51}"/>
                </a:ext>
              </a:extLst>
            </p:cNvPr>
            <p:cNvSpPr txBox="1"/>
            <p:nvPr/>
          </p:nvSpPr>
          <p:spPr>
            <a:xfrm>
              <a:off x="7327499" y="2014624"/>
              <a:ext cx="1370888" cy="61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</a:t>
              </a:r>
            </a:p>
            <a:p>
              <a:r>
                <a:rPr lang="en-ID" sz="1697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matches</a:t>
              </a:r>
            </a:p>
          </p:txBody>
        </p:sp>
        <p:pic>
          <p:nvPicPr>
            <p:cNvPr id="56" name="Graphic 55" descr="Stopwatch">
              <a:extLst>
                <a:ext uri="{FF2B5EF4-FFF2-40B4-BE49-F238E27FC236}">
                  <a16:creationId xmlns:a16="http://schemas.microsoft.com/office/drawing/2014/main" id="{8B3EA4E8-E64B-4185-AF76-3A0B735BB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94737" y="1309603"/>
              <a:ext cx="652656" cy="65265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3FEE8FE-184C-4120-BDB8-57EED1D43CF4}"/>
              </a:ext>
            </a:extLst>
          </p:cNvPr>
          <p:cNvSpPr txBox="1"/>
          <p:nvPr/>
        </p:nvSpPr>
        <p:spPr>
          <a:xfrm>
            <a:off x="313020" y="1388771"/>
            <a:ext cx="1965603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39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</a:t>
            </a:r>
          </a:p>
          <a:p>
            <a:r>
              <a:rPr lang="en-ID" sz="1939" dirty="0">
                <a:solidFill>
                  <a:schemeClr val="bg1"/>
                </a:solidFill>
                <a:latin typeface="Berlin Sans FB" panose="020E0602020502020306" pitchFamily="34" charset="0"/>
              </a:rPr>
              <a:t>per Final Rounds: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063E14-C12D-4F9F-9342-825F75D12F28}"/>
              </a:ext>
            </a:extLst>
          </p:cNvPr>
          <p:cNvGrpSpPr/>
          <p:nvPr/>
        </p:nvGrpSpPr>
        <p:grpSpPr>
          <a:xfrm>
            <a:off x="259252" y="2115050"/>
            <a:ext cx="2616715" cy="2252976"/>
            <a:chOff x="304752" y="2047156"/>
            <a:chExt cx="2616715" cy="2252976"/>
          </a:xfrm>
        </p:grpSpPr>
        <p:pic>
          <p:nvPicPr>
            <p:cNvPr id="60" name="Graphic 59" descr="Trophy">
              <a:extLst>
                <a:ext uri="{FF2B5EF4-FFF2-40B4-BE49-F238E27FC236}">
                  <a16:creationId xmlns:a16="http://schemas.microsoft.com/office/drawing/2014/main" id="{C420369F-B1CC-4857-977A-E9C67D8E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752" y="2047156"/>
              <a:ext cx="550122" cy="550122"/>
            </a:xfrm>
            <a:prstGeom prst="rect">
              <a:avLst/>
            </a:prstGeom>
          </p:spPr>
        </p:pic>
        <p:pic>
          <p:nvPicPr>
            <p:cNvPr id="61" name="Graphic 60" descr="Trophy">
              <a:extLst>
                <a:ext uri="{FF2B5EF4-FFF2-40B4-BE49-F238E27FC236}">
                  <a16:creationId xmlns:a16="http://schemas.microsoft.com/office/drawing/2014/main" id="{505F1E4F-CADF-409C-BC8F-68E749D2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049" y="2047156"/>
              <a:ext cx="550122" cy="550122"/>
            </a:xfrm>
            <a:prstGeom prst="rect">
              <a:avLst/>
            </a:prstGeom>
          </p:spPr>
        </p:pic>
        <p:pic>
          <p:nvPicPr>
            <p:cNvPr id="62" name="Graphic 61" descr="Trophy">
              <a:extLst>
                <a:ext uri="{FF2B5EF4-FFF2-40B4-BE49-F238E27FC236}">
                  <a16:creationId xmlns:a16="http://schemas.microsoft.com/office/drawing/2014/main" id="{B2B83B8B-548E-44FE-AACD-FD4D40977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71345" y="2047156"/>
              <a:ext cx="550122" cy="550122"/>
            </a:xfrm>
            <a:prstGeom prst="rect">
              <a:avLst/>
            </a:prstGeom>
          </p:spPr>
        </p:pic>
        <p:pic>
          <p:nvPicPr>
            <p:cNvPr id="63" name="Graphic 62" descr="Trophy">
              <a:extLst>
                <a:ext uri="{FF2B5EF4-FFF2-40B4-BE49-F238E27FC236}">
                  <a16:creationId xmlns:a16="http://schemas.microsoft.com/office/drawing/2014/main" id="{5E147AB8-2C90-40D1-9C9E-1A625C9B4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33214" y="2047156"/>
              <a:ext cx="550122" cy="550122"/>
            </a:xfrm>
            <a:prstGeom prst="rect">
              <a:avLst/>
            </a:prstGeom>
          </p:spPr>
        </p:pic>
        <p:pic>
          <p:nvPicPr>
            <p:cNvPr id="64" name="Graphic 63" descr="Trophy">
              <a:extLst>
                <a:ext uri="{FF2B5EF4-FFF2-40B4-BE49-F238E27FC236}">
                  <a16:creationId xmlns:a16="http://schemas.microsoft.com/office/drawing/2014/main" id="{198A816B-4A18-4374-8DA6-4CC0F3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0686" y="2047156"/>
              <a:ext cx="550122" cy="550122"/>
            </a:xfrm>
            <a:prstGeom prst="rect">
              <a:avLst/>
            </a:prstGeom>
          </p:spPr>
        </p:pic>
        <p:pic>
          <p:nvPicPr>
            <p:cNvPr id="65" name="Graphic 64" descr="Trophy">
              <a:extLst>
                <a:ext uri="{FF2B5EF4-FFF2-40B4-BE49-F238E27FC236}">
                  <a16:creationId xmlns:a16="http://schemas.microsoft.com/office/drawing/2014/main" id="{DFC91975-48E8-4651-B4B5-6ED4283D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752" y="3225538"/>
              <a:ext cx="550122" cy="550122"/>
            </a:xfrm>
            <a:prstGeom prst="rect">
              <a:avLst/>
            </a:prstGeom>
          </p:spPr>
        </p:pic>
        <p:pic>
          <p:nvPicPr>
            <p:cNvPr id="66" name="Graphic 65" descr="Trophy">
              <a:extLst>
                <a:ext uri="{FF2B5EF4-FFF2-40B4-BE49-F238E27FC236}">
                  <a16:creationId xmlns:a16="http://schemas.microsoft.com/office/drawing/2014/main" id="{26DB3012-E095-419B-A20C-34E59B5B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049" y="3225538"/>
              <a:ext cx="550122" cy="550122"/>
            </a:xfrm>
            <a:prstGeom prst="rect">
              <a:avLst/>
            </a:prstGeom>
          </p:spPr>
        </p:pic>
        <p:pic>
          <p:nvPicPr>
            <p:cNvPr id="67" name="Graphic 66" descr="Trophy">
              <a:extLst>
                <a:ext uri="{FF2B5EF4-FFF2-40B4-BE49-F238E27FC236}">
                  <a16:creationId xmlns:a16="http://schemas.microsoft.com/office/drawing/2014/main" id="{EDCAF648-279C-49F6-B31F-9DD3C2CB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0686" y="3225538"/>
              <a:ext cx="550122" cy="550122"/>
            </a:xfrm>
            <a:prstGeom prst="rect">
              <a:avLst/>
            </a:prstGeom>
          </p:spPr>
        </p:pic>
        <p:pic>
          <p:nvPicPr>
            <p:cNvPr id="68" name="Graphic 67" descr="Trophy">
              <a:extLst>
                <a:ext uri="{FF2B5EF4-FFF2-40B4-BE49-F238E27FC236}">
                  <a16:creationId xmlns:a16="http://schemas.microsoft.com/office/drawing/2014/main" id="{4FEE218F-FADC-4E94-B8A4-4F376C5C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752" y="2604648"/>
              <a:ext cx="550122" cy="550122"/>
            </a:xfrm>
            <a:prstGeom prst="rect">
              <a:avLst/>
            </a:prstGeom>
          </p:spPr>
        </p:pic>
        <p:pic>
          <p:nvPicPr>
            <p:cNvPr id="69" name="Graphic 68" descr="Trophy">
              <a:extLst>
                <a:ext uri="{FF2B5EF4-FFF2-40B4-BE49-F238E27FC236}">
                  <a16:creationId xmlns:a16="http://schemas.microsoft.com/office/drawing/2014/main" id="{608CAB2D-635E-46C6-A28D-47F72DD9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049" y="2604648"/>
              <a:ext cx="550122" cy="550122"/>
            </a:xfrm>
            <a:prstGeom prst="rect">
              <a:avLst/>
            </a:prstGeom>
          </p:spPr>
        </p:pic>
        <p:pic>
          <p:nvPicPr>
            <p:cNvPr id="70" name="Graphic 69" descr="Trophy">
              <a:extLst>
                <a:ext uri="{FF2B5EF4-FFF2-40B4-BE49-F238E27FC236}">
                  <a16:creationId xmlns:a16="http://schemas.microsoft.com/office/drawing/2014/main" id="{08E392AD-955C-465A-AC89-34335C599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71345" y="2604648"/>
              <a:ext cx="550122" cy="550122"/>
            </a:xfrm>
            <a:prstGeom prst="rect">
              <a:avLst/>
            </a:prstGeom>
          </p:spPr>
        </p:pic>
        <p:pic>
          <p:nvPicPr>
            <p:cNvPr id="71" name="Graphic 70" descr="Trophy">
              <a:extLst>
                <a:ext uri="{FF2B5EF4-FFF2-40B4-BE49-F238E27FC236}">
                  <a16:creationId xmlns:a16="http://schemas.microsoft.com/office/drawing/2014/main" id="{E77148AC-0E57-4A22-AF52-5645E1935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33214" y="2604648"/>
              <a:ext cx="550122" cy="550122"/>
            </a:xfrm>
            <a:prstGeom prst="rect">
              <a:avLst/>
            </a:prstGeom>
          </p:spPr>
        </p:pic>
        <p:pic>
          <p:nvPicPr>
            <p:cNvPr id="72" name="Graphic 71" descr="Trophy">
              <a:extLst>
                <a:ext uri="{FF2B5EF4-FFF2-40B4-BE49-F238E27FC236}">
                  <a16:creationId xmlns:a16="http://schemas.microsoft.com/office/drawing/2014/main" id="{80FE537A-5345-4EC5-BF5F-3ECDA660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0686" y="2604648"/>
              <a:ext cx="550122" cy="550122"/>
            </a:xfrm>
            <a:prstGeom prst="rect">
              <a:avLst/>
            </a:prstGeom>
          </p:spPr>
        </p:pic>
        <p:pic>
          <p:nvPicPr>
            <p:cNvPr id="73" name="Graphic 72" descr="Trophy">
              <a:extLst>
                <a:ext uri="{FF2B5EF4-FFF2-40B4-BE49-F238E27FC236}">
                  <a16:creationId xmlns:a16="http://schemas.microsoft.com/office/drawing/2014/main" id="{4A2712F2-D0AA-4B9A-9C7D-58DA08B0F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752" y="3750010"/>
              <a:ext cx="550122" cy="550122"/>
            </a:xfrm>
            <a:prstGeom prst="rect">
              <a:avLst/>
            </a:prstGeom>
          </p:spPr>
        </p:pic>
        <p:pic>
          <p:nvPicPr>
            <p:cNvPr id="74" name="Graphic 73" descr="Trophy">
              <a:extLst>
                <a:ext uri="{FF2B5EF4-FFF2-40B4-BE49-F238E27FC236}">
                  <a16:creationId xmlns:a16="http://schemas.microsoft.com/office/drawing/2014/main" id="{F67B552C-A638-40BF-8D36-53F5EAF69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049" y="3750010"/>
              <a:ext cx="550122" cy="550122"/>
            </a:xfrm>
            <a:prstGeom prst="rect">
              <a:avLst/>
            </a:prstGeom>
          </p:spPr>
        </p:pic>
        <p:pic>
          <p:nvPicPr>
            <p:cNvPr id="75" name="Graphic 74" descr="Trophy">
              <a:extLst>
                <a:ext uri="{FF2B5EF4-FFF2-40B4-BE49-F238E27FC236}">
                  <a16:creationId xmlns:a16="http://schemas.microsoft.com/office/drawing/2014/main" id="{E1ED8158-F828-4450-8DA4-35F6AC7F8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90686" y="3750010"/>
              <a:ext cx="550122" cy="550122"/>
            </a:xfrm>
            <a:prstGeom prst="rect">
              <a:avLst/>
            </a:prstGeom>
          </p:spPr>
        </p:pic>
        <p:pic>
          <p:nvPicPr>
            <p:cNvPr id="76" name="Graphic 75" descr="Trophy">
              <a:extLst>
                <a:ext uri="{FF2B5EF4-FFF2-40B4-BE49-F238E27FC236}">
                  <a16:creationId xmlns:a16="http://schemas.microsoft.com/office/drawing/2014/main" id="{1DB16226-AFEF-4772-9EAD-4212D381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33214" y="3225538"/>
              <a:ext cx="550122" cy="550122"/>
            </a:xfrm>
            <a:prstGeom prst="rect">
              <a:avLst/>
            </a:prstGeom>
          </p:spPr>
        </p:pic>
        <p:pic>
          <p:nvPicPr>
            <p:cNvPr id="77" name="Graphic 76" descr="Trophy">
              <a:extLst>
                <a:ext uri="{FF2B5EF4-FFF2-40B4-BE49-F238E27FC236}">
                  <a16:creationId xmlns:a16="http://schemas.microsoft.com/office/drawing/2014/main" id="{16693EB6-91BD-423C-B05A-54166BE0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33214" y="3750010"/>
              <a:ext cx="550122" cy="550122"/>
            </a:xfrm>
            <a:prstGeom prst="rect">
              <a:avLst/>
            </a:prstGeom>
          </p:spPr>
        </p:pic>
        <p:pic>
          <p:nvPicPr>
            <p:cNvPr id="78" name="Graphic 77" descr="Trophy">
              <a:extLst>
                <a:ext uri="{FF2B5EF4-FFF2-40B4-BE49-F238E27FC236}">
                  <a16:creationId xmlns:a16="http://schemas.microsoft.com/office/drawing/2014/main" id="{7078DDF6-8550-48AA-A523-AEF0DBA64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71345" y="3225538"/>
              <a:ext cx="550122" cy="550122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7233CF-6065-4335-B017-EC0DBF35FD1B}"/>
              </a:ext>
            </a:extLst>
          </p:cNvPr>
          <p:cNvGrpSpPr/>
          <p:nvPr/>
        </p:nvGrpSpPr>
        <p:grpSpPr>
          <a:xfrm>
            <a:off x="3087766" y="5158997"/>
            <a:ext cx="4491068" cy="3887541"/>
            <a:chOff x="3293714" y="5464060"/>
            <a:chExt cx="4047618" cy="3471050"/>
          </a:xfrm>
        </p:grpSpPr>
        <p:graphicFrame>
          <p:nvGraphicFramePr>
            <p:cNvPr id="100" name="Chart 99">
              <a:extLst>
                <a:ext uri="{FF2B5EF4-FFF2-40B4-BE49-F238E27FC236}">
                  <a16:creationId xmlns:a16="http://schemas.microsoft.com/office/drawing/2014/main" id="{F55DEAAF-F278-4A55-A820-C1609BC86E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33279251"/>
                </p:ext>
              </p:extLst>
            </p:nvPr>
          </p:nvGraphicFramePr>
          <p:xfrm>
            <a:off x="3443331" y="5464060"/>
            <a:ext cx="3622941" cy="3471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B8D3999-B3D9-4BDB-98EC-5E6B4953320E}"/>
                </a:ext>
              </a:extLst>
            </p:cNvPr>
            <p:cNvSpPr txBox="1"/>
            <p:nvPr/>
          </p:nvSpPr>
          <p:spPr>
            <a:xfrm>
              <a:off x="3293714" y="5597063"/>
              <a:ext cx="404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Winning Rate per Round (%)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26FF01-0841-48B2-A1D8-74CE3860522F}"/>
              </a:ext>
            </a:extLst>
          </p:cNvPr>
          <p:cNvGrpSpPr/>
          <p:nvPr/>
        </p:nvGrpSpPr>
        <p:grpSpPr>
          <a:xfrm>
            <a:off x="893491" y="5034522"/>
            <a:ext cx="2774231" cy="1650765"/>
            <a:chOff x="1199939" y="6382492"/>
            <a:chExt cx="2774231" cy="16507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7770C73-798E-4010-B587-A4372AFB1973}"/>
                </a:ext>
              </a:extLst>
            </p:cNvPr>
            <p:cNvGrpSpPr/>
            <p:nvPr/>
          </p:nvGrpSpPr>
          <p:grpSpPr>
            <a:xfrm>
              <a:off x="1828301" y="6382492"/>
              <a:ext cx="2145869" cy="1650765"/>
              <a:chOff x="3673095" y="1997031"/>
              <a:chExt cx="1770606" cy="136208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7E00CB-D27D-4F23-88C6-74DF99BEDC80}"/>
                  </a:ext>
                </a:extLst>
              </p:cNvPr>
              <p:cNvSpPr txBox="1"/>
              <p:nvPr/>
            </p:nvSpPr>
            <p:spPr>
              <a:xfrm>
                <a:off x="3673095" y="1997031"/>
                <a:ext cx="686048" cy="63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363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37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8925AD-0C31-41EC-AF14-3064BA80D114}"/>
                  </a:ext>
                </a:extLst>
              </p:cNvPr>
              <p:cNvSpPr txBox="1"/>
              <p:nvPr/>
            </p:nvSpPr>
            <p:spPr>
              <a:xfrm>
                <a:off x="4092321" y="2260242"/>
                <a:ext cx="1266063" cy="291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97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minutes/match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879498-7BF1-4C96-8D22-9E99C2F12B8C}"/>
                  </a:ext>
                </a:extLst>
              </p:cNvPr>
              <p:cNvSpPr txBox="1"/>
              <p:nvPr/>
            </p:nvSpPr>
            <p:spPr>
              <a:xfrm>
                <a:off x="3678209" y="2566297"/>
                <a:ext cx="1679525" cy="63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363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86/118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9BCB89-1DC1-49FB-81F7-4BB7DFBC0E8F}"/>
                  </a:ext>
                </a:extLst>
              </p:cNvPr>
              <p:cNvSpPr txBox="1"/>
              <p:nvPr/>
            </p:nvSpPr>
            <p:spPr>
              <a:xfrm>
                <a:off x="3694861" y="3067435"/>
                <a:ext cx="1748840" cy="291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697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Wins of total matches</a:t>
                </a:r>
              </a:p>
            </p:txBody>
          </p:sp>
        </p:grpSp>
        <p:pic>
          <p:nvPicPr>
            <p:cNvPr id="120" name="Graphic 119" descr="Stopwatch">
              <a:extLst>
                <a:ext uri="{FF2B5EF4-FFF2-40B4-BE49-F238E27FC236}">
                  <a16:creationId xmlns:a16="http://schemas.microsoft.com/office/drawing/2014/main" id="{1576C1B7-3A19-4483-B20C-D2468AB7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939" y="6432385"/>
              <a:ext cx="714286" cy="714286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CA7B4A3-74FF-459B-9169-429B5E865966}"/>
              </a:ext>
            </a:extLst>
          </p:cNvPr>
          <p:cNvGrpSpPr/>
          <p:nvPr/>
        </p:nvGrpSpPr>
        <p:grpSpPr>
          <a:xfrm>
            <a:off x="6655919" y="5016178"/>
            <a:ext cx="5811030" cy="1381674"/>
            <a:chOff x="1771762" y="4982780"/>
            <a:chExt cx="5811030" cy="138167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3E3877E-146F-4CA6-BF77-9EAB24075FC3}"/>
                </a:ext>
              </a:extLst>
            </p:cNvPr>
            <p:cNvSpPr txBox="1"/>
            <p:nvPr/>
          </p:nvSpPr>
          <p:spPr>
            <a:xfrm>
              <a:off x="1771762" y="4982780"/>
              <a:ext cx="5811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#2 Mohammad AHSAN/Hendra SETIAWAN</a:t>
              </a:r>
            </a:p>
          </p:txBody>
        </p:sp>
        <p:pic>
          <p:nvPicPr>
            <p:cNvPr id="122" name="Picture 121" descr="A picture containing umbrella&#10;&#10;Description automatically generated">
              <a:extLst>
                <a:ext uri="{FF2B5EF4-FFF2-40B4-BE49-F238E27FC236}">
                  <a16:creationId xmlns:a16="http://schemas.microsoft.com/office/drawing/2014/main" id="{1E8F885A-2EEF-4541-A052-5B818CDFB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088" y="5089212"/>
              <a:ext cx="1214030" cy="127524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6C42492-C3E0-44BA-BE9B-18652534DFFC}"/>
              </a:ext>
            </a:extLst>
          </p:cNvPr>
          <p:cNvGrpSpPr/>
          <p:nvPr/>
        </p:nvGrpSpPr>
        <p:grpSpPr>
          <a:xfrm>
            <a:off x="191952" y="6698332"/>
            <a:ext cx="3965676" cy="1499812"/>
            <a:chOff x="451462" y="6827037"/>
            <a:chExt cx="3965676" cy="1499812"/>
          </a:xfrm>
        </p:grpSpPr>
        <p:pic>
          <p:nvPicPr>
            <p:cNvPr id="80" name="Graphic 79" descr="Trophy">
              <a:extLst>
                <a:ext uri="{FF2B5EF4-FFF2-40B4-BE49-F238E27FC236}">
                  <a16:creationId xmlns:a16="http://schemas.microsoft.com/office/drawing/2014/main" id="{9DE3ABCC-2608-40C2-A238-AE17BADE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2794" y="7196035"/>
              <a:ext cx="550122" cy="550121"/>
            </a:xfrm>
            <a:prstGeom prst="rect">
              <a:avLst/>
            </a:prstGeom>
          </p:spPr>
        </p:pic>
        <p:pic>
          <p:nvPicPr>
            <p:cNvPr id="81" name="Graphic 80" descr="Trophy">
              <a:extLst>
                <a:ext uri="{FF2B5EF4-FFF2-40B4-BE49-F238E27FC236}">
                  <a16:creationId xmlns:a16="http://schemas.microsoft.com/office/drawing/2014/main" id="{5C52FB22-A3FF-4712-8C48-9846D9FC3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4685" y="7196035"/>
              <a:ext cx="550122" cy="550121"/>
            </a:xfrm>
            <a:prstGeom prst="rect">
              <a:avLst/>
            </a:prstGeom>
          </p:spPr>
        </p:pic>
        <p:pic>
          <p:nvPicPr>
            <p:cNvPr id="82" name="Graphic 81" descr="Trophy">
              <a:extLst>
                <a:ext uri="{FF2B5EF4-FFF2-40B4-BE49-F238E27FC236}">
                  <a16:creationId xmlns:a16="http://schemas.microsoft.com/office/drawing/2014/main" id="{67077282-2BAA-41C8-9713-1144C3BFB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3944" y="7196035"/>
              <a:ext cx="550122" cy="550121"/>
            </a:xfrm>
            <a:prstGeom prst="rect">
              <a:avLst/>
            </a:prstGeom>
          </p:spPr>
        </p:pic>
        <p:pic>
          <p:nvPicPr>
            <p:cNvPr id="83" name="Graphic 82" descr="Trophy">
              <a:extLst>
                <a:ext uri="{FF2B5EF4-FFF2-40B4-BE49-F238E27FC236}">
                  <a16:creationId xmlns:a16="http://schemas.microsoft.com/office/drawing/2014/main" id="{2D7112D5-C2A9-4AA7-8AAB-36D1CA718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72494" y="7196035"/>
              <a:ext cx="550122" cy="550121"/>
            </a:xfrm>
            <a:prstGeom prst="rect">
              <a:avLst/>
            </a:prstGeom>
          </p:spPr>
        </p:pic>
        <p:pic>
          <p:nvPicPr>
            <p:cNvPr id="84" name="Graphic 83" descr="Trophy">
              <a:extLst>
                <a:ext uri="{FF2B5EF4-FFF2-40B4-BE49-F238E27FC236}">
                  <a16:creationId xmlns:a16="http://schemas.microsoft.com/office/drawing/2014/main" id="{7C43432C-9385-42FF-8857-6DA3324D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7280" y="7196035"/>
              <a:ext cx="550122" cy="550121"/>
            </a:xfrm>
            <a:prstGeom prst="rect">
              <a:avLst/>
            </a:prstGeom>
          </p:spPr>
        </p:pic>
        <p:pic>
          <p:nvPicPr>
            <p:cNvPr id="85" name="Graphic 84" descr="Trophy">
              <a:extLst>
                <a:ext uri="{FF2B5EF4-FFF2-40B4-BE49-F238E27FC236}">
                  <a16:creationId xmlns:a16="http://schemas.microsoft.com/office/drawing/2014/main" id="{75DC5067-E9B2-44AB-AC03-D97FA35CB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53964" y="7196035"/>
              <a:ext cx="550122" cy="550121"/>
            </a:xfrm>
            <a:prstGeom prst="rect">
              <a:avLst/>
            </a:prstGeom>
          </p:spPr>
        </p:pic>
        <p:pic>
          <p:nvPicPr>
            <p:cNvPr id="86" name="Graphic 85" descr="Trophy">
              <a:extLst>
                <a:ext uri="{FF2B5EF4-FFF2-40B4-BE49-F238E27FC236}">
                  <a16:creationId xmlns:a16="http://schemas.microsoft.com/office/drawing/2014/main" id="{38A53355-021C-4996-BAF1-D1C1F4CE1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52794" y="7776627"/>
              <a:ext cx="550122" cy="550121"/>
            </a:xfrm>
            <a:prstGeom prst="rect">
              <a:avLst/>
            </a:prstGeom>
          </p:spPr>
        </p:pic>
        <p:pic>
          <p:nvPicPr>
            <p:cNvPr id="87" name="Graphic 86" descr="Trophy">
              <a:extLst>
                <a:ext uri="{FF2B5EF4-FFF2-40B4-BE49-F238E27FC236}">
                  <a16:creationId xmlns:a16="http://schemas.microsoft.com/office/drawing/2014/main" id="{94FB9D58-EB10-4F53-9665-931C6254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67280" y="7776627"/>
              <a:ext cx="550122" cy="550121"/>
            </a:xfrm>
            <a:prstGeom prst="rect">
              <a:avLst/>
            </a:prstGeom>
          </p:spPr>
        </p:pic>
        <p:pic>
          <p:nvPicPr>
            <p:cNvPr id="88" name="Graphic 87" descr="Trophy">
              <a:extLst>
                <a:ext uri="{FF2B5EF4-FFF2-40B4-BE49-F238E27FC236}">
                  <a16:creationId xmlns:a16="http://schemas.microsoft.com/office/drawing/2014/main" id="{22571559-2E12-4B91-8013-52EE0172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34685" y="7776627"/>
              <a:ext cx="550122" cy="550121"/>
            </a:xfrm>
            <a:prstGeom prst="rect">
              <a:avLst/>
            </a:prstGeom>
          </p:spPr>
        </p:pic>
        <p:pic>
          <p:nvPicPr>
            <p:cNvPr id="89" name="Graphic 88" descr="Trophy">
              <a:extLst>
                <a:ext uri="{FF2B5EF4-FFF2-40B4-BE49-F238E27FC236}">
                  <a16:creationId xmlns:a16="http://schemas.microsoft.com/office/drawing/2014/main" id="{BFDA69FC-887A-40F4-8AE2-A2CF265B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72494" y="7776627"/>
              <a:ext cx="550122" cy="550121"/>
            </a:xfrm>
            <a:prstGeom prst="rect">
              <a:avLst/>
            </a:prstGeom>
          </p:spPr>
        </p:pic>
        <p:pic>
          <p:nvPicPr>
            <p:cNvPr id="90" name="Graphic 89" descr="Trophy">
              <a:extLst>
                <a:ext uri="{FF2B5EF4-FFF2-40B4-BE49-F238E27FC236}">
                  <a16:creationId xmlns:a16="http://schemas.microsoft.com/office/drawing/2014/main" id="{04CF4F99-C0DB-41FD-9536-C8C0BE59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73944" y="7776627"/>
              <a:ext cx="550122" cy="550121"/>
            </a:xfrm>
            <a:prstGeom prst="rect">
              <a:avLst/>
            </a:prstGeom>
          </p:spPr>
        </p:pic>
        <p:pic>
          <p:nvPicPr>
            <p:cNvPr id="91" name="Graphic 90" descr="Trophy">
              <a:extLst>
                <a:ext uri="{FF2B5EF4-FFF2-40B4-BE49-F238E27FC236}">
                  <a16:creationId xmlns:a16="http://schemas.microsoft.com/office/drawing/2014/main" id="{10EE9754-7F73-4B28-BEC0-3D3FD1D1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53863" y="7776525"/>
              <a:ext cx="550324" cy="5503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AD9CCD7-F11D-41EB-B4BF-9C003BA5E86C}"/>
                </a:ext>
              </a:extLst>
            </p:cNvPr>
            <p:cNvSpPr txBox="1"/>
            <p:nvPr/>
          </p:nvSpPr>
          <p:spPr>
            <a:xfrm>
              <a:off x="451462" y="6827037"/>
              <a:ext cx="3965676" cy="39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939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Number of Titles per Final Rounds: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7F3BBAE-8C08-4416-BF88-DB251DFE3A0A}"/>
              </a:ext>
            </a:extLst>
          </p:cNvPr>
          <p:cNvSpPr txBox="1"/>
          <p:nvPr/>
        </p:nvSpPr>
        <p:spPr>
          <a:xfrm>
            <a:off x="9626590" y="8901886"/>
            <a:ext cx="305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521F24-D0F9-43D2-B8BC-C57FD50C0002}"/>
              </a:ext>
            </a:extLst>
          </p:cNvPr>
          <p:cNvGrpSpPr/>
          <p:nvPr/>
        </p:nvGrpSpPr>
        <p:grpSpPr>
          <a:xfrm>
            <a:off x="5415530" y="9353057"/>
            <a:ext cx="3642784" cy="1349815"/>
            <a:chOff x="5415530" y="9353057"/>
            <a:chExt cx="3642784" cy="134981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5DFA6C-0A33-426E-B1F9-D889EB288730}"/>
                </a:ext>
              </a:extLst>
            </p:cNvPr>
            <p:cNvSpPr txBox="1"/>
            <p:nvPr/>
          </p:nvSpPr>
          <p:spPr>
            <a:xfrm>
              <a:off x="6096141" y="9353057"/>
              <a:ext cx="68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BD41BE4-AF56-4C56-A65E-8215165D2B39}"/>
                </a:ext>
              </a:extLst>
            </p:cNvPr>
            <p:cNvSpPr txBox="1"/>
            <p:nvPr/>
          </p:nvSpPr>
          <p:spPr>
            <a:xfrm>
              <a:off x="6625116" y="9618166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2E4051C-2DFF-4DE7-A9BC-C336821CEFAE}"/>
                </a:ext>
              </a:extLst>
            </p:cNvPr>
            <p:cNvSpPr txBox="1"/>
            <p:nvPr/>
          </p:nvSpPr>
          <p:spPr>
            <a:xfrm>
              <a:off x="6056958" y="10056541"/>
              <a:ext cx="16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76/105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02A6795-0A6D-4601-BDF9-B2061D3E55A6}"/>
                </a:ext>
              </a:extLst>
            </p:cNvPr>
            <p:cNvSpPr txBox="1"/>
            <p:nvPr/>
          </p:nvSpPr>
          <p:spPr>
            <a:xfrm>
              <a:off x="7278660" y="10274145"/>
              <a:ext cx="1779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147" name="Graphic 146" descr="Stopwatch">
              <a:extLst>
                <a:ext uri="{FF2B5EF4-FFF2-40B4-BE49-F238E27FC236}">
                  <a16:creationId xmlns:a16="http://schemas.microsoft.com/office/drawing/2014/main" id="{0F1FBD25-9585-4B54-8D44-DBA26C8C8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15530" y="9406313"/>
              <a:ext cx="714286" cy="714286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DFDB170-D0C3-4DA9-8181-4ECF9DD46F60}"/>
              </a:ext>
            </a:extLst>
          </p:cNvPr>
          <p:cNvGrpSpPr/>
          <p:nvPr/>
        </p:nvGrpSpPr>
        <p:grpSpPr>
          <a:xfrm>
            <a:off x="5423500" y="10870018"/>
            <a:ext cx="3496667" cy="946652"/>
            <a:chOff x="5499044" y="10932428"/>
            <a:chExt cx="3496667" cy="94665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2F88495-7F35-4227-BC6F-FFE5F8039DBF}"/>
                </a:ext>
              </a:extLst>
            </p:cNvPr>
            <p:cNvSpPr txBox="1"/>
            <p:nvPr/>
          </p:nvSpPr>
          <p:spPr>
            <a:xfrm>
              <a:off x="5499044" y="10932428"/>
              <a:ext cx="3105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Number of Titles per Final Rounds:</a:t>
              </a:r>
            </a:p>
          </p:txBody>
        </p:sp>
        <p:pic>
          <p:nvPicPr>
            <p:cNvPr id="148" name="Graphic 147" descr="Trophy">
              <a:extLst>
                <a:ext uri="{FF2B5EF4-FFF2-40B4-BE49-F238E27FC236}">
                  <a16:creationId xmlns:a16="http://schemas.microsoft.com/office/drawing/2014/main" id="{C7CA51D2-07D3-4DFA-8F0F-5D1D06436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05812" y="11328959"/>
              <a:ext cx="550122" cy="550121"/>
            </a:xfrm>
            <a:prstGeom prst="rect">
              <a:avLst/>
            </a:prstGeom>
          </p:spPr>
        </p:pic>
        <p:pic>
          <p:nvPicPr>
            <p:cNvPr id="149" name="Graphic 148" descr="Trophy">
              <a:extLst>
                <a:ext uri="{FF2B5EF4-FFF2-40B4-BE49-F238E27FC236}">
                  <a16:creationId xmlns:a16="http://schemas.microsoft.com/office/drawing/2014/main" id="{DB757D99-023A-467B-8733-91522F71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87703" y="11328959"/>
              <a:ext cx="550122" cy="550121"/>
            </a:xfrm>
            <a:prstGeom prst="rect">
              <a:avLst/>
            </a:prstGeom>
          </p:spPr>
        </p:pic>
        <p:pic>
          <p:nvPicPr>
            <p:cNvPr id="150" name="Graphic 149" descr="Trophy">
              <a:extLst>
                <a:ext uri="{FF2B5EF4-FFF2-40B4-BE49-F238E27FC236}">
                  <a16:creationId xmlns:a16="http://schemas.microsoft.com/office/drawing/2014/main" id="{32789ED3-5AA0-490A-BD16-2DC51706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26962" y="11328959"/>
              <a:ext cx="550122" cy="550121"/>
            </a:xfrm>
            <a:prstGeom prst="rect">
              <a:avLst/>
            </a:prstGeom>
          </p:spPr>
        </p:pic>
        <p:pic>
          <p:nvPicPr>
            <p:cNvPr id="151" name="Graphic 150" descr="Trophy">
              <a:extLst>
                <a:ext uri="{FF2B5EF4-FFF2-40B4-BE49-F238E27FC236}">
                  <a16:creationId xmlns:a16="http://schemas.microsoft.com/office/drawing/2014/main" id="{9BAB2610-DFD8-4667-B428-59FA4FEA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25512" y="11328959"/>
              <a:ext cx="550122" cy="550121"/>
            </a:xfrm>
            <a:prstGeom prst="rect">
              <a:avLst/>
            </a:prstGeom>
          </p:spPr>
        </p:pic>
        <p:pic>
          <p:nvPicPr>
            <p:cNvPr id="152" name="Graphic 151" descr="Trophy">
              <a:extLst>
                <a:ext uri="{FF2B5EF4-FFF2-40B4-BE49-F238E27FC236}">
                  <a16:creationId xmlns:a16="http://schemas.microsoft.com/office/drawing/2014/main" id="{5F9937D5-3ED8-49FC-BEB0-3DEFA94D5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20298" y="11328959"/>
              <a:ext cx="550122" cy="550121"/>
            </a:xfrm>
            <a:prstGeom prst="rect">
              <a:avLst/>
            </a:prstGeom>
          </p:spPr>
        </p:pic>
        <p:pic>
          <p:nvPicPr>
            <p:cNvPr id="153" name="Graphic 152" descr="Trophy">
              <a:extLst>
                <a:ext uri="{FF2B5EF4-FFF2-40B4-BE49-F238E27FC236}">
                  <a16:creationId xmlns:a16="http://schemas.microsoft.com/office/drawing/2014/main" id="{A8E39D35-AB9B-4066-9EDD-338E5E85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6982" y="11328959"/>
              <a:ext cx="550122" cy="550121"/>
            </a:xfrm>
            <a:prstGeom prst="rect">
              <a:avLst/>
            </a:prstGeom>
          </p:spPr>
        </p:pic>
        <p:pic>
          <p:nvPicPr>
            <p:cNvPr id="154" name="Graphic 153" descr="Trophy">
              <a:extLst>
                <a:ext uri="{FF2B5EF4-FFF2-40B4-BE49-F238E27FC236}">
                  <a16:creationId xmlns:a16="http://schemas.microsoft.com/office/drawing/2014/main" id="{8EB0E49F-0C8B-4381-8318-723E6454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45589" y="11328959"/>
              <a:ext cx="550122" cy="550121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A13337D-2C76-4BE5-AD79-56F47B744039}"/>
              </a:ext>
            </a:extLst>
          </p:cNvPr>
          <p:cNvGrpSpPr/>
          <p:nvPr/>
        </p:nvGrpSpPr>
        <p:grpSpPr>
          <a:xfrm>
            <a:off x="4788318" y="8512066"/>
            <a:ext cx="4587959" cy="1375151"/>
            <a:chOff x="5285698" y="8474280"/>
            <a:chExt cx="4587959" cy="137515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85BED4-785A-493E-9DB6-585B8908DA28}"/>
                </a:ext>
              </a:extLst>
            </p:cNvPr>
            <p:cNvSpPr txBox="1"/>
            <p:nvPr/>
          </p:nvSpPr>
          <p:spPr>
            <a:xfrm>
              <a:off x="5285698" y="8863266"/>
              <a:ext cx="3544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#3 LI Jun Hui/LIU Yu Chen</a:t>
              </a:r>
            </a:p>
          </p:txBody>
        </p:sp>
        <p:pic>
          <p:nvPicPr>
            <p:cNvPr id="155" name="Picture 154" descr="A picture containing umbrella&#10;&#10;Description automatically generated">
              <a:extLst>
                <a:ext uri="{FF2B5EF4-FFF2-40B4-BE49-F238E27FC236}">
                  <a16:creationId xmlns:a16="http://schemas.microsoft.com/office/drawing/2014/main" id="{3A780C20-7D57-4F90-94A5-F6AA324B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513" y="8474280"/>
              <a:ext cx="1309144" cy="1375151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8ECEC90-4E10-4D93-AC10-DC9ECCDD7825}"/>
              </a:ext>
            </a:extLst>
          </p:cNvPr>
          <p:cNvGrpSpPr/>
          <p:nvPr/>
        </p:nvGrpSpPr>
        <p:grpSpPr>
          <a:xfrm>
            <a:off x="6584263" y="6083843"/>
            <a:ext cx="6722315" cy="2552355"/>
            <a:chOff x="3674223" y="4612781"/>
            <a:chExt cx="6722315" cy="2552355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94EEA34-711A-400D-BDB6-BD77A8EC2BD9}"/>
                </a:ext>
              </a:extLst>
            </p:cNvPr>
            <p:cNvGrpSpPr/>
            <p:nvPr/>
          </p:nvGrpSpPr>
          <p:grpSpPr>
            <a:xfrm>
              <a:off x="3674224" y="4612781"/>
              <a:ext cx="6722314" cy="2544171"/>
              <a:chOff x="3674224" y="4612781"/>
              <a:chExt cx="6722314" cy="2544171"/>
            </a:xfrm>
          </p:grpSpPr>
          <p:pic>
            <p:nvPicPr>
              <p:cNvPr id="160" name="Picture 8" descr="Image result for the daddies badminton">
                <a:extLst>
                  <a:ext uri="{FF2B5EF4-FFF2-40B4-BE49-F238E27FC236}">
                    <a16:creationId xmlns:a16="http://schemas.microsoft.com/office/drawing/2014/main" id="{96D2CD2F-01F2-4735-88FD-D55B75A4A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674224" y="4612781"/>
                <a:ext cx="6722314" cy="2544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6FAD11D-C05B-45AC-863C-7D696588E31D}"/>
                  </a:ext>
                </a:extLst>
              </p:cNvPr>
              <p:cNvSpPr/>
              <p:nvPr/>
            </p:nvSpPr>
            <p:spPr>
              <a:xfrm>
                <a:off x="3759200" y="4762474"/>
                <a:ext cx="680720" cy="523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344447A-7BCF-4DFF-86C0-AB25B6103E1C}"/>
                </a:ext>
              </a:extLst>
            </p:cNvPr>
            <p:cNvSpPr/>
            <p:nvPr/>
          </p:nvSpPr>
          <p:spPr>
            <a:xfrm rot="10800000">
              <a:off x="3674223" y="4628555"/>
              <a:ext cx="1178560" cy="25365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</a:schemeClr>
                </a:gs>
                <a:gs pos="54000">
                  <a:srgbClr val="717171">
                    <a:alpha val="54000"/>
                    <a:lumMod val="0"/>
                  </a:srgb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E78485-9BDB-4A19-BDEA-3F073C0158DE}"/>
              </a:ext>
            </a:extLst>
          </p:cNvPr>
          <p:cNvGrpSpPr/>
          <p:nvPr/>
        </p:nvGrpSpPr>
        <p:grpSpPr>
          <a:xfrm>
            <a:off x="6300514" y="8426171"/>
            <a:ext cx="1132124" cy="230832"/>
            <a:chOff x="8731504" y="8433318"/>
            <a:chExt cx="1132124" cy="230832"/>
          </a:xfrm>
        </p:grpSpPr>
        <p:pic>
          <p:nvPicPr>
            <p:cNvPr id="167" name="Graphic 166" descr="Camera">
              <a:extLst>
                <a:ext uri="{FF2B5EF4-FFF2-40B4-BE49-F238E27FC236}">
                  <a16:creationId xmlns:a16="http://schemas.microsoft.com/office/drawing/2014/main" id="{CEA4182D-9475-4BFA-98C9-7AE1ECC78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58994C-54B3-4270-8A56-323122FAFEEB}"/>
                </a:ext>
              </a:extLst>
            </p:cNvPr>
            <p:cNvSpPr txBox="1"/>
            <p:nvPr/>
          </p:nvSpPr>
          <p:spPr>
            <a:xfrm>
              <a:off x="8883873" y="8433318"/>
              <a:ext cx="9797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Olympic Channel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53A3BAE-976A-4218-8EE8-56813281655D}"/>
              </a:ext>
            </a:extLst>
          </p:cNvPr>
          <p:cNvGrpSpPr/>
          <p:nvPr/>
        </p:nvGrpSpPr>
        <p:grpSpPr>
          <a:xfrm>
            <a:off x="4683854" y="11809603"/>
            <a:ext cx="1228305" cy="230832"/>
            <a:chOff x="8731504" y="8433318"/>
            <a:chExt cx="1228305" cy="230832"/>
          </a:xfrm>
        </p:grpSpPr>
        <p:pic>
          <p:nvPicPr>
            <p:cNvPr id="170" name="Graphic 169" descr="Camera">
              <a:extLst>
                <a:ext uri="{FF2B5EF4-FFF2-40B4-BE49-F238E27FC236}">
                  <a16:creationId xmlns:a16="http://schemas.microsoft.com/office/drawing/2014/main" id="{4AB0D6CC-68EF-4A87-BC94-13088868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3ABAEFA-DAE4-4050-B238-78C35DE03593}"/>
                </a:ext>
              </a:extLst>
            </p:cNvPr>
            <p:cNvSpPr txBox="1"/>
            <p:nvPr/>
          </p:nvSpPr>
          <p:spPr>
            <a:xfrm>
              <a:off x="8883873" y="8433318"/>
              <a:ext cx="1075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 err="1">
                  <a:solidFill>
                    <a:schemeClr val="bg1"/>
                  </a:solidFill>
                </a:rPr>
                <a:t>Djarum</a:t>
              </a:r>
              <a:r>
                <a:rPr lang="en-ID" sz="900" dirty="0">
                  <a:solidFill>
                    <a:schemeClr val="bg1"/>
                  </a:solidFill>
                </a:rPr>
                <a:t> Badminton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2ABF07E-09E1-43C7-9832-D27460191EE7}"/>
              </a:ext>
            </a:extLst>
          </p:cNvPr>
          <p:cNvGrpSpPr/>
          <p:nvPr/>
        </p:nvGrpSpPr>
        <p:grpSpPr>
          <a:xfrm>
            <a:off x="5263051" y="4578621"/>
            <a:ext cx="1338912" cy="230832"/>
            <a:chOff x="8731504" y="8433318"/>
            <a:chExt cx="1338912" cy="230832"/>
          </a:xfrm>
        </p:grpSpPr>
        <p:pic>
          <p:nvPicPr>
            <p:cNvPr id="173" name="Graphic 172" descr="Camera">
              <a:extLst>
                <a:ext uri="{FF2B5EF4-FFF2-40B4-BE49-F238E27FC236}">
                  <a16:creationId xmlns:a16="http://schemas.microsoft.com/office/drawing/2014/main" id="{E36AB1CC-80DF-4075-9C56-A41C2D9E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B62C090-C790-4222-B4BE-C0AF721138EF}"/>
                </a:ext>
              </a:extLst>
            </p:cNvPr>
            <p:cNvSpPr txBox="1"/>
            <p:nvPr/>
          </p:nvSpPr>
          <p:spPr>
            <a:xfrm>
              <a:off x="8883873" y="8433318"/>
              <a:ext cx="11865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Badminton Indonesia</a:t>
              </a:r>
            </a:p>
          </p:txBody>
        </p:sp>
      </p:grpSp>
      <p:pic>
        <p:nvPicPr>
          <p:cNvPr id="164" name="Picture 16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28CC474-C9AC-4ED4-A55F-AB3C50A719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302" y="1695094"/>
            <a:ext cx="1081227" cy="1081227"/>
          </a:xfrm>
          <a:prstGeom prst="rect">
            <a:avLst/>
          </a:prstGeom>
        </p:spPr>
      </p:pic>
      <p:pic>
        <p:nvPicPr>
          <p:cNvPr id="178" name="Picture 17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F084078-782F-4CD7-ABEF-71EEAB0CF8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3" y="5731425"/>
            <a:ext cx="1081227" cy="1081227"/>
          </a:xfrm>
          <a:prstGeom prst="rect">
            <a:avLst/>
          </a:prstGeom>
        </p:spPr>
      </p:pic>
      <p:pic>
        <p:nvPicPr>
          <p:cNvPr id="179" name="Picture 17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6BD4398-3C0E-42A3-85F3-A1232F24ED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86" y="9874877"/>
            <a:ext cx="1081227" cy="10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69" y="777957"/>
            <a:ext cx="13714024" cy="3582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0" y="8910151"/>
            <a:ext cx="12599988" cy="3190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704851" y="4570750"/>
            <a:ext cx="13919405" cy="419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4098" name="Picture 2" descr="Image result for CHEN Qingchen JIA Yifan">
            <a:extLst>
              <a:ext uri="{FF2B5EF4-FFF2-40B4-BE49-F238E27FC236}">
                <a16:creationId xmlns:a16="http://schemas.microsoft.com/office/drawing/2014/main" id="{F3B15765-457D-4E45-A03F-E83E8297F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0574" y="1186164"/>
            <a:ext cx="8529646" cy="317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ayu MATSUMOTO Wakana NAGAHARA">
            <a:extLst>
              <a:ext uri="{FF2B5EF4-FFF2-40B4-BE49-F238E27FC236}">
                <a16:creationId xmlns:a16="http://schemas.microsoft.com/office/drawing/2014/main" id="{C809025F-F66C-4F7C-B728-C05E47C86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8988548"/>
            <a:ext cx="6080885" cy="31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644E89-69DD-4A97-849C-CC4FEE52A1FD}"/>
              </a:ext>
            </a:extLst>
          </p:cNvPr>
          <p:cNvGrpSpPr/>
          <p:nvPr/>
        </p:nvGrpSpPr>
        <p:grpSpPr>
          <a:xfrm>
            <a:off x="3375815" y="6229877"/>
            <a:ext cx="9357523" cy="2538662"/>
            <a:chOff x="1045028" y="4588673"/>
            <a:chExt cx="9358910" cy="2539038"/>
          </a:xfrm>
        </p:grpSpPr>
        <p:pic>
          <p:nvPicPr>
            <p:cNvPr id="4104" name="Picture 8" descr="Image result for uki FUKUSHIMA Sayaka HIROTA">
              <a:extLst>
                <a:ext uri="{FF2B5EF4-FFF2-40B4-BE49-F238E27FC236}">
                  <a16:creationId xmlns:a16="http://schemas.microsoft.com/office/drawing/2014/main" id="{8C326CE0-D94D-4D85-A36C-B46389670A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45029" y="4588673"/>
              <a:ext cx="9358909" cy="253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890721-AA85-490A-B893-267E1738D6A1}"/>
                </a:ext>
              </a:extLst>
            </p:cNvPr>
            <p:cNvSpPr/>
            <p:nvPr/>
          </p:nvSpPr>
          <p:spPr>
            <a:xfrm rot="10800000">
              <a:off x="1045028" y="4589901"/>
              <a:ext cx="1178560" cy="25365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</a:schemeClr>
                </a:gs>
                <a:gs pos="54000">
                  <a:srgbClr val="717171">
                    <a:alpha val="54000"/>
                    <a:lumMod val="0"/>
                  </a:srgb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643"/>
            </a:p>
          </p:txBody>
        </p:sp>
      </p:grp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1FABB782-B01E-42DC-81ED-1AB597CA2339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Women’s Doubles</a:t>
            </a:r>
            <a:endParaRPr lang="en-ID" sz="3878" dirty="0"/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D2D1F957-F685-44BE-A391-0DDF47C4BDC6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</a:t>
            </a:r>
            <a:r>
              <a:rPr lang="en-ID" sz="2909" dirty="0">
                <a:latin typeface="Berlin Sans FB" panose="020E0602020502020306" pitchFamily="34" charset="0"/>
              </a:rPr>
              <a:t>Top 3 World Ranking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864C7-C20E-4B9B-93EA-3871E125B1A6}"/>
              </a:ext>
            </a:extLst>
          </p:cNvPr>
          <p:cNvSpPr/>
          <p:nvPr/>
        </p:nvSpPr>
        <p:spPr>
          <a:xfrm>
            <a:off x="5089929" y="12223264"/>
            <a:ext cx="7514965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Level, starting from 2018 to All England 2020</a:t>
            </a:r>
          </a:p>
          <a:p>
            <a:r>
              <a:rPr lang="en-ID" sz="1212" dirty="0"/>
              <a:t>Match Sources: bwfbadminton.com 	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D2621-6A05-45AE-A594-78EADBE1ED66}"/>
              </a:ext>
            </a:extLst>
          </p:cNvPr>
          <p:cNvSpPr/>
          <p:nvPr/>
        </p:nvSpPr>
        <p:spPr>
          <a:xfrm>
            <a:off x="-21755" y="12223331"/>
            <a:ext cx="5111683" cy="41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R1: Round 1/ Round 32	R2: Round 2/Round 16	 QF: Quarterfinal </a:t>
            </a:r>
          </a:p>
          <a:p>
            <a:r>
              <a:rPr lang="en-ID" sz="1212" dirty="0"/>
              <a:t>SF: </a:t>
            </a:r>
            <a:r>
              <a:rPr lang="en-ID" sz="1212" dirty="0" err="1"/>
              <a:t>Semifinal</a:t>
            </a:r>
            <a:r>
              <a:rPr lang="en-ID" sz="1212" dirty="0"/>
              <a:t>			F: Final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A0B1F-4A57-40F1-919F-5B109A17968A}"/>
              </a:ext>
            </a:extLst>
          </p:cNvPr>
          <p:cNvSpPr txBox="1"/>
          <p:nvPr/>
        </p:nvSpPr>
        <p:spPr>
          <a:xfrm>
            <a:off x="124861" y="1128828"/>
            <a:ext cx="29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832D0-CA37-412B-A285-54F0A7E41688}"/>
              </a:ext>
            </a:extLst>
          </p:cNvPr>
          <p:cNvSpPr txBox="1"/>
          <p:nvPr/>
        </p:nvSpPr>
        <p:spPr>
          <a:xfrm>
            <a:off x="9197726" y="2449776"/>
            <a:ext cx="1967205" cy="68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</a:t>
            </a:r>
          </a:p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per Final Rounds: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ADE034-1126-4F3A-9B1C-5F93A0C6ED22}"/>
              </a:ext>
            </a:extLst>
          </p:cNvPr>
          <p:cNvSpPr txBox="1"/>
          <p:nvPr/>
        </p:nvSpPr>
        <p:spPr>
          <a:xfrm>
            <a:off x="3378855" y="878590"/>
            <a:ext cx="410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#1 CHEN Qing Chen/JIA Yi Fan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C461FE-5C61-487A-BA6F-EC757844E09E}"/>
              </a:ext>
            </a:extLst>
          </p:cNvPr>
          <p:cNvGrpSpPr/>
          <p:nvPr/>
        </p:nvGrpSpPr>
        <p:grpSpPr>
          <a:xfrm>
            <a:off x="8989683" y="905982"/>
            <a:ext cx="3567083" cy="1350049"/>
            <a:chOff x="9321608" y="1412050"/>
            <a:chExt cx="3567083" cy="13500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E67967-5A31-4614-998D-F074DAEDEA09}"/>
                </a:ext>
              </a:extLst>
            </p:cNvPr>
            <p:cNvGrpSpPr/>
            <p:nvPr/>
          </p:nvGrpSpPr>
          <p:grpSpPr>
            <a:xfrm>
              <a:off x="9984533" y="1412050"/>
              <a:ext cx="2904158" cy="1350049"/>
              <a:chOff x="3682752" y="2033689"/>
              <a:chExt cx="2904158" cy="135004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82782-EC26-42A7-B3D7-C9E2BEF7A4AE}"/>
                  </a:ext>
                </a:extLst>
              </p:cNvPr>
              <p:cNvSpPr txBox="1"/>
              <p:nvPr/>
            </p:nvSpPr>
            <p:spPr>
              <a:xfrm>
                <a:off x="3682752" y="2033689"/>
                <a:ext cx="686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36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50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19833-E8E5-41F1-A6FE-54301253A6FC}"/>
                  </a:ext>
                </a:extLst>
              </p:cNvPr>
              <p:cNvSpPr txBox="1"/>
              <p:nvPr/>
            </p:nvSpPr>
            <p:spPr>
              <a:xfrm>
                <a:off x="4211727" y="2298798"/>
                <a:ext cx="1297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minutes/match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8A2D40-C8A8-4CAE-B935-3F21CE2E0C49}"/>
                  </a:ext>
                </a:extLst>
              </p:cNvPr>
              <p:cNvSpPr txBox="1"/>
              <p:nvPr/>
            </p:nvSpPr>
            <p:spPr>
              <a:xfrm>
                <a:off x="3700293" y="2737407"/>
                <a:ext cx="1679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36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42/54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A8B56D-8B58-479D-9110-4B7C3535F4EC}"/>
                  </a:ext>
                </a:extLst>
              </p:cNvPr>
              <p:cNvSpPr txBox="1"/>
              <p:nvPr/>
            </p:nvSpPr>
            <p:spPr>
              <a:xfrm>
                <a:off x="4807256" y="2974096"/>
                <a:ext cx="177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Wins of total matches</a:t>
                </a:r>
              </a:p>
            </p:txBody>
          </p:sp>
        </p:grpSp>
        <p:pic>
          <p:nvPicPr>
            <p:cNvPr id="41" name="Graphic 40" descr="Stopwatch">
              <a:extLst>
                <a:ext uri="{FF2B5EF4-FFF2-40B4-BE49-F238E27FC236}">
                  <a16:creationId xmlns:a16="http://schemas.microsoft.com/office/drawing/2014/main" id="{9C69C268-8F37-494A-A842-E171D015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608" y="1456906"/>
              <a:ext cx="652656" cy="65265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CCB3CC-2F27-40DB-87DE-EB77D8A24A10}"/>
              </a:ext>
            </a:extLst>
          </p:cNvPr>
          <p:cNvGrpSpPr/>
          <p:nvPr/>
        </p:nvGrpSpPr>
        <p:grpSpPr>
          <a:xfrm>
            <a:off x="9200729" y="3173902"/>
            <a:ext cx="3051292" cy="550121"/>
            <a:chOff x="452794" y="7196035"/>
            <a:chExt cx="3051292" cy="550121"/>
          </a:xfrm>
        </p:grpSpPr>
        <p:pic>
          <p:nvPicPr>
            <p:cNvPr id="43" name="Graphic 42" descr="Trophy">
              <a:extLst>
                <a:ext uri="{FF2B5EF4-FFF2-40B4-BE49-F238E27FC236}">
                  <a16:creationId xmlns:a16="http://schemas.microsoft.com/office/drawing/2014/main" id="{150D2D2A-D6AE-4313-BF0F-B784C4B8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794" y="7196035"/>
              <a:ext cx="550122" cy="550121"/>
            </a:xfrm>
            <a:prstGeom prst="rect">
              <a:avLst/>
            </a:prstGeom>
          </p:spPr>
        </p:pic>
        <p:pic>
          <p:nvPicPr>
            <p:cNvPr id="44" name="Graphic 43" descr="Trophy">
              <a:extLst>
                <a:ext uri="{FF2B5EF4-FFF2-40B4-BE49-F238E27FC236}">
                  <a16:creationId xmlns:a16="http://schemas.microsoft.com/office/drawing/2014/main" id="{EB53720D-9671-44C1-A21A-E2A7702D2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685" y="7196035"/>
              <a:ext cx="550122" cy="550121"/>
            </a:xfrm>
            <a:prstGeom prst="rect">
              <a:avLst/>
            </a:prstGeom>
          </p:spPr>
        </p:pic>
        <p:pic>
          <p:nvPicPr>
            <p:cNvPr id="45" name="Graphic 44" descr="Trophy">
              <a:extLst>
                <a:ext uri="{FF2B5EF4-FFF2-40B4-BE49-F238E27FC236}">
                  <a16:creationId xmlns:a16="http://schemas.microsoft.com/office/drawing/2014/main" id="{0368D1E2-B046-4636-9BE9-0A99FFD21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73944" y="7196035"/>
              <a:ext cx="550122" cy="550121"/>
            </a:xfrm>
            <a:prstGeom prst="rect">
              <a:avLst/>
            </a:prstGeom>
          </p:spPr>
        </p:pic>
        <p:pic>
          <p:nvPicPr>
            <p:cNvPr id="46" name="Graphic 45" descr="Trophy">
              <a:extLst>
                <a:ext uri="{FF2B5EF4-FFF2-40B4-BE49-F238E27FC236}">
                  <a16:creationId xmlns:a16="http://schemas.microsoft.com/office/drawing/2014/main" id="{36FC359B-9FC6-4106-9423-89F4364A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72494" y="7196035"/>
              <a:ext cx="550122" cy="550121"/>
            </a:xfrm>
            <a:prstGeom prst="rect">
              <a:avLst/>
            </a:prstGeom>
          </p:spPr>
        </p:pic>
        <p:pic>
          <p:nvPicPr>
            <p:cNvPr id="47" name="Graphic 46" descr="Trophy">
              <a:extLst>
                <a:ext uri="{FF2B5EF4-FFF2-40B4-BE49-F238E27FC236}">
                  <a16:creationId xmlns:a16="http://schemas.microsoft.com/office/drawing/2014/main" id="{1BECAA93-60AC-402A-A52C-134B6670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67280" y="7196035"/>
              <a:ext cx="550122" cy="550121"/>
            </a:xfrm>
            <a:prstGeom prst="rect">
              <a:avLst/>
            </a:prstGeom>
          </p:spPr>
        </p:pic>
        <p:pic>
          <p:nvPicPr>
            <p:cNvPr id="48" name="Graphic 47" descr="Trophy">
              <a:extLst>
                <a:ext uri="{FF2B5EF4-FFF2-40B4-BE49-F238E27FC236}">
                  <a16:creationId xmlns:a16="http://schemas.microsoft.com/office/drawing/2014/main" id="{8B576B87-D7A7-4820-9310-AE8EA927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53964" y="7196035"/>
              <a:ext cx="550122" cy="550121"/>
            </a:xfrm>
            <a:prstGeom prst="rect">
              <a:avLst/>
            </a:prstGeom>
          </p:spPr>
        </p:pic>
      </p:grpSp>
      <p:pic>
        <p:nvPicPr>
          <p:cNvPr id="56" name="Picture 5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C83426F-629C-4398-9F9C-038F819AB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25" y="493857"/>
            <a:ext cx="1309144" cy="1375151"/>
          </a:xfrm>
          <a:prstGeom prst="rect">
            <a:avLst/>
          </a:prstGeom>
        </p:spPr>
      </p:pic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164EFBF1-FDF6-4436-ABEE-BDCBC3B1A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77707"/>
              </p:ext>
            </p:extLst>
          </p:nvPr>
        </p:nvGraphicFramePr>
        <p:xfrm>
          <a:off x="6632163" y="4686213"/>
          <a:ext cx="3800121" cy="3218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785EDE08-330B-402E-AAAE-28D9107E1B07}"/>
              </a:ext>
            </a:extLst>
          </p:cNvPr>
          <p:cNvSpPr txBox="1"/>
          <p:nvPr/>
        </p:nvSpPr>
        <p:spPr>
          <a:xfrm>
            <a:off x="472842" y="468992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#2 Yuki FUKUSHIMA/Sayaka HIROTA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1EC59F-4A26-4D21-A6F6-5B67B3FABC92}"/>
              </a:ext>
            </a:extLst>
          </p:cNvPr>
          <p:cNvGrpSpPr/>
          <p:nvPr/>
        </p:nvGrpSpPr>
        <p:grpSpPr>
          <a:xfrm>
            <a:off x="682633" y="5247933"/>
            <a:ext cx="3743784" cy="1323589"/>
            <a:chOff x="494062" y="4842917"/>
            <a:chExt cx="3743784" cy="13235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D441F0-0580-411D-A2EB-361379C82EE9}"/>
                </a:ext>
              </a:extLst>
            </p:cNvPr>
            <p:cNvSpPr txBox="1"/>
            <p:nvPr/>
          </p:nvSpPr>
          <p:spPr>
            <a:xfrm>
              <a:off x="1154546" y="4842917"/>
              <a:ext cx="68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0C10A9-FE49-4ACD-9562-A7CF33A1B918}"/>
                </a:ext>
              </a:extLst>
            </p:cNvPr>
            <p:cNvSpPr txBox="1"/>
            <p:nvPr/>
          </p:nvSpPr>
          <p:spPr>
            <a:xfrm>
              <a:off x="1683521" y="5108026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315202-990A-4A72-BB36-B47354C86ED6}"/>
                </a:ext>
              </a:extLst>
            </p:cNvPr>
            <p:cNvSpPr txBox="1"/>
            <p:nvPr/>
          </p:nvSpPr>
          <p:spPr>
            <a:xfrm>
              <a:off x="1154546" y="5520175"/>
              <a:ext cx="16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98/122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AAA247-790C-435F-BA3C-E462A2AD63F0}"/>
                </a:ext>
              </a:extLst>
            </p:cNvPr>
            <p:cNvSpPr txBox="1"/>
            <p:nvPr/>
          </p:nvSpPr>
          <p:spPr>
            <a:xfrm>
              <a:off x="2458192" y="5779209"/>
              <a:ext cx="1779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70" name="Graphic 69" descr="Stopwatch">
              <a:extLst>
                <a:ext uri="{FF2B5EF4-FFF2-40B4-BE49-F238E27FC236}">
                  <a16:creationId xmlns:a16="http://schemas.microsoft.com/office/drawing/2014/main" id="{0022DB53-9DC0-4D23-9137-01926E0D4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4062" y="4916309"/>
              <a:ext cx="652656" cy="652656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2789684-6D56-449D-9DE1-524C10BA2E96}"/>
              </a:ext>
            </a:extLst>
          </p:cNvPr>
          <p:cNvSpPr txBox="1"/>
          <p:nvPr/>
        </p:nvSpPr>
        <p:spPr>
          <a:xfrm>
            <a:off x="6529743" y="4604834"/>
            <a:ext cx="40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E830BF97-A500-485B-B7DA-5A3F61F952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18" y="4164469"/>
            <a:ext cx="1498997" cy="1574578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657AE91F-B81D-4C9A-84A4-236D34CEE182}"/>
              </a:ext>
            </a:extLst>
          </p:cNvPr>
          <p:cNvGrpSpPr/>
          <p:nvPr/>
        </p:nvGrpSpPr>
        <p:grpSpPr>
          <a:xfrm>
            <a:off x="426283" y="7222245"/>
            <a:ext cx="3095093" cy="1104818"/>
            <a:chOff x="7860793" y="2816970"/>
            <a:chExt cx="3095093" cy="1104818"/>
          </a:xfrm>
        </p:grpSpPr>
        <p:pic>
          <p:nvPicPr>
            <p:cNvPr id="75" name="Graphic 74" descr="Trophy">
              <a:extLst>
                <a:ext uri="{FF2B5EF4-FFF2-40B4-BE49-F238E27FC236}">
                  <a16:creationId xmlns:a16="http://schemas.microsoft.com/office/drawing/2014/main" id="{18A7312D-F071-46B5-8AE7-C48584A2D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60793" y="2816970"/>
              <a:ext cx="550122" cy="550122"/>
            </a:xfrm>
            <a:prstGeom prst="rect">
              <a:avLst/>
            </a:prstGeom>
          </p:spPr>
        </p:pic>
        <p:pic>
          <p:nvPicPr>
            <p:cNvPr id="76" name="Graphic 75" descr="Trophy">
              <a:extLst>
                <a:ext uri="{FF2B5EF4-FFF2-40B4-BE49-F238E27FC236}">
                  <a16:creationId xmlns:a16="http://schemas.microsoft.com/office/drawing/2014/main" id="{F0FCC672-5403-4C0E-AE53-A0EB9279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33090" y="2816970"/>
              <a:ext cx="550122" cy="550122"/>
            </a:xfrm>
            <a:prstGeom prst="rect">
              <a:avLst/>
            </a:prstGeom>
          </p:spPr>
        </p:pic>
        <p:pic>
          <p:nvPicPr>
            <p:cNvPr id="77" name="Graphic 76" descr="Trophy">
              <a:extLst>
                <a:ext uri="{FF2B5EF4-FFF2-40B4-BE49-F238E27FC236}">
                  <a16:creationId xmlns:a16="http://schemas.microsoft.com/office/drawing/2014/main" id="{0EB845C0-E72F-433F-A515-A982B44B8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11342" y="2816970"/>
              <a:ext cx="550122" cy="550122"/>
            </a:xfrm>
            <a:prstGeom prst="rect">
              <a:avLst/>
            </a:prstGeom>
          </p:spPr>
        </p:pic>
        <p:pic>
          <p:nvPicPr>
            <p:cNvPr id="78" name="Graphic 77" descr="Trophy">
              <a:extLst>
                <a:ext uri="{FF2B5EF4-FFF2-40B4-BE49-F238E27FC236}">
                  <a16:creationId xmlns:a16="http://schemas.microsoft.com/office/drawing/2014/main" id="{8A456F16-0642-4818-A27F-86E178CB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89255" y="2816970"/>
              <a:ext cx="550122" cy="550122"/>
            </a:xfrm>
            <a:prstGeom prst="rect">
              <a:avLst/>
            </a:prstGeom>
          </p:spPr>
        </p:pic>
        <p:pic>
          <p:nvPicPr>
            <p:cNvPr id="79" name="Graphic 78" descr="Trophy">
              <a:extLst>
                <a:ext uri="{FF2B5EF4-FFF2-40B4-BE49-F238E27FC236}">
                  <a16:creationId xmlns:a16="http://schemas.microsoft.com/office/drawing/2014/main" id="{642C49DB-A3B4-4452-82B1-5098EBE6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46727" y="2816970"/>
              <a:ext cx="550122" cy="550122"/>
            </a:xfrm>
            <a:prstGeom prst="rect">
              <a:avLst/>
            </a:prstGeom>
          </p:spPr>
        </p:pic>
        <p:pic>
          <p:nvPicPr>
            <p:cNvPr id="83" name="Graphic 82" descr="Trophy">
              <a:extLst>
                <a:ext uri="{FF2B5EF4-FFF2-40B4-BE49-F238E27FC236}">
                  <a16:creationId xmlns:a16="http://schemas.microsoft.com/office/drawing/2014/main" id="{AE806964-087F-4A40-AFC9-16AD1E44D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60793" y="3371666"/>
              <a:ext cx="550122" cy="550122"/>
            </a:xfrm>
            <a:prstGeom prst="rect">
              <a:avLst/>
            </a:prstGeom>
          </p:spPr>
        </p:pic>
        <p:pic>
          <p:nvPicPr>
            <p:cNvPr id="84" name="Graphic 83" descr="Trophy">
              <a:extLst>
                <a:ext uri="{FF2B5EF4-FFF2-40B4-BE49-F238E27FC236}">
                  <a16:creationId xmlns:a16="http://schemas.microsoft.com/office/drawing/2014/main" id="{C4D5BE80-89AF-4758-925B-25C56A75B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33090" y="3371666"/>
              <a:ext cx="550122" cy="550122"/>
            </a:xfrm>
            <a:prstGeom prst="rect">
              <a:avLst/>
            </a:prstGeom>
          </p:spPr>
        </p:pic>
        <p:pic>
          <p:nvPicPr>
            <p:cNvPr id="85" name="Graphic 84" descr="Trophy">
              <a:extLst>
                <a:ext uri="{FF2B5EF4-FFF2-40B4-BE49-F238E27FC236}">
                  <a16:creationId xmlns:a16="http://schemas.microsoft.com/office/drawing/2014/main" id="{E5613E14-9996-4B4D-8548-2F90EEBCD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11342" y="3371666"/>
              <a:ext cx="550122" cy="550122"/>
            </a:xfrm>
            <a:prstGeom prst="rect">
              <a:avLst/>
            </a:prstGeom>
          </p:spPr>
        </p:pic>
        <p:pic>
          <p:nvPicPr>
            <p:cNvPr id="86" name="Graphic 85" descr="Trophy">
              <a:extLst>
                <a:ext uri="{FF2B5EF4-FFF2-40B4-BE49-F238E27FC236}">
                  <a16:creationId xmlns:a16="http://schemas.microsoft.com/office/drawing/2014/main" id="{A99F9022-DED4-4FFA-97F0-4ED5BBEBC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89255" y="3371666"/>
              <a:ext cx="550122" cy="550122"/>
            </a:xfrm>
            <a:prstGeom prst="rect">
              <a:avLst/>
            </a:prstGeom>
          </p:spPr>
        </p:pic>
        <p:pic>
          <p:nvPicPr>
            <p:cNvPr id="87" name="Graphic 86" descr="Trophy">
              <a:extLst>
                <a:ext uri="{FF2B5EF4-FFF2-40B4-BE49-F238E27FC236}">
                  <a16:creationId xmlns:a16="http://schemas.microsoft.com/office/drawing/2014/main" id="{8CECFDF0-2C7B-4748-AD04-D668F176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46727" y="3371666"/>
              <a:ext cx="550122" cy="550122"/>
            </a:xfrm>
            <a:prstGeom prst="rect">
              <a:avLst/>
            </a:prstGeom>
          </p:spPr>
        </p:pic>
        <p:pic>
          <p:nvPicPr>
            <p:cNvPr id="90" name="Graphic 89" descr="Trophy">
              <a:extLst>
                <a:ext uri="{FF2B5EF4-FFF2-40B4-BE49-F238E27FC236}">
                  <a16:creationId xmlns:a16="http://schemas.microsoft.com/office/drawing/2014/main" id="{69019695-4E76-4678-A5F3-6CDDB479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05764" y="3371666"/>
              <a:ext cx="550122" cy="550122"/>
            </a:xfrm>
            <a:prstGeom prst="rect">
              <a:avLst/>
            </a:prstGeom>
          </p:spPr>
        </p:pic>
        <p:pic>
          <p:nvPicPr>
            <p:cNvPr id="91" name="Graphic 90" descr="Trophy">
              <a:extLst>
                <a:ext uri="{FF2B5EF4-FFF2-40B4-BE49-F238E27FC236}">
                  <a16:creationId xmlns:a16="http://schemas.microsoft.com/office/drawing/2014/main" id="{824EB30F-2731-442A-8A05-416489B4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05764" y="2816970"/>
              <a:ext cx="550122" cy="550122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EEC6C8B-90C6-453D-8049-AF98AE98291B}"/>
              </a:ext>
            </a:extLst>
          </p:cNvPr>
          <p:cNvSpPr txBox="1"/>
          <p:nvPr/>
        </p:nvSpPr>
        <p:spPr>
          <a:xfrm>
            <a:off x="471687" y="6747002"/>
            <a:ext cx="3736920" cy="39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per Final Rounds: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CA0C3C6F-87F4-493F-95D5-48261E01F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126952"/>
              </p:ext>
            </p:extLst>
          </p:nvPr>
        </p:nvGraphicFramePr>
        <p:xfrm>
          <a:off x="8880220" y="9064149"/>
          <a:ext cx="4429427" cy="337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14FDB31F-D9E9-4EAA-A718-C5AD90CE299F}"/>
              </a:ext>
            </a:extLst>
          </p:cNvPr>
          <p:cNvSpPr txBox="1"/>
          <p:nvPr/>
        </p:nvSpPr>
        <p:spPr>
          <a:xfrm>
            <a:off x="9671533" y="8919755"/>
            <a:ext cx="280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2851DB-0ED7-4141-BAE9-5B461041D29C}"/>
              </a:ext>
            </a:extLst>
          </p:cNvPr>
          <p:cNvSpPr txBox="1"/>
          <p:nvPr/>
        </p:nvSpPr>
        <p:spPr>
          <a:xfrm>
            <a:off x="2573190" y="8908507"/>
            <a:ext cx="6143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Mayu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MATSUMOTO/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Wakana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NAGAHARA</a:t>
            </a:r>
          </a:p>
        </p:txBody>
      </p:sp>
      <p:pic>
        <p:nvPicPr>
          <p:cNvPr id="106" name="Picture 105" descr="A close up of a logo&#10;&#10;Description automatically generated">
            <a:extLst>
              <a:ext uri="{FF2B5EF4-FFF2-40B4-BE49-F238E27FC236}">
                <a16:creationId xmlns:a16="http://schemas.microsoft.com/office/drawing/2014/main" id="{8470B288-C89C-45DA-B702-36D49C007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22" y="8461398"/>
            <a:ext cx="1498997" cy="15745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EDCE16-2916-465D-BC6C-0A83B6C1DF89}"/>
              </a:ext>
            </a:extLst>
          </p:cNvPr>
          <p:cNvGrpSpPr/>
          <p:nvPr/>
        </p:nvGrpSpPr>
        <p:grpSpPr>
          <a:xfrm>
            <a:off x="5768431" y="9320242"/>
            <a:ext cx="3522559" cy="1242791"/>
            <a:chOff x="6443343" y="9768345"/>
            <a:chExt cx="3522559" cy="124279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772C9A-F46C-4D4A-AECF-75F79DE0FC41}"/>
                </a:ext>
              </a:extLst>
            </p:cNvPr>
            <p:cNvGrpSpPr/>
            <p:nvPr/>
          </p:nvGrpSpPr>
          <p:grpSpPr>
            <a:xfrm>
              <a:off x="7076845" y="9768345"/>
              <a:ext cx="2889057" cy="1242791"/>
              <a:chOff x="3620175" y="2024498"/>
              <a:chExt cx="2889057" cy="124279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3068B7-5235-4620-9E31-C13201DFDD78}"/>
                  </a:ext>
                </a:extLst>
              </p:cNvPr>
              <p:cNvSpPr txBox="1"/>
              <p:nvPr/>
            </p:nvSpPr>
            <p:spPr>
              <a:xfrm>
                <a:off x="3620175" y="2024498"/>
                <a:ext cx="686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36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46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2743CD-EE9C-41E6-AC1B-5DD9A5E8B276}"/>
                  </a:ext>
                </a:extLst>
              </p:cNvPr>
              <p:cNvSpPr txBox="1"/>
              <p:nvPr/>
            </p:nvSpPr>
            <p:spPr>
              <a:xfrm>
                <a:off x="4149150" y="2289607"/>
                <a:ext cx="1297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minutes/match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D4B3C5-9044-49D6-ABBB-F88CFAE46F47}"/>
                  </a:ext>
                </a:extLst>
              </p:cNvPr>
              <p:cNvSpPr txBox="1"/>
              <p:nvPr/>
            </p:nvSpPr>
            <p:spPr>
              <a:xfrm>
                <a:off x="3625937" y="2620958"/>
                <a:ext cx="1679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36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87/119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69C555D-3731-4772-82B9-2A2516AB4D10}"/>
                  </a:ext>
                </a:extLst>
              </p:cNvPr>
              <p:cNvSpPr txBox="1"/>
              <p:nvPr/>
            </p:nvSpPr>
            <p:spPr>
              <a:xfrm>
                <a:off x="4729578" y="2903276"/>
                <a:ext cx="1779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Wins of total matches</a:t>
                </a:r>
              </a:p>
            </p:txBody>
          </p:sp>
        </p:grpSp>
        <p:pic>
          <p:nvPicPr>
            <p:cNvPr id="107" name="Graphic 106" descr="Stopwatch">
              <a:extLst>
                <a:ext uri="{FF2B5EF4-FFF2-40B4-BE49-F238E27FC236}">
                  <a16:creationId xmlns:a16="http://schemas.microsoft.com/office/drawing/2014/main" id="{5601C659-B625-4263-95A6-E7C2D0732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43343" y="9799788"/>
              <a:ext cx="652656" cy="652656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2E8333-18D5-439C-85DB-F15E587558F1}"/>
              </a:ext>
            </a:extLst>
          </p:cNvPr>
          <p:cNvGrpSpPr/>
          <p:nvPr/>
        </p:nvGrpSpPr>
        <p:grpSpPr>
          <a:xfrm>
            <a:off x="6490565" y="10881556"/>
            <a:ext cx="2600671" cy="1104818"/>
            <a:chOff x="7860793" y="2816970"/>
            <a:chExt cx="2600671" cy="1104818"/>
          </a:xfrm>
        </p:grpSpPr>
        <p:pic>
          <p:nvPicPr>
            <p:cNvPr id="109" name="Graphic 108" descr="Trophy">
              <a:extLst>
                <a:ext uri="{FF2B5EF4-FFF2-40B4-BE49-F238E27FC236}">
                  <a16:creationId xmlns:a16="http://schemas.microsoft.com/office/drawing/2014/main" id="{226BF406-340A-4D86-BF26-9C3A6982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60793" y="2816970"/>
              <a:ext cx="550122" cy="550122"/>
            </a:xfrm>
            <a:prstGeom prst="rect">
              <a:avLst/>
            </a:prstGeom>
          </p:spPr>
        </p:pic>
        <p:pic>
          <p:nvPicPr>
            <p:cNvPr id="110" name="Graphic 109" descr="Trophy">
              <a:extLst>
                <a:ext uri="{FF2B5EF4-FFF2-40B4-BE49-F238E27FC236}">
                  <a16:creationId xmlns:a16="http://schemas.microsoft.com/office/drawing/2014/main" id="{565ADF2D-A0EB-4149-A52F-2C82E6CF9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33090" y="2816970"/>
              <a:ext cx="550122" cy="550122"/>
            </a:xfrm>
            <a:prstGeom prst="rect">
              <a:avLst/>
            </a:prstGeom>
          </p:spPr>
        </p:pic>
        <p:pic>
          <p:nvPicPr>
            <p:cNvPr id="111" name="Graphic 110" descr="Trophy">
              <a:extLst>
                <a:ext uri="{FF2B5EF4-FFF2-40B4-BE49-F238E27FC236}">
                  <a16:creationId xmlns:a16="http://schemas.microsoft.com/office/drawing/2014/main" id="{80D3BAA7-0F60-44AB-93CF-8B197B27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11342" y="2816970"/>
              <a:ext cx="550122" cy="550122"/>
            </a:xfrm>
            <a:prstGeom prst="rect">
              <a:avLst/>
            </a:prstGeom>
          </p:spPr>
        </p:pic>
        <p:pic>
          <p:nvPicPr>
            <p:cNvPr id="112" name="Graphic 111" descr="Trophy">
              <a:extLst>
                <a:ext uri="{FF2B5EF4-FFF2-40B4-BE49-F238E27FC236}">
                  <a16:creationId xmlns:a16="http://schemas.microsoft.com/office/drawing/2014/main" id="{DF06057C-476D-4103-BEEF-25AA41F3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89255" y="2816970"/>
              <a:ext cx="550122" cy="550122"/>
            </a:xfrm>
            <a:prstGeom prst="rect">
              <a:avLst/>
            </a:prstGeom>
          </p:spPr>
        </p:pic>
        <p:pic>
          <p:nvPicPr>
            <p:cNvPr id="113" name="Graphic 112" descr="Trophy">
              <a:extLst>
                <a:ext uri="{FF2B5EF4-FFF2-40B4-BE49-F238E27FC236}">
                  <a16:creationId xmlns:a16="http://schemas.microsoft.com/office/drawing/2014/main" id="{3E492496-9CC2-45E3-9A23-70F47F37C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46727" y="2816970"/>
              <a:ext cx="550122" cy="550122"/>
            </a:xfrm>
            <a:prstGeom prst="rect">
              <a:avLst/>
            </a:prstGeom>
          </p:spPr>
        </p:pic>
        <p:pic>
          <p:nvPicPr>
            <p:cNvPr id="114" name="Graphic 113" descr="Trophy">
              <a:extLst>
                <a:ext uri="{FF2B5EF4-FFF2-40B4-BE49-F238E27FC236}">
                  <a16:creationId xmlns:a16="http://schemas.microsoft.com/office/drawing/2014/main" id="{9C77C016-325A-4682-8161-B320081A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60793" y="3371666"/>
              <a:ext cx="550122" cy="550122"/>
            </a:xfrm>
            <a:prstGeom prst="rect">
              <a:avLst/>
            </a:prstGeom>
          </p:spPr>
        </p:pic>
        <p:pic>
          <p:nvPicPr>
            <p:cNvPr id="115" name="Graphic 114" descr="Trophy">
              <a:extLst>
                <a:ext uri="{FF2B5EF4-FFF2-40B4-BE49-F238E27FC236}">
                  <a16:creationId xmlns:a16="http://schemas.microsoft.com/office/drawing/2014/main" id="{B21BFE28-8AF4-4B5C-BE8D-82DE3566B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333090" y="3371666"/>
              <a:ext cx="550122" cy="550122"/>
            </a:xfrm>
            <a:prstGeom prst="rect">
              <a:avLst/>
            </a:prstGeom>
          </p:spPr>
        </p:pic>
        <p:pic>
          <p:nvPicPr>
            <p:cNvPr id="117" name="Graphic 116" descr="Trophy">
              <a:extLst>
                <a:ext uri="{FF2B5EF4-FFF2-40B4-BE49-F238E27FC236}">
                  <a16:creationId xmlns:a16="http://schemas.microsoft.com/office/drawing/2014/main" id="{1BAA486A-5717-4383-9E72-4C614160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89255" y="3371666"/>
              <a:ext cx="550122" cy="550122"/>
            </a:xfrm>
            <a:prstGeom prst="rect">
              <a:avLst/>
            </a:prstGeom>
          </p:spPr>
        </p:pic>
        <p:pic>
          <p:nvPicPr>
            <p:cNvPr id="118" name="Graphic 117" descr="Trophy">
              <a:extLst>
                <a:ext uri="{FF2B5EF4-FFF2-40B4-BE49-F238E27FC236}">
                  <a16:creationId xmlns:a16="http://schemas.microsoft.com/office/drawing/2014/main" id="{B69B02CA-77CE-42AD-AFD1-B953DB8E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46727" y="3371666"/>
              <a:ext cx="550122" cy="550122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D105414-8C6C-46A6-BB5C-814607B4CBDF}"/>
              </a:ext>
            </a:extLst>
          </p:cNvPr>
          <p:cNvSpPr txBox="1"/>
          <p:nvPr/>
        </p:nvSpPr>
        <p:spPr>
          <a:xfrm>
            <a:off x="6036092" y="10506255"/>
            <a:ext cx="3736920" cy="39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per Final Rounds: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2BBD48F-C8AC-49B1-BB25-7CA049BB8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202952"/>
              </p:ext>
            </p:extLst>
          </p:nvPr>
        </p:nvGraphicFramePr>
        <p:xfrm>
          <a:off x="-530406" y="1168343"/>
          <a:ext cx="4205511" cy="364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D34A30-3EAE-44BC-84E9-DB8A75B9844C}"/>
              </a:ext>
            </a:extLst>
          </p:cNvPr>
          <p:cNvGrpSpPr/>
          <p:nvPr/>
        </p:nvGrpSpPr>
        <p:grpSpPr>
          <a:xfrm>
            <a:off x="8267718" y="8534129"/>
            <a:ext cx="1600201" cy="230832"/>
            <a:chOff x="8731504" y="8433318"/>
            <a:chExt cx="1600201" cy="230832"/>
          </a:xfrm>
        </p:grpSpPr>
        <p:pic>
          <p:nvPicPr>
            <p:cNvPr id="123" name="Graphic 122" descr="Camera">
              <a:extLst>
                <a:ext uri="{FF2B5EF4-FFF2-40B4-BE49-F238E27FC236}">
                  <a16:creationId xmlns:a16="http://schemas.microsoft.com/office/drawing/2014/main" id="{05281017-BE1B-4887-85E1-D496725C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D0443C-37EA-417F-BED2-B653DE553F9D}"/>
                </a:ext>
              </a:extLst>
            </p:cNvPr>
            <p:cNvSpPr txBox="1"/>
            <p:nvPr/>
          </p:nvSpPr>
          <p:spPr>
            <a:xfrm>
              <a:off x="8883873" y="8433318"/>
              <a:ext cx="14478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Shi Tang – Badminton Now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D22E776-372F-4F83-8E30-81C5B97E2997}"/>
              </a:ext>
            </a:extLst>
          </p:cNvPr>
          <p:cNvGrpSpPr/>
          <p:nvPr/>
        </p:nvGrpSpPr>
        <p:grpSpPr>
          <a:xfrm>
            <a:off x="2584594" y="11880973"/>
            <a:ext cx="955794" cy="230832"/>
            <a:chOff x="8731504" y="8433318"/>
            <a:chExt cx="955794" cy="230832"/>
          </a:xfrm>
        </p:grpSpPr>
        <p:pic>
          <p:nvPicPr>
            <p:cNvPr id="132" name="Graphic 131" descr="Camera">
              <a:extLst>
                <a:ext uri="{FF2B5EF4-FFF2-40B4-BE49-F238E27FC236}">
                  <a16:creationId xmlns:a16="http://schemas.microsoft.com/office/drawing/2014/main" id="{6C6AC303-BB1D-401B-BBCD-BD01A992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62925A0-FEB4-4286-A53B-18193DBFDF9D}"/>
                </a:ext>
              </a:extLst>
            </p:cNvPr>
            <p:cNvSpPr txBox="1"/>
            <p:nvPr/>
          </p:nvSpPr>
          <p:spPr>
            <a:xfrm>
              <a:off x="8883873" y="8433318"/>
              <a:ext cx="8034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Getty Images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68100D-DD2B-4659-8D68-4CA093EFB525}"/>
              </a:ext>
            </a:extLst>
          </p:cNvPr>
          <p:cNvGrpSpPr/>
          <p:nvPr/>
        </p:nvGrpSpPr>
        <p:grpSpPr>
          <a:xfrm>
            <a:off x="5943405" y="4114004"/>
            <a:ext cx="1189832" cy="230832"/>
            <a:chOff x="8731504" y="8433318"/>
            <a:chExt cx="1189832" cy="230832"/>
          </a:xfrm>
        </p:grpSpPr>
        <p:pic>
          <p:nvPicPr>
            <p:cNvPr id="135" name="Graphic 134" descr="Camera">
              <a:extLst>
                <a:ext uri="{FF2B5EF4-FFF2-40B4-BE49-F238E27FC236}">
                  <a16:creationId xmlns:a16="http://schemas.microsoft.com/office/drawing/2014/main" id="{DF44E6ED-46B2-48D6-87CB-483D52419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7E7A22-99AC-459F-B95C-36DA5F806FA7}"/>
                </a:ext>
              </a:extLst>
            </p:cNvPr>
            <p:cNvSpPr txBox="1"/>
            <p:nvPr/>
          </p:nvSpPr>
          <p:spPr>
            <a:xfrm>
              <a:off x="8883873" y="8433318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Badminton </a:t>
              </a:r>
              <a:r>
                <a:rPr lang="en-ID" sz="900" dirty="0" err="1">
                  <a:solidFill>
                    <a:schemeClr val="bg1"/>
                  </a:solidFill>
                </a:rPr>
                <a:t>Famly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F8B0535-A742-415D-9159-47659FCF41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3" y="1424152"/>
            <a:ext cx="1079290" cy="1079290"/>
          </a:xfrm>
          <a:prstGeom prst="rect">
            <a:avLst/>
          </a:prstGeom>
        </p:spPr>
      </p:pic>
      <p:pic>
        <p:nvPicPr>
          <p:cNvPr id="138" name="Picture 13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966B9F6-C105-4D96-B743-5EE052A11F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" y="5735360"/>
            <a:ext cx="1079290" cy="1079290"/>
          </a:xfrm>
          <a:prstGeom prst="rect">
            <a:avLst/>
          </a:prstGeom>
        </p:spPr>
      </p:pic>
      <p:pic>
        <p:nvPicPr>
          <p:cNvPr id="144" name="Picture 14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213A529-533C-4BFF-8507-5D44959464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25" y="9729221"/>
            <a:ext cx="1079290" cy="10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362856" y="777956"/>
            <a:ext cx="13469256" cy="3916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643" dirty="0" err="1"/>
              <a:t>Shutterstick</a:t>
            </a:r>
            <a:endParaRPr lang="en-ID" sz="264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362856" y="4823260"/>
            <a:ext cx="13469256" cy="3840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5B77C2-E10D-49C6-8C4A-CAD1653820B3}"/>
              </a:ext>
            </a:extLst>
          </p:cNvPr>
          <p:cNvGrpSpPr/>
          <p:nvPr/>
        </p:nvGrpSpPr>
        <p:grpSpPr>
          <a:xfrm>
            <a:off x="5000199" y="5561198"/>
            <a:ext cx="7599788" cy="3102685"/>
            <a:chOff x="4125778" y="4588672"/>
            <a:chExt cx="6270759" cy="2560096"/>
          </a:xfrm>
        </p:grpSpPr>
        <p:pic>
          <p:nvPicPr>
            <p:cNvPr id="5132" name="Picture 12" descr="Image result for WANG YiLyu HUANG DongPing">
              <a:extLst>
                <a:ext uri="{FF2B5EF4-FFF2-40B4-BE49-F238E27FC236}">
                  <a16:creationId xmlns:a16="http://schemas.microsoft.com/office/drawing/2014/main" id="{8D8B7DB9-0F39-4811-B518-3CAFFF006C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145280" y="4610725"/>
              <a:ext cx="6243034" cy="25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9669D6-BB9F-4068-AE17-6DE0C7D83443}"/>
                </a:ext>
              </a:extLst>
            </p:cNvPr>
            <p:cNvSpPr/>
            <p:nvPr/>
          </p:nvSpPr>
          <p:spPr>
            <a:xfrm rot="10800000">
              <a:off x="4125778" y="4599275"/>
              <a:ext cx="1178560" cy="25365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</a:schemeClr>
                </a:gs>
                <a:gs pos="54000">
                  <a:srgbClr val="717171">
                    <a:alpha val="54000"/>
                    <a:lumMod val="0"/>
                  </a:srgb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643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7C900-EC62-4011-A0E9-84E383237279}"/>
                </a:ext>
              </a:extLst>
            </p:cNvPr>
            <p:cNvSpPr/>
            <p:nvPr/>
          </p:nvSpPr>
          <p:spPr>
            <a:xfrm>
              <a:off x="9430113" y="4588672"/>
              <a:ext cx="966424" cy="25365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</a:schemeClr>
                </a:gs>
                <a:gs pos="54000">
                  <a:srgbClr val="717171">
                    <a:alpha val="54000"/>
                    <a:lumMod val="0"/>
                  </a:srgb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643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1447800" y="8842087"/>
            <a:ext cx="14917056" cy="31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5122" name="Picture 2" descr="Image result for ZHENG Si Wei HUANG Ya Qiong">
            <a:extLst>
              <a:ext uri="{FF2B5EF4-FFF2-40B4-BE49-F238E27FC236}">
                <a16:creationId xmlns:a16="http://schemas.microsoft.com/office/drawing/2014/main" id="{FE7BFAD5-866B-4F76-867A-11DD3F5D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22730" y="1019350"/>
            <a:ext cx="6326553" cy="367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D080240-201F-48F3-B243-EAEE1F386260}"/>
              </a:ext>
            </a:extLst>
          </p:cNvPr>
          <p:cNvGrpSpPr/>
          <p:nvPr/>
        </p:nvGrpSpPr>
        <p:grpSpPr>
          <a:xfrm>
            <a:off x="0" y="8905999"/>
            <a:ext cx="5267073" cy="3088063"/>
            <a:chOff x="124418" y="7346375"/>
            <a:chExt cx="4345982" cy="2548031"/>
          </a:xfrm>
        </p:grpSpPr>
        <p:pic>
          <p:nvPicPr>
            <p:cNvPr id="5134" name="Picture 14" descr="Image result for Dechapol PUAVARANUKROH Sapsiree TAERATTANACHAI">
              <a:extLst>
                <a:ext uri="{FF2B5EF4-FFF2-40B4-BE49-F238E27FC236}">
                  <a16:creationId xmlns:a16="http://schemas.microsoft.com/office/drawing/2014/main" id="{D12F989E-FDA3-4C6C-B12D-F185CC5524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4418" y="7346375"/>
              <a:ext cx="4335822" cy="2548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B55DE5-38B3-4D79-AE0A-00FFECC6C19E}"/>
                </a:ext>
              </a:extLst>
            </p:cNvPr>
            <p:cNvSpPr/>
            <p:nvPr/>
          </p:nvSpPr>
          <p:spPr>
            <a:xfrm>
              <a:off x="3291840" y="7346375"/>
              <a:ext cx="1178560" cy="25365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0"/>
                    <a:lumMod val="0"/>
                  </a:schemeClr>
                </a:gs>
                <a:gs pos="54000">
                  <a:srgbClr val="717171">
                    <a:alpha val="54000"/>
                    <a:lumMod val="0"/>
                  </a:srgb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643"/>
            </a:p>
          </p:txBody>
        </p:sp>
      </p:grpSp>
      <p:sp>
        <p:nvSpPr>
          <p:cNvPr id="16" name="Flowchart: Manual Input 15">
            <a:extLst>
              <a:ext uri="{FF2B5EF4-FFF2-40B4-BE49-F238E27FC236}">
                <a16:creationId xmlns:a16="http://schemas.microsoft.com/office/drawing/2014/main" id="{D1F3BB58-330A-4862-8D2F-FDC169E110CC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Mixed Doubles</a:t>
            </a:r>
            <a:endParaRPr lang="en-ID" sz="3878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220F27F2-AC22-4717-99B0-8C4B678303B0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</a:t>
            </a:r>
            <a:r>
              <a:rPr lang="en-ID" sz="2909" dirty="0">
                <a:latin typeface="Berlin Sans FB" panose="020E0602020502020306" pitchFamily="34" charset="0"/>
              </a:rPr>
              <a:t>Top 3 World Ranking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2FE0A2-CD19-4FFF-BDBD-D64D0E896F4C}"/>
              </a:ext>
            </a:extLst>
          </p:cNvPr>
          <p:cNvSpPr/>
          <p:nvPr/>
        </p:nvSpPr>
        <p:spPr>
          <a:xfrm>
            <a:off x="5089929" y="12213739"/>
            <a:ext cx="7514965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Level, starting from 2018 to All England 2020</a:t>
            </a:r>
          </a:p>
          <a:p>
            <a:r>
              <a:rPr lang="en-ID" sz="1212" dirty="0"/>
              <a:t>Match Sources: bwfbadminton.com 	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2C2EE-30BD-4C15-B0BF-780691B04B39}"/>
              </a:ext>
            </a:extLst>
          </p:cNvPr>
          <p:cNvSpPr/>
          <p:nvPr/>
        </p:nvSpPr>
        <p:spPr>
          <a:xfrm>
            <a:off x="-21755" y="12208817"/>
            <a:ext cx="5111683" cy="41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R1: Round 1/ Round 32	R2: Round 2/Round 16	 QF: Quarterfinal </a:t>
            </a:r>
          </a:p>
          <a:p>
            <a:r>
              <a:rPr lang="en-ID" sz="1212" dirty="0"/>
              <a:t>SF: </a:t>
            </a:r>
            <a:r>
              <a:rPr lang="en-ID" sz="1212" dirty="0" err="1"/>
              <a:t>Semifinal</a:t>
            </a:r>
            <a:r>
              <a:rPr lang="en-ID" sz="1212" dirty="0"/>
              <a:t>			F: Final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0CAAB-AA4A-46DE-822F-2F881559A9FE}"/>
              </a:ext>
            </a:extLst>
          </p:cNvPr>
          <p:cNvSpPr txBox="1"/>
          <p:nvPr/>
        </p:nvSpPr>
        <p:spPr>
          <a:xfrm>
            <a:off x="325632" y="1323719"/>
            <a:ext cx="314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056CD2-3145-43D5-827B-1F1C8E6DFFA3}"/>
              </a:ext>
            </a:extLst>
          </p:cNvPr>
          <p:cNvSpPr txBox="1"/>
          <p:nvPr/>
        </p:nvSpPr>
        <p:spPr>
          <a:xfrm>
            <a:off x="8269932" y="2162688"/>
            <a:ext cx="3736920" cy="39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per Final Rounds: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2E2112-9341-4440-9DA1-7530706BA9D3}"/>
              </a:ext>
            </a:extLst>
          </p:cNvPr>
          <p:cNvSpPr txBox="1"/>
          <p:nvPr/>
        </p:nvSpPr>
        <p:spPr>
          <a:xfrm>
            <a:off x="1036896" y="811451"/>
            <a:ext cx="5178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#1 ZHENG Si Wei/HUANG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Ya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Qiong</a:t>
            </a:r>
            <a:endParaRPr lang="en-ID" sz="2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A40FA-FB18-40FB-A541-D0F93F239A85}"/>
              </a:ext>
            </a:extLst>
          </p:cNvPr>
          <p:cNvGrpSpPr/>
          <p:nvPr/>
        </p:nvGrpSpPr>
        <p:grpSpPr>
          <a:xfrm>
            <a:off x="8073716" y="825247"/>
            <a:ext cx="4429157" cy="1474158"/>
            <a:chOff x="7693816" y="1170531"/>
            <a:chExt cx="4429157" cy="14741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01576E-457A-4493-AA0B-1D267DCA8F2A}"/>
                </a:ext>
              </a:extLst>
            </p:cNvPr>
            <p:cNvSpPr txBox="1"/>
            <p:nvPr/>
          </p:nvSpPr>
          <p:spPr>
            <a:xfrm>
              <a:off x="8830938" y="1170531"/>
              <a:ext cx="68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2552C-D0FE-41A7-9DFB-0B29453F3DD0}"/>
                </a:ext>
              </a:extLst>
            </p:cNvPr>
            <p:cNvSpPr txBox="1"/>
            <p:nvPr/>
          </p:nvSpPr>
          <p:spPr>
            <a:xfrm>
              <a:off x="9359913" y="1435640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29" name="Picture 8" descr="Image result for badminton court icon">
              <a:extLst>
                <a:ext uri="{FF2B5EF4-FFF2-40B4-BE49-F238E27FC236}">
                  <a16:creationId xmlns:a16="http://schemas.microsoft.com/office/drawing/2014/main" id="{B0A4275A-9E7B-4D62-AAEF-87A2FF2B1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816" y="1640506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9329F9-AB60-4A76-855B-97360A9E997A}"/>
                </a:ext>
              </a:extLst>
            </p:cNvPr>
            <p:cNvSpPr txBox="1"/>
            <p:nvPr/>
          </p:nvSpPr>
          <p:spPr>
            <a:xfrm>
              <a:off x="8842744" y="1747323"/>
              <a:ext cx="16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109/122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05792D-C304-4CD8-B319-F80D5921BF56}"/>
                </a:ext>
              </a:extLst>
            </p:cNvPr>
            <p:cNvSpPr txBox="1"/>
            <p:nvPr/>
          </p:nvSpPr>
          <p:spPr>
            <a:xfrm>
              <a:off x="10343319" y="2036432"/>
              <a:ext cx="1779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45" name="Graphic 44" descr="Stopwatch">
              <a:extLst>
                <a:ext uri="{FF2B5EF4-FFF2-40B4-BE49-F238E27FC236}">
                  <a16:creationId xmlns:a16="http://schemas.microsoft.com/office/drawing/2014/main" id="{AB8B4695-8303-492D-B558-04C67A2FC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44280" y="1177981"/>
              <a:ext cx="714286" cy="71428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7B52E3-1130-4021-8794-4DFEF27CBFAA}"/>
              </a:ext>
            </a:extLst>
          </p:cNvPr>
          <p:cNvGrpSpPr/>
          <p:nvPr/>
        </p:nvGrpSpPr>
        <p:grpSpPr>
          <a:xfrm>
            <a:off x="8271912" y="2577447"/>
            <a:ext cx="3549595" cy="1721602"/>
            <a:chOff x="8006928" y="2554579"/>
            <a:chExt cx="3549595" cy="1721602"/>
          </a:xfrm>
        </p:grpSpPr>
        <p:pic>
          <p:nvPicPr>
            <p:cNvPr id="47" name="Graphic 46" descr="Trophy">
              <a:extLst>
                <a:ext uri="{FF2B5EF4-FFF2-40B4-BE49-F238E27FC236}">
                  <a16:creationId xmlns:a16="http://schemas.microsoft.com/office/drawing/2014/main" id="{44470824-39A7-4883-B73F-9DD266A1F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06928" y="2554579"/>
              <a:ext cx="550122" cy="550122"/>
            </a:xfrm>
            <a:prstGeom prst="rect">
              <a:avLst/>
            </a:prstGeom>
          </p:spPr>
        </p:pic>
        <p:pic>
          <p:nvPicPr>
            <p:cNvPr id="48" name="Graphic 47" descr="Trophy">
              <a:extLst>
                <a:ext uri="{FF2B5EF4-FFF2-40B4-BE49-F238E27FC236}">
                  <a16:creationId xmlns:a16="http://schemas.microsoft.com/office/drawing/2014/main" id="{E103C288-07CF-4BF4-9F15-969EB2347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79225" y="2554579"/>
              <a:ext cx="550122" cy="550122"/>
            </a:xfrm>
            <a:prstGeom prst="rect">
              <a:avLst/>
            </a:prstGeom>
          </p:spPr>
        </p:pic>
        <p:pic>
          <p:nvPicPr>
            <p:cNvPr id="49" name="Graphic 48" descr="Trophy">
              <a:extLst>
                <a:ext uri="{FF2B5EF4-FFF2-40B4-BE49-F238E27FC236}">
                  <a16:creationId xmlns:a16="http://schemas.microsoft.com/office/drawing/2014/main" id="{593F0391-2A5F-40C4-806F-BF6193096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7477" y="2554579"/>
              <a:ext cx="550122" cy="550122"/>
            </a:xfrm>
            <a:prstGeom prst="rect">
              <a:avLst/>
            </a:prstGeom>
          </p:spPr>
        </p:pic>
        <p:pic>
          <p:nvPicPr>
            <p:cNvPr id="50" name="Graphic 49" descr="Trophy">
              <a:extLst>
                <a:ext uri="{FF2B5EF4-FFF2-40B4-BE49-F238E27FC236}">
                  <a16:creationId xmlns:a16="http://schemas.microsoft.com/office/drawing/2014/main" id="{EE75AE65-D727-48B8-99C5-0BE195A8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35390" y="2554579"/>
              <a:ext cx="550122" cy="550122"/>
            </a:xfrm>
            <a:prstGeom prst="rect">
              <a:avLst/>
            </a:prstGeom>
          </p:spPr>
        </p:pic>
        <p:pic>
          <p:nvPicPr>
            <p:cNvPr id="51" name="Graphic 50" descr="Trophy">
              <a:extLst>
                <a:ext uri="{FF2B5EF4-FFF2-40B4-BE49-F238E27FC236}">
                  <a16:creationId xmlns:a16="http://schemas.microsoft.com/office/drawing/2014/main" id="{1031DDCC-816E-4F2A-9349-7D86798A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92862" y="2554579"/>
              <a:ext cx="550122" cy="550122"/>
            </a:xfrm>
            <a:prstGeom prst="rect">
              <a:avLst/>
            </a:prstGeom>
          </p:spPr>
        </p:pic>
        <p:pic>
          <p:nvPicPr>
            <p:cNvPr id="52" name="Graphic 51" descr="Trophy">
              <a:extLst>
                <a:ext uri="{FF2B5EF4-FFF2-40B4-BE49-F238E27FC236}">
                  <a16:creationId xmlns:a16="http://schemas.microsoft.com/office/drawing/2014/main" id="{E228833E-3B2B-41A6-A61A-A22D63083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06928" y="3726059"/>
              <a:ext cx="550122" cy="550122"/>
            </a:xfrm>
            <a:prstGeom prst="rect">
              <a:avLst/>
            </a:prstGeom>
          </p:spPr>
        </p:pic>
        <p:pic>
          <p:nvPicPr>
            <p:cNvPr id="53" name="Graphic 52" descr="Trophy">
              <a:extLst>
                <a:ext uri="{FF2B5EF4-FFF2-40B4-BE49-F238E27FC236}">
                  <a16:creationId xmlns:a16="http://schemas.microsoft.com/office/drawing/2014/main" id="{2CE776F3-5D5C-44CE-A180-ABF858ED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79225" y="3726059"/>
              <a:ext cx="550122" cy="550122"/>
            </a:xfrm>
            <a:prstGeom prst="rect">
              <a:avLst/>
            </a:prstGeom>
          </p:spPr>
        </p:pic>
        <p:pic>
          <p:nvPicPr>
            <p:cNvPr id="54" name="Graphic 53" descr="Trophy">
              <a:extLst>
                <a:ext uri="{FF2B5EF4-FFF2-40B4-BE49-F238E27FC236}">
                  <a16:creationId xmlns:a16="http://schemas.microsoft.com/office/drawing/2014/main" id="{F93EC694-EEA2-4A9E-9C5A-45ABCF6AA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92862" y="3726059"/>
              <a:ext cx="550122" cy="550122"/>
            </a:xfrm>
            <a:prstGeom prst="rect">
              <a:avLst/>
            </a:prstGeom>
          </p:spPr>
        </p:pic>
        <p:pic>
          <p:nvPicPr>
            <p:cNvPr id="55" name="Graphic 54" descr="Trophy">
              <a:extLst>
                <a:ext uri="{FF2B5EF4-FFF2-40B4-BE49-F238E27FC236}">
                  <a16:creationId xmlns:a16="http://schemas.microsoft.com/office/drawing/2014/main" id="{4A7257AE-95F0-4C09-92CE-372049BEE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06928" y="3119974"/>
              <a:ext cx="550122" cy="550122"/>
            </a:xfrm>
            <a:prstGeom prst="rect">
              <a:avLst/>
            </a:prstGeom>
          </p:spPr>
        </p:pic>
        <p:pic>
          <p:nvPicPr>
            <p:cNvPr id="56" name="Graphic 55" descr="Trophy">
              <a:extLst>
                <a:ext uri="{FF2B5EF4-FFF2-40B4-BE49-F238E27FC236}">
                  <a16:creationId xmlns:a16="http://schemas.microsoft.com/office/drawing/2014/main" id="{8EBA6364-4BE7-4C0F-8252-27E251D6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79225" y="3131482"/>
              <a:ext cx="550122" cy="550122"/>
            </a:xfrm>
            <a:prstGeom prst="rect">
              <a:avLst/>
            </a:prstGeom>
          </p:spPr>
        </p:pic>
        <p:pic>
          <p:nvPicPr>
            <p:cNvPr id="57" name="Graphic 56" descr="Trophy">
              <a:extLst>
                <a:ext uri="{FF2B5EF4-FFF2-40B4-BE49-F238E27FC236}">
                  <a16:creationId xmlns:a16="http://schemas.microsoft.com/office/drawing/2014/main" id="{D547CF93-2ACB-47E6-AE08-B6AD6886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7477" y="3131482"/>
              <a:ext cx="550122" cy="550122"/>
            </a:xfrm>
            <a:prstGeom prst="rect">
              <a:avLst/>
            </a:prstGeom>
          </p:spPr>
        </p:pic>
        <p:pic>
          <p:nvPicPr>
            <p:cNvPr id="58" name="Graphic 57" descr="Trophy">
              <a:extLst>
                <a:ext uri="{FF2B5EF4-FFF2-40B4-BE49-F238E27FC236}">
                  <a16:creationId xmlns:a16="http://schemas.microsoft.com/office/drawing/2014/main" id="{7140343E-1D3D-4BF5-9E1D-C0D0644A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35390" y="3131482"/>
              <a:ext cx="550122" cy="550122"/>
            </a:xfrm>
            <a:prstGeom prst="rect">
              <a:avLst/>
            </a:prstGeom>
          </p:spPr>
        </p:pic>
        <p:pic>
          <p:nvPicPr>
            <p:cNvPr id="59" name="Graphic 58" descr="Trophy">
              <a:extLst>
                <a:ext uri="{FF2B5EF4-FFF2-40B4-BE49-F238E27FC236}">
                  <a16:creationId xmlns:a16="http://schemas.microsoft.com/office/drawing/2014/main" id="{909F53A9-F1FD-4191-91D5-AA1BCE5A8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92862" y="3131482"/>
              <a:ext cx="550122" cy="550122"/>
            </a:xfrm>
            <a:prstGeom prst="rect">
              <a:avLst/>
            </a:prstGeom>
          </p:spPr>
        </p:pic>
        <p:pic>
          <p:nvPicPr>
            <p:cNvPr id="60" name="Graphic 59" descr="Trophy">
              <a:extLst>
                <a:ext uri="{FF2B5EF4-FFF2-40B4-BE49-F238E27FC236}">
                  <a16:creationId xmlns:a16="http://schemas.microsoft.com/office/drawing/2014/main" id="{A88C5FA0-D299-46CF-B069-6AEFBCBB0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36343" y="2554579"/>
              <a:ext cx="550122" cy="550122"/>
            </a:xfrm>
            <a:prstGeom prst="rect">
              <a:avLst/>
            </a:prstGeom>
          </p:spPr>
        </p:pic>
        <p:pic>
          <p:nvPicPr>
            <p:cNvPr id="61" name="Graphic 60" descr="Trophy">
              <a:extLst>
                <a:ext uri="{FF2B5EF4-FFF2-40B4-BE49-F238E27FC236}">
                  <a16:creationId xmlns:a16="http://schemas.microsoft.com/office/drawing/2014/main" id="{0832FFCB-821E-455D-928B-F80C0C11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36343" y="3131482"/>
              <a:ext cx="550122" cy="550122"/>
            </a:xfrm>
            <a:prstGeom prst="rect">
              <a:avLst/>
            </a:prstGeom>
          </p:spPr>
        </p:pic>
        <p:pic>
          <p:nvPicPr>
            <p:cNvPr id="62" name="Graphic 61" descr="Trophy">
              <a:extLst>
                <a:ext uri="{FF2B5EF4-FFF2-40B4-BE49-F238E27FC236}">
                  <a16:creationId xmlns:a16="http://schemas.microsoft.com/office/drawing/2014/main" id="{4787A4DB-C33D-41E7-990F-60623A9D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36343" y="3726059"/>
              <a:ext cx="550122" cy="550122"/>
            </a:xfrm>
            <a:prstGeom prst="rect">
              <a:avLst/>
            </a:prstGeom>
          </p:spPr>
        </p:pic>
        <p:pic>
          <p:nvPicPr>
            <p:cNvPr id="63" name="Graphic 62" descr="Trophy">
              <a:extLst>
                <a:ext uri="{FF2B5EF4-FFF2-40B4-BE49-F238E27FC236}">
                  <a16:creationId xmlns:a16="http://schemas.microsoft.com/office/drawing/2014/main" id="{2C71F563-092F-4660-A4D9-674DEF68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35390" y="3726059"/>
              <a:ext cx="550122" cy="550122"/>
            </a:xfrm>
            <a:prstGeom prst="rect">
              <a:avLst/>
            </a:prstGeom>
          </p:spPr>
        </p:pic>
        <p:pic>
          <p:nvPicPr>
            <p:cNvPr id="64" name="Graphic 63" descr="Trophy">
              <a:extLst>
                <a:ext uri="{FF2B5EF4-FFF2-40B4-BE49-F238E27FC236}">
                  <a16:creationId xmlns:a16="http://schemas.microsoft.com/office/drawing/2014/main" id="{4F606417-9B1B-4992-8767-7B08D84D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06401" y="2554579"/>
              <a:ext cx="550122" cy="550122"/>
            </a:xfrm>
            <a:prstGeom prst="rect">
              <a:avLst/>
            </a:prstGeom>
          </p:spPr>
        </p:pic>
        <p:pic>
          <p:nvPicPr>
            <p:cNvPr id="65" name="Graphic 64" descr="Trophy">
              <a:extLst>
                <a:ext uri="{FF2B5EF4-FFF2-40B4-BE49-F238E27FC236}">
                  <a16:creationId xmlns:a16="http://schemas.microsoft.com/office/drawing/2014/main" id="{C45889DC-4259-49E7-82C2-F4E810979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7477" y="3726059"/>
              <a:ext cx="550122" cy="550122"/>
            </a:xfrm>
            <a:prstGeom prst="rect">
              <a:avLst/>
            </a:prstGeom>
          </p:spPr>
        </p:pic>
        <p:pic>
          <p:nvPicPr>
            <p:cNvPr id="66" name="Graphic 65" descr="Trophy">
              <a:extLst>
                <a:ext uri="{FF2B5EF4-FFF2-40B4-BE49-F238E27FC236}">
                  <a16:creationId xmlns:a16="http://schemas.microsoft.com/office/drawing/2014/main" id="{33BAFF6A-5B7B-4F15-8A01-D9AB6EF0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06401" y="3131482"/>
              <a:ext cx="550122" cy="550122"/>
            </a:xfrm>
            <a:prstGeom prst="rect">
              <a:avLst/>
            </a:prstGeom>
          </p:spPr>
        </p:pic>
        <p:pic>
          <p:nvPicPr>
            <p:cNvPr id="67" name="Graphic 66" descr="Trophy">
              <a:extLst>
                <a:ext uri="{FF2B5EF4-FFF2-40B4-BE49-F238E27FC236}">
                  <a16:creationId xmlns:a16="http://schemas.microsoft.com/office/drawing/2014/main" id="{103EF2A4-C052-4602-9E7A-BA6586A9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06401" y="3726059"/>
              <a:ext cx="550122" cy="550122"/>
            </a:xfrm>
            <a:prstGeom prst="rect">
              <a:avLst/>
            </a:prstGeom>
          </p:spPr>
        </p:pic>
      </p:grpSp>
      <p:pic>
        <p:nvPicPr>
          <p:cNvPr id="68" name="Picture 6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82EC827-D9F1-4C7D-9FF4-6D35C31EE2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91" y="509104"/>
            <a:ext cx="1309144" cy="1375151"/>
          </a:xfrm>
          <a:prstGeom prst="rect">
            <a:avLst/>
          </a:prstGeom>
        </p:spPr>
      </p:pic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093E8A85-4FFF-4A91-A881-096C0D98D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581111"/>
              </p:ext>
            </p:extLst>
          </p:nvPr>
        </p:nvGraphicFramePr>
        <p:xfrm>
          <a:off x="7295033" y="5323815"/>
          <a:ext cx="4058648" cy="344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96301C37-3F1C-4311-B074-BB60E9728B49}"/>
              </a:ext>
            </a:extLst>
          </p:cNvPr>
          <p:cNvSpPr txBox="1"/>
          <p:nvPr/>
        </p:nvSpPr>
        <p:spPr>
          <a:xfrm>
            <a:off x="494091" y="5484067"/>
            <a:ext cx="1967205" cy="68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</a:t>
            </a:r>
          </a:p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per Final Rounds: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2213A2-E263-4972-B10F-C2B335DACFA4}"/>
              </a:ext>
            </a:extLst>
          </p:cNvPr>
          <p:cNvSpPr txBox="1"/>
          <p:nvPr/>
        </p:nvSpPr>
        <p:spPr>
          <a:xfrm>
            <a:off x="742950" y="4945510"/>
            <a:ext cx="5471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#2 WANG Yi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Lyu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/HUANG Dong Ping</a:t>
            </a:r>
          </a:p>
        </p:txBody>
      </p:sp>
      <p:pic>
        <p:nvPicPr>
          <p:cNvPr id="97" name="Picture 2" descr="China flag vector">
            <a:extLst>
              <a:ext uri="{FF2B5EF4-FFF2-40B4-BE49-F238E27FC236}">
                <a16:creationId xmlns:a16="http://schemas.microsoft.com/office/drawing/2014/main" id="{62FAA6FC-9408-4AA6-8732-02877016B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412" b="69389" l="17721" r="908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9" t="19915" b="25114"/>
          <a:stretch/>
        </p:blipFill>
        <p:spPr bwMode="auto">
          <a:xfrm>
            <a:off x="6165051" y="4865612"/>
            <a:ext cx="1173358" cy="7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E264FA4-7E63-40BC-B6B0-697E2753C2E5}"/>
              </a:ext>
            </a:extLst>
          </p:cNvPr>
          <p:cNvGrpSpPr/>
          <p:nvPr/>
        </p:nvGrpSpPr>
        <p:grpSpPr>
          <a:xfrm>
            <a:off x="3890835" y="5598609"/>
            <a:ext cx="3815296" cy="1511623"/>
            <a:chOff x="4557821" y="5871373"/>
            <a:chExt cx="3815296" cy="151162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DB4822-B3A1-42C5-8574-F45341743BE4}"/>
                </a:ext>
              </a:extLst>
            </p:cNvPr>
            <p:cNvSpPr txBox="1"/>
            <p:nvPr/>
          </p:nvSpPr>
          <p:spPr>
            <a:xfrm>
              <a:off x="5604969" y="5871373"/>
              <a:ext cx="68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CB97F4-95C2-42A2-8871-7CBDB2AD0BDF}"/>
                </a:ext>
              </a:extLst>
            </p:cNvPr>
            <p:cNvSpPr txBox="1"/>
            <p:nvPr/>
          </p:nvSpPr>
          <p:spPr>
            <a:xfrm>
              <a:off x="6229023" y="6123281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73" name="Picture 8" descr="Image result for badminton court icon">
              <a:extLst>
                <a:ext uri="{FF2B5EF4-FFF2-40B4-BE49-F238E27FC236}">
                  <a16:creationId xmlns:a16="http://schemas.microsoft.com/office/drawing/2014/main" id="{4FD4E32B-C315-433F-997F-8453D426D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821" y="6378813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C7CFBC-68E3-4C4A-8464-5E131459307A}"/>
                </a:ext>
              </a:extLst>
            </p:cNvPr>
            <p:cNvSpPr txBox="1"/>
            <p:nvPr/>
          </p:nvSpPr>
          <p:spPr>
            <a:xfrm>
              <a:off x="5564054" y="6557016"/>
              <a:ext cx="16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91/113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D6D5C11-8E40-4292-92C1-D7E45F174D74}"/>
                </a:ext>
              </a:extLst>
            </p:cNvPr>
            <p:cNvSpPr txBox="1"/>
            <p:nvPr/>
          </p:nvSpPr>
          <p:spPr>
            <a:xfrm>
              <a:off x="6593463" y="6794786"/>
              <a:ext cx="1779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98" name="Graphic 97" descr="Stopwatch">
              <a:extLst>
                <a:ext uri="{FF2B5EF4-FFF2-40B4-BE49-F238E27FC236}">
                  <a16:creationId xmlns:a16="http://schemas.microsoft.com/office/drawing/2014/main" id="{4F6C7D2B-D05A-46F2-B683-2D58C7B63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35525" y="5905752"/>
              <a:ext cx="714286" cy="714286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1BC25EF-FA0A-46ED-B7CE-A838CB4C1466}"/>
              </a:ext>
            </a:extLst>
          </p:cNvPr>
          <p:cNvGrpSpPr/>
          <p:nvPr/>
        </p:nvGrpSpPr>
        <p:grpSpPr>
          <a:xfrm>
            <a:off x="467700" y="6291009"/>
            <a:ext cx="3095093" cy="1722023"/>
            <a:chOff x="7860793" y="2816970"/>
            <a:chExt cx="3095093" cy="1722023"/>
          </a:xfrm>
        </p:grpSpPr>
        <p:pic>
          <p:nvPicPr>
            <p:cNvPr id="100" name="Graphic 99" descr="Trophy">
              <a:extLst>
                <a:ext uri="{FF2B5EF4-FFF2-40B4-BE49-F238E27FC236}">
                  <a16:creationId xmlns:a16="http://schemas.microsoft.com/office/drawing/2014/main" id="{5CCE8184-6A74-48FE-AB1D-74C61B0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60793" y="2816970"/>
              <a:ext cx="550122" cy="550122"/>
            </a:xfrm>
            <a:prstGeom prst="rect">
              <a:avLst/>
            </a:prstGeom>
          </p:spPr>
        </p:pic>
        <p:pic>
          <p:nvPicPr>
            <p:cNvPr id="101" name="Graphic 100" descr="Trophy">
              <a:extLst>
                <a:ext uri="{FF2B5EF4-FFF2-40B4-BE49-F238E27FC236}">
                  <a16:creationId xmlns:a16="http://schemas.microsoft.com/office/drawing/2014/main" id="{7B69FBF3-58FB-43BA-B92F-C811D1935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3090" y="2816970"/>
              <a:ext cx="550122" cy="550122"/>
            </a:xfrm>
            <a:prstGeom prst="rect">
              <a:avLst/>
            </a:prstGeom>
          </p:spPr>
        </p:pic>
        <p:pic>
          <p:nvPicPr>
            <p:cNvPr id="102" name="Graphic 101" descr="Trophy">
              <a:extLst>
                <a:ext uri="{FF2B5EF4-FFF2-40B4-BE49-F238E27FC236}">
                  <a16:creationId xmlns:a16="http://schemas.microsoft.com/office/drawing/2014/main" id="{AC67D298-B7DC-4781-A628-F8EF800D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1342" y="2816970"/>
              <a:ext cx="550122" cy="550122"/>
            </a:xfrm>
            <a:prstGeom prst="rect">
              <a:avLst/>
            </a:prstGeom>
          </p:spPr>
        </p:pic>
        <p:pic>
          <p:nvPicPr>
            <p:cNvPr id="103" name="Graphic 102" descr="Trophy">
              <a:extLst>
                <a:ext uri="{FF2B5EF4-FFF2-40B4-BE49-F238E27FC236}">
                  <a16:creationId xmlns:a16="http://schemas.microsoft.com/office/drawing/2014/main" id="{2380786B-8273-4C04-872F-08F12538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9255" y="2816970"/>
              <a:ext cx="550122" cy="550122"/>
            </a:xfrm>
            <a:prstGeom prst="rect">
              <a:avLst/>
            </a:prstGeom>
          </p:spPr>
        </p:pic>
        <p:pic>
          <p:nvPicPr>
            <p:cNvPr id="104" name="Graphic 103" descr="Trophy">
              <a:extLst>
                <a:ext uri="{FF2B5EF4-FFF2-40B4-BE49-F238E27FC236}">
                  <a16:creationId xmlns:a16="http://schemas.microsoft.com/office/drawing/2014/main" id="{CB5BDB99-9EAD-447B-86E3-0D7F7B55E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6727" y="2816970"/>
              <a:ext cx="550122" cy="550122"/>
            </a:xfrm>
            <a:prstGeom prst="rect">
              <a:avLst/>
            </a:prstGeom>
          </p:spPr>
        </p:pic>
        <p:pic>
          <p:nvPicPr>
            <p:cNvPr id="105" name="Graphic 104" descr="Trophy">
              <a:extLst>
                <a:ext uri="{FF2B5EF4-FFF2-40B4-BE49-F238E27FC236}">
                  <a16:creationId xmlns:a16="http://schemas.microsoft.com/office/drawing/2014/main" id="{843C183F-278F-4FF4-A3D2-961022719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60793" y="3988871"/>
              <a:ext cx="550122" cy="550122"/>
            </a:xfrm>
            <a:prstGeom prst="rect">
              <a:avLst/>
            </a:prstGeom>
          </p:spPr>
        </p:pic>
        <p:pic>
          <p:nvPicPr>
            <p:cNvPr id="106" name="Graphic 105" descr="Trophy">
              <a:extLst>
                <a:ext uri="{FF2B5EF4-FFF2-40B4-BE49-F238E27FC236}">
                  <a16:creationId xmlns:a16="http://schemas.microsoft.com/office/drawing/2014/main" id="{B67FFBFF-E17E-454C-82DB-DD8DA4C9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3090" y="3988871"/>
              <a:ext cx="550122" cy="550122"/>
            </a:xfrm>
            <a:prstGeom prst="rect">
              <a:avLst/>
            </a:prstGeom>
          </p:spPr>
        </p:pic>
        <p:pic>
          <p:nvPicPr>
            <p:cNvPr id="107" name="Graphic 106" descr="Trophy">
              <a:extLst>
                <a:ext uri="{FF2B5EF4-FFF2-40B4-BE49-F238E27FC236}">
                  <a16:creationId xmlns:a16="http://schemas.microsoft.com/office/drawing/2014/main" id="{3A00C0F7-2832-4CC1-B73E-FEB2AD03E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6727" y="3988871"/>
              <a:ext cx="550122" cy="550122"/>
            </a:xfrm>
            <a:prstGeom prst="rect">
              <a:avLst/>
            </a:prstGeom>
          </p:spPr>
        </p:pic>
        <p:pic>
          <p:nvPicPr>
            <p:cNvPr id="108" name="Graphic 107" descr="Trophy">
              <a:extLst>
                <a:ext uri="{FF2B5EF4-FFF2-40B4-BE49-F238E27FC236}">
                  <a16:creationId xmlns:a16="http://schemas.microsoft.com/office/drawing/2014/main" id="{D626A579-3A1F-4E48-8B1C-B9838EEBA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60793" y="3371666"/>
              <a:ext cx="550122" cy="550122"/>
            </a:xfrm>
            <a:prstGeom prst="rect">
              <a:avLst/>
            </a:prstGeom>
          </p:spPr>
        </p:pic>
        <p:pic>
          <p:nvPicPr>
            <p:cNvPr id="109" name="Graphic 108" descr="Trophy">
              <a:extLst>
                <a:ext uri="{FF2B5EF4-FFF2-40B4-BE49-F238E27FC236}">
                  <a16:creationId xmlns:a16="http://schemas.microsoft.com/office/drawing/2014/main" id="{1A605C18-3325-4B5B-BF55-DDCE31A8F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3090" y="3371666"/>
              <a:ext cx="550122" cy="550122"/>
            </a:xfrm>
            <a:prstGeom prst="rect">
              <a:avLst/>
            </a:prstGeom>
          </p:spPr>
        </p:pic>
        <p:pic>
          <p:nvPicPr>
            <p:cNvPr id="110" name="Graphic 109" descr="Trophy">
              <a:extLst>
                <a:ext uri="{FF2B5EF4-FFF2-40B4-BE49-F238E27FC236}">
                  <a16:creationId xmlns:a16="http://schemas.microsoft.com/office/drawing/2014/main" id="{BAB4D86C-DA78-42A8-B34E-6BD4333B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1342" y="3371666"/>
              <a:ext cx="550122" cy="550122"/>
            </a:xfrm>
            <a:prstGeom prst="rect">
              <a:avLst/>
            </a:prstGeom>
          </p:spPr>
        </p:pic>
        <p:pic>
          <p:nvPicPr>
            <p:cNvPr id="111" name="Graphic 110" descr="Trophy">
              <a:extLst>
                <a:ext uri="{FF2B5EF4-FFF2-40B4-BE49-F238E27FC236}">
                  <a16:creationId xmlns:a16="http://schemas.microsoft.com/office/drawing/2014/main" id="{086C41E4-889D-4BF1-9905-EE8C39F8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9255" y="3371666"/>
              <a:ext cx="550122" cy="550122"/>
            </a:xfrm>
            <a:prstGeom prst="rect">
              <a:avLst/>
            </a:prstGeom>
          </p:spPr>
        </p:pic>
        <p:pic>
          <p:nvPicPr>
            <p:cNvPr id="112" name="Graphic 111" descr="Trophy">
              <a:extLst>
                <a:ext uri="{FF2B5EF4-FFF2-40B4-BE49-F238E27FC236}">
                  <a16:creationId xmlns:a16="http://schemas.microsoft.com/office/drawing/2014/main" id="{1EC6B2D2-F491-4A52-ADD3-B04AECC2B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6727" y="3371666"/>
              <a:ext cx="550122" cy="550122"/>
            </a:xfrm>
            <a:prstGeom prst="rect">
              <a:avLst/>
            </a:prstGeom>
          </p:spPr>
        </p:pic>
        <p:pic>
          <p:nvPicPr>
            <p:cNvPr id="116" name="Graphic 115" descr="Trophy">
              <a:extLst>
                <a:ext uri="{FF2B5EF4-FFF2-40B4-BE49-F238E27FC236}">
                  <a16:creationId xmlns:a16="http://schemas.microsoft.com/office/drawing/2014/main" id="{2F06E89C-3251-4431-9974-A4118181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9255" y="3988871"/>
              <a:ext cx="550122" cy="550122"/>
            </a:xfrm>
            <a:prstGeom prst="rect">
              <a:avLst/>
            </a:prstGeom>
          </p:spPr>
        </p:pic>
        <p:pic>
          <p:nvPicPr>
            <p:cNvPr id="118" name="Graphic 117" descr="Trophy">
              <a:extLst>
                <a:ext uri="{FF2B5EF4-FFF2-40B4-BE49-F238E27FC236}">
                  <a16:creationId xmlns:a16="http://schemas.microsoft.com/office/drawing/2014/main" id="{B94959ED-9699-46CC-ACD8-3EB36C31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1342" y="3988871"/>
              <a:ext cx="550122" cy="550122"/>
            </a:xfrm>
            <a:prstGeom prst="rect">
              <a:avLst/>
            </a:prstGeom>
          </p:spPr>
        </p:pic>
        <p:pic>
          <p:nvPicPr>
            <p:cNvPr id="119" name="Graphic 118" descr="Trophy">
              <a:extLst>
                <a:ext uri="{FF2B5EF4-FFF2-40B4-BE49-F238E27FC236}">
                  <a16:creationId xmlns:a16="http://schemas.microsoft.com/office/drawing/2014/main" id="{B67AF131-4839-442D-AAF9-120ABD81D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05764" y="3371666"/>
              <a:ext cx="550122" cy="550122"/>
            </a:xfrm>
            <a:prstGeom prst="rect">
              <a:avLst/>
            </a:prstGeom>
          </p:spPr>
        </p:pic>
        <p:pic>
          <p:nvPicPr>
            <p:cNvPr id="120" name="Graphic 119" descr="Trophy">
              <a:extLst>
                <a:ext uri="{FF2B5EF4-FFF2-40B4-BE49-F238E27FC236}">
                  <a16:creationId xmlns:a16="http://schemas.microsoft.com/office/drawing/2014/main" id="{DA881D62-5D5F-4B07-AAFF-9EBB7BF1A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05764" y="2816970"/>
              <a:ext cx="550122" cy="550122"/>
            </a:xfrm>
            <a:prstGeom prst="rect">
              <a:avLst/>
            </a:prstGeom>
          </p:spPr>
        </p:pic>
      </p:grpSp>
      <p:graphicFrame>
        <p:nvGraphicFramePr>
          <p:cNvPr id="121" name="Chart 120">
            <a:extLst>
              <a:ext uri="{FF2B5EF4-FFF2-40B4-BE49-F238E27FC236}">
                <a16:creationId xmlns:a16="http://schemas.microsoft.com/office/drawing/2014/main" id="{2ADBAE35-C50E-4321-85B8-CE3E77F4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928177"/>
              </p:ext>
            </p:extLst>
          </p:nvPr>
        </p:nvGraphicFramePr>
        <p:xfrm>
          <a:off x="9327791" y="9231597"/>
          <a:ext cx="3791596" cy="3130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73120BC-4F7D-4DB3-9525-08AADF256B03}"/>
              </a:ext>
            </a:extLst>
          </p:cNvPr>
          <p:cNvSpPr txBox="1"/>
          <p:nvPr/>
        </p:nvSpPr>
        <p:spPr>
          <a:xfrm>
            <a:off x="4172660" y="8929012"/>
            <a:ext cx="45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Dechapol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PUAVARANUKROH/</a:t>
            </a:r>
          </a:p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    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Sapsiree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TAERATTANACHAI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C23E08-FB8E-4F2E-8424-FCFA08651314}"/>
              </a:ext>
            </a:extLst>
          </p:cNvPr>
          <p:cNvSpPr txBox="1"/>
          <p:nvPr/>
        </p:nvSpPr>
        <p:spPr>
          <a:xfrm>
            <a:off x="5878596" y="11052975"/>
            <a:ext cx="3736920" cy="39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940" dirty="0">
                <a:solidFill>
                  <a:schemeClr val="bg1"/>
                </a:solidFill>
                <a:latin typeface="Berlin Sans FB" panose="020E0602020502020306" pitchFamily="34" charset="0"/>
              </a:rPr>
              <a:t>Number of Titles per Final Rounds: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08E1FF9-547C-4FB1-A766-72F92C76F474}"/>
              </a:ext>
            </a:extLst>
          </p:cNvPr>
          <p:cNvGrpSpPr/>
          <p:nvPr/>
        </p:nvGrpSpPr>
        <p:grpSpPr>
          <a:xfrm>
            <a:off x="6010901" y="9692206"/>
            <a:ext cx="4126492" cy="1482843"/>
            <a:chOff x="6010901" y="9692206"/>
            <a:chExt cx="4126492" cy="148284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F4F87AF-58F8-4A1D-BD78-959390E3D897}"/>
                </a:ext>
              </a:extLst>
            </p:cNvPr>
            <p:cNvSpPr txBox="1"/>
            <p:nvPr/>
          </p:nvSpPr>
          <p:spPr>
            <a:xfrm>
              <a:off x="7076842" y="9728484"/>
              <a:ext cx="68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0328A4-8712-4719-BA9E-7BFBBE77F1B8}"/>
                </a:ext>
              </a:extLst>
            </p:cNvPr>
            <p:cNvSpPr txBox="1"/>
            <p:nvPr/>
          </p:nvSpPr>
          <p:spPr>
            <a:xfrm>
              <a:off x="7605817" y="9993593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minutes/match</a:t>
              </a:r>
            </a:p>
          </p:txBody>
        </p:sp>
        <p:pic>
          <p:nvPicPr>
            <p:cNvPr id="126" name="Picture 8" descr="Image result for badminton court icon">
              <a:extLst>
                <a:ext uri="{FF2B5EF4-FFF2-40B4-BE49-F238E27FC236}">
                  <a16:creationId xmlns:a16="http://schemas.microsoft.com/office/drawing/2014/main" id="{A3A9B71D-1199-47B1-923C-430D34671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901" y="10170866"/>
              <a:ext cx="1004183" cy="100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017660-C40A-417F-877C-450A4C190D26}"/>
                </a:ext>
              </a:extLst>
            </p:cNvPr>
            <p:cNvSpPr txBox="1"/>
            <p:nvPr/>
          </p:nvSpPr>
          <p:spPr>
            <a:xfrm>
              <a:off x="7083042" y="10301464"/>
              <a:ext cx="16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3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86/120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34293AC-1E0E-4158-9E7D-1EEEB5D8A069}"/>
                </a:ext>
              </a:extLst>
            </p:cNvPr>
            <p:cNvSpPr txBox="1"/>
            <p:nvPr/>
          </p:nvSpPr>
          <p:spPr>
            <a:xfrm>
              <a:off x="8357739" y="10526033"/>
              <a:ext cx="1779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Wins of total matches</a:t>
              </a:r>
            </a:p>
          </p:txBody>
        </p:sp>
        <p:pic>
          <p:nvPicPr>
            <p:cNvPr id="144" name="Graphic 143" descr="Stopwatch">
              <a:extLst>
                <a:ext uri="{FF2B5EF4-FFF2-40B4-BE49-F238E27FC236}">
                  <a16:creationId xmlns:a16="http://schemas.microsoft.com/office/drawing/2014/main" id="{9831027E-F11C-409B-A301-1062DE03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9448" y="9692206"/>
              <a:ext cx="714286" cy="714286"/>
            </a:xfrm>
            <a:prstGeom prst="rect">
              <a:avLst/>
            </a:prstGeom>
          </p:spPr>
        </p:pic>
      </p:grpSp>
      <p:pic>
        <p:nvPicPr>
          <p:cNvPr id="146" name="Graphic 145" descr="Trophy">
            <a:extLst>
              <a:ext uri="{FF2B5EF4-FFF2-40B4-BE49-F238E27FC236}">
                <a16:creationId xmlns:a16="http://schemas.microsoft.com/office/drawing/2014/main" id="{DBAC06E4-2FE0-45CC-9E4A-6C62ADC49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3810" y="11412192"/>
            <a:ext cx="550122" cy="550122"/>
          </a:xfrm>
          <a:prstGeom prst="rect">
            <a:avLst/>
          </a:prstGeom>
        </p:spPr>
      </p:pic>
      <p:pic>
        <p:nvPicPr>
          <p:cNvPr id="147" name="Graphic 146" descr="Trophy">
            <a:extLst>
              <a:ext uri="{FF2B5EF4-FFF2-40B4-BE49-F238E27FC236}">
                <a16:creationId xmlns:a16="http://schemas.microsoft.com/office/drawing/2014/main" id="{3E9AC19D-EFE8-4823-B42C-ED5C3BF3A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6107" y="11412192"/>
            <a:ext cx="550122" cy="550122"/>
          </a:xfrm>
          <a:prstGeom prst="rect">
            <a:avLst/>
          </a:prstGeom>
        </p:spPr>
      </p:pic>
      <p:pic>
        <p:nvPicPr>
          <p:cNvPr id="148" name="Graphic 147" descr="Trophy">
            <a:extLst>
              <a:ext uri="{FF2B5EF4-FFF2-40B4-BE49-F238E27FC236}">
                <a16:creationId xmlns:a16="http://schemas.microsoft.com/office/drawing/2014/main" id="{5DFD9F6F-7524-4666-8093-CA09F071F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4359" y="11412192"/>
            <a:ext cx="550122" cy="550122"/>
          </a:xfrm>
          <a:prstGeom prst="rect">
            <a:avLst/>
          </a:prstGeom>
        </p:spPr>
      </p:pic>
      <p:pic>
        <p:nvPicPr>
          <p:cNvPr id="149" name="Graphic 148" descr="Trophy">
            <a:extLst>
              <a:ext uri="{FF2B5EF4-FFF2-40B4-BE49-F238E27FC236}">
                <a16:creationId xmlns:a16="http://schemas.microsoft.com/office/drawing/2014/main" id="{3C628ED7-4549-4589-9CB3-1DDFE2851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2272" y="11412192"/>
            <a:ext cx="550122" cy="550122"/>
          </a:xfrm>
          <a:prstGeom prst="rect">
            <a:avLst/>
          </a:prstGeom>
        </p:spPr>
      </p:pic>
      <p:pic>
        <p:nvPicPr>
          <p:cNvPr id="150" name="Graphic 149" descr="Trophy">
            <a:extLst>
              <a:ext uri="{FF2B5EF4-FFF2-40B4-BE49-F238E27FC236}">
                <a16:creationId xmlns:a16="http://schemas.microsoft.com/office/drawing/2014/main" id="{3320E9EF-508F-4F54-B467-7D96AE5AA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9744" y="11412192"/>
            <a:ext cx="550122" cy="550122"/>
          </a:xfrm>
          <a:prstGeom prst="rect">
            <a:avLst/>
          </a:prstGeom>
        </p:spPr>
      </p:pic>
      <p:pic>
        <p:nvPicPr>
          <p:cNvPr id="151" name="Graphic 150" descr="Trophy">
            <a:extLst>
              <a:ext uri="{FF2B5EF4-FFF2-40B4-BE49-F238E27FC236}">
                <a16:creationId xmlns:a16="http://schemas.microsoft.com/office/drawing/2014/main" id="{0E0D84C1-AD6C-475B-A7D3-90112EC40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3225" y="11412192"/>
            <a:ext cx="550122" cy="550122"/>
          </a:xfrm>
          <a:prstGeom prst="rect">
            <a:avLst/>
          </a:prstGeom>
        </p:spPr>
      </p:pic>
      <p:pic>
        <p:nvPicPr>
          <p:cNvPr id="152" name="Graphic 151" descr="Trophy">
            <a:extLst>
              <a:ext uri="{FF2B5EF4-FFF2-40B4-BE49-F238E27FC236}">
                <a16:creationId xmlns:a16="http://schemas.microsoft.com/office/drawing/2014/main" id="{226B014E-4CB4-4BDF-8CC1-E4F91DFFE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3283" y="11412192"/>
            <a:ext cx="550122" cy="550122"/>
          </a:xfrm>
          <a:prstGeom prst="rect">
            <a:avLst/>
          </a:prstGeom>
        </p:spPr>
      </p:pic>
      <p:pic>
        <p:nvPicPr>
          <p:cNvPr id="153" name="Picture 152" descr="A close up of a device&#10;&#10;Description automatically generated">
            <a:extLst>
              <a:ext uri="{FF2B5EF4-FFF2-40B4-BE49-F238E27FC236}">
                <a16:creationId xmlns:a16="http://schemas.microsoft.com/office/drawing/2014/main" id="{22AA125D-4303-439D-BD5C-8FDF5996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84" y="8601401"/>
            <a:ext cx="1474500" cy="1548845"/>
          </a:xfrm>
          <a:prstGeom prst="rect">
            <a:avLst/>
          </a:prstGeom>
        </p:spPr>
      </p:pic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E11412F7-9946-4F3F-9632-9ACF49E67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87268"/>
              </p:ext>
            </p:extLst>
          </p:nvPr>
        </p:nvGraphicFramePr>
        <p:xfrm>
          <a:off x="-416168" y="1444837"/>
          <a:ext cx="4253786" cy="3495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15F4C5A2-4576-4BCD-B823-48811636A94C}"/>
              </a:ext>
            </a:extLst>
          </p:cNvPr>
          <p:cNvSpPr txBox="1"/>
          <p:nvPr/>
        </p:nvSpPr>
        <p:spPr>
          <a:xfrm>
            <a:off x="7903194" y="5168009"/>
            <a:ext cx="280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9281A9B-A54C-4A1C-89AC-F42E0CFD4DF9}"/>
              </a:ext>
            </a:extLst>
          </p:cNvPr>
          <p:cNvSpPr txBox="1"/>
          <p:nvPr/>
        </p:nvSpPr>
        <p:spPr>
          <a:xfrm>
            <a:off x="9877209" y="9034768"/>
            <a:ext cx="280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Winning Rate per Round (%)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2508159-41EB-4671-ACC9-66BB54E8E04E}"/>
              </a:ext>
            </a:extLst>
          </p:cNvPr>
          <p:cNvGrpSpPr/>
          <p:nvPr/>
        </p:nvGrpSpPr>
        <p:grpSpPr>
          <a:xfrm>
            <a:off x="7170845" y="4490788"/>
            <a:ext cx="1228305" cy="230832"/>
            <a:chOff x="7170845" y="4490788"/>
            <a:chExt cx="1228305" cy="230832"/>
          </a:xfrm>
        </p:grpSpPr>
        <p:pic>
          <p:nvPicPr>
            <p:cNvPr id="155" name="Graphic 154" descr="Camera">
              <a:extLst>
                <a:ext uri="{FF2B5EF4-FFF2-40B4-BE49-F238E27FC236}">
                  <a16:creationId xmlns:a16="http://schemas.microsoft.com/office/drawing/2014/main" id="{CE5FCDBC-8521-43F5-BE4B-101F38FC4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70845" y="4501845"/>
              <a:ext cx="208929" cy="208929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41781D7-6594-4BC1-9B54-FA9E2571B190}"/>
                </a:ext>
              </a:extLst>
            </p:cNvPr>
            <p:cNvSpPr txBox="1"/>
            <p:nvPr/>
          </p:nvSpPr>
          <p:spPr>
            <a:xfrm>
              <a:off x="7323214" y="4490788"/>
              <a:ext cx="1075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 err="1">
                  <a:solidFill>
                    <a:schemeClr val="bg1"/>
                  </a:solidFill>
                </a:rPr>
                <a:t>Djarum</a:t>
              </a:r>
              <a:r>
                <a:rPr lang="en-ID" sz="900" dirty="0">
                  <a:solidFill>
                    <a:schemeClr val="bg1"/>
                  </a:solidFill>
                </a:rPr>
                <a:t> Badminton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42AA0C2-F7BD-4DB6-9933-2CF2C3FC4E12}"/>
              </a:ext>
            </a:extLst>
          </p:cNvPr>
          <p:cNvGrpSpPr/>
          <p:nvPr/>
        </p:nvGrpSpPr>
        <p:grpSpPr>
          <a:xfrm>
            <a:off x="8827929" y="8419878"/>
            <a:ext cx="955794" cy="230832"/>
            <a:chOff x="8731504" y="8433318"/>
            <a:chExt cx="955794" cy="230832"/>
          </a:xfrm>
        </p:grpSpPr>
        <p:pic>
          <p:nvPicPr>
            <p:cNvPr id="162" name="Graphic 161" descr="Camera">
              <a:extLst>
                <a:ext uri="{FF2B5EF4-FFF2-40B4-BE49-F238E27FC236}">
                  <a16:creationId xmlns:a16="http://schemas.microsoft.com/office/drawing/2014/main" id="{F84BEBE4-C6F2-4754-9CB0-48C35036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2156CA3-9738-4516-9D18-9C837646B5F2}"/>
                </a:ext>
              </a:extLst>
            </p:cNvPr>
            <p:cNvSpPr txBox="1"/>
            <p:nvPr/>
          </p:nvSpPr>
          <p:spPr>
            <a:xfrm>
              <a:off x="8883873" y="8433318"/>
              <a:ext cx="8034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Getty Images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D5DAF2-8739-4FDD-BE69-4B7689E8353E}"/>
              </a:ext>
            </a:extLst>
          </p:cNvPr>
          <p:cNvGrpSpPr/>
          <p:nvPr/>
        </p:nvGrpSpPr>
        <p:grpSpPr>
          <a:xfrm>
            <a:off x="779232" y="11731482"/>
            <a:ext cx="965412" cy="230832"/>
            <a:chOff x="8731504" y="8433318"/>
            <a:chExt cx="965412" cy="230832"/>
          </a:xfrm>
        </p:grpSpPr>
        <p:pic>
          <p:nvPicPr>
            <p:cNvPr id="168" name="Graphic 167" descr="Camera">
              <a:extLst>
                <a:ext uri="{FF2B5EF4-FFF2-40B4-BE49-F238E27FC236}">
                  <a16:creationId xmlns:a16="http://schemas.microsoft.com/office/drawing/2014/main" id="{63F9653E-5D51-445E-93DE-F24265FA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98C9BF3-6AEF-4448-B342-69D38CA2706C}"/>
                </a:ext>
              </a:extLst>
            </p:cNvPr>
            <p:cNvSpPr txBox="1"/>
            <p:nvPr/>
          </p:nvSpPr>
          <p:spPr>
            <a:xfrm>
              <a:off x="8883873" y="8433318"/>
              <a:ext cx="8130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Bangkok 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700</Words>
  <Application>Microsoft Office PowerPoint</Application>
  <PresentationFormat>Custom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 DEA YUTAMI</dc:creator>
  <cp:lastModifiedBy>INTAN DEA YUTAMI</cp:lastModifiedBy>
  <cp:revision>108</cp:revision>
  <dcterms:created xsi:type="dcterms:W3CDTF">2020-03-19T22:55:40Z</dcterms:created>
  <dcterms:modified xsi:type="dcterms:W3CDTF">2020-03-22T10:51:33Z</dcterms:modified>
</cp:coreProperties>
</file>