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8" r:id="rId2"/>
    <p:sldId id="261" r:id="rId3"/>
    <p:sldId id="259" r:id="rId4"/>
    <p:sldId id="262" r:id="rId5"/>
    <p:sldId id="260" r:id="rId6"/>
    <p:sldId id="263" r:id="rId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0D"/>
    <a:srgbClr val="FFC600"/>
    <a:srgbClr val="E8CF0C"/>
    <a:srgbClr val="E8A20C"/>
    <a:srgbClr val="D9D9D9"/>
    <a:srgbClr val="A6A6A6"/>
    <a:srgbClr val="767171"/>
    <a:srgbClr val="595959"/>
    <a:srgbClr val="F2C602"/>
    <a:srgbClr val="C2A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41" d="100"/>
          <a:sy n="41" d="100"/>
        </p:scale>
        <p:origin x="19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WS_top10_se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MS_top10_s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WS_top10_ser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MD_top10_ser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WS_top10_seri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IG%20Post\Post%20%234\XD_top10_seri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77362632040183E-2"/>
          <c:y val="2.6297084393122776E-2"/>
          <c:w val="0.96282263736795981"/>
          <c:h val="0.89271956653670603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rgbClr val="165585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6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B-4B69-9B90-E5D0826864E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rgbClr val="5C9BCC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5B-4B69-9B90-E5D0826864E5}"/>
                </c:ext>
              </c:extLst>
            </c:dLbl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B-4B69-9B90-E5D0826864E5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rgbClr val="73C2FF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B-4B69-9B90-E5D0826864E5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rgbClr val="BFE3FF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5B-4B69-9B90-E5D082686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46220800"/>
        <c:axId val="641938864"/>
      </c:barChart>
      <c:catAx>
        <c:axId val="646220800"/>
        <c:scaling>
          <c:orientation val="maxMin"/>
        </c:scaling>
        <c:delete val="1"/>
        <c:axPos val="l"/>
        <c:majorTickMark val="none"/>
        <c:minorTickMark val="none"/>
        <c:tickLblPos val="nextTo"/>
        <c:crossAx val="641938864"/>
        <c:crosses val="autoZero"/>
        <c:auto val="1"/>
        <c:lblAlgn val="ctr"/>
        <c:lblOffset val="100"/>
        <c:noMultiLvlLbl val="0"/>
      </c:catAx>
      <c:valAx>
        <c:axId val="64193886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462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22435647162754E-2"/>
          <c:y val="4.3962899620545941E-2"/>
          <c:w val="0.94292582083939813"/>
          <c:h val="0.946267567130443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rgbClr val="E8A20C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95-4248-A785-BEFC71902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rgbClr val="E8CF0C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4</c:v>
                </c:pt>
                <c:pt idx="4">
                  <c:v>20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95-4248-A785-BEFC71902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rgbClr val="FFC600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5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95-4248-A785-BEFC719025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rgbClr val="FFFB0D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10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95-4248-A785-BEFC71902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92030320"/>
        <c:axId val="673637376"/>
      </c:barChart>
      <c:catAx>
        <c:axId val="692030320"/>
        <c:scaling>
          <c:orientation val="maxMin"/>
        </c:scaling>
        <c:delete val="1"/>
        <c:axPos val="l"/>
        <c:majorTickMark val="none"/>
        <c:minorTickMark val="none"/>
        <c:tickLblPos val="nextTo"/>
        <c:crossAx val="673637376"/>
        <c:crosses val="autoZero"/>
        <c:auto val="1"/>
        <c:lblAlgn val="ctr"/>
        <c:lblOffset val="100"/>
        <c:noMultiLvlLbl val="0"/>
      </c:catAx>
      <c:valAx>
        <c:axId val="673637376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9203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77362632040183E-2"/>
          <c:y val="2.6297084393122776E-2"/>
          <c:w val="0.96282263736795981"/>
          <c:h val="0.89271956653670603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rgbClr val="165585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6</c:v>
                </c:pt>
                <c:pt idx="5">
                  <c:v>1</c:v>
                </c:pt>
                <c:pt idx="6">
                  <c:v>6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B-4B69-9B90-E5D0826864E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rgbClr val="5C9BCC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5B-4B69-9B90-E5D0826864E5}"/>
                </c:ext>
              </c:extLst>
            </c:dLbl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12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6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B-4B69-9B90-E5D0826864E5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rgbClr val="73C2FF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3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B-4B69-9B90-E5D0826864E5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rgbClr val="BFE3FF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5B-4B69-9B90-E5D082686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46220800"/>
        <c:axId val="641938864"/>
      </c:barChart>
      <c:catAx>
        <c:axId val="646220800"/>
        <c:scaling>
          <c:orientation val="maxMin"/>
        </c:scaling>
        <c:delete val="1"/>
        <c:axPos val="l"/>
        <c:majorTickMark val="none"/>
        <c:minorTickMark val="none"/>
        <c:tickLblPos val="nextTo"/>
        <c:crossAx val="641938864"/>
        <c:crosses val="autoZero"/>
        <c:auto val="1"/>
        <c:lblAlgn val="ctr"/>
        <c:lblOffset val="100"/>
        <c:noMultiLvlLbl val="0"/>
      </c:catAx>
      <c:valAx>
        <c:axId val="64193886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462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rgbClr val="173D1E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7B-4BDF-A63C-23833D598E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rgbClr val="348A43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2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7B-4BDF-A63C-23833D598E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rgbClr val="5B8A63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3</c:v>
                </c:pt>
                <c:pt idx="7">
                  <c:v>2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7B-4BDF-A63C-23833D598E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rgbClr val="52D668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11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D7B-4BDF-A63C-23833D598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43102544"/>
        <c:axId val="149295424"/>
      </c:barChart>
      <c:catAx>
        <c:axId val="143102544"/>
        <c:scaling>
          <c:orientation val="maxMin"/>
        </c:scaling>
        <c:delete val="1"/>
        <c:axPos val="l"/>
        <c:majorTickMark val="none"/>
        <c:minorTickMark val="none"/>
        <c:tickLblPos val="nextTo"/>
        <c:crossAx val="149295424"/>
        <c:crosses val="autoZero"/>
        <c:auto val="1"/>
        <c:lblAlgn val="ctr"/>
        <c:lblOffset val="100"/>
        <c:noMultiLvlLbl val="0"/>
      </c:catAx>
      <c:valAx>
        <c:axId val="14929542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4310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177362632040183E-2"/>
          <c:y val="2.6297084393122776E-2"/>
          <c:w val="0.96282263736795981"/>
          <c:h val="0.89271956653670603"/>
        </c:manualLayout>
      </c:layout>
      <c:barChart>
        <c:barDir val="bar"/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rgbClr val="80414E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B-4B69-9B90-E5D0826864E5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rgbClr val="CC2A4B"/>
            </a:solidFill>
            <a:ln>
              <a:noFill/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55B-4B69-9B90-E5D0826864E5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0B-4380-BF1C-1058C1BF0E7A}"/>
                </c:ext>
              </c:extLst>
            </c:dLbl>
            <c:dLbl>
              <c:idx val="6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F0B-4380-BF1C-1058C1BF0E7A}"/>
                </c:ext>
              </c:extLst>
            </c:dLbl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0B-4380-BF1C-1058C1BF0E7A}"/>
                </c:ext>
              </c:extLst>
            </c:dLbl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B-4B69-9B90-E5D0826864E5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rgbClr val="FF365E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B-4B69-9B90-E5D0826864E5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rgbClr val="FF829B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2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5B-4B69-9B90-E5D082686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46220800"/>
        <c:axId val="641938864"/>
      </c:barChart>
      <c:catAx>
        <c:axId val="646220800"/>
        <c:scaling>
          <c:orientation val="maxMin"/>
        </c:scaling>
        <c:delete val="1"/>
        <c:axPos val="l"/>
        <c:majorTickMark val="none"/>
        <c:minorTickMark val="none"/>
        <c:tickLblPos val="nextTo"/>
        <c:crossAx val="641938864"/>
        <c:crosses val="autoZero"/>
        <c:auto val="1"/>
        <c:lblAlgn val="ctr"/>
        <c:lblOffset val="100"/>
        <c:noMultiLvlLbl val="0"/>
      </c:catAx>
      <c:valAx>
        <c:axId val="64193886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64622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GPG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2-4AAF-AF1D-2602A43632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Superseries+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Sheet1!$C$2:$C$11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62-4AAF-AF1D-2602A43632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S300-S500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Sheet1!$D$2:$D$11</c:f>
              <c:numCache>
                <c:formatCode>General</c:formatCode>
                <c:ptCount val="10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62-4AAF-AF1D-2602A43632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S750+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Sheet1!$E$2:$E$11</c:f>
              <c:numCache>
                <c:formatCode>General</c:formatCode>
                <c:ptCount val="10"/>
                <c:pt idx="0">
                  <c:v>11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62-4AAF-AF1D-2602A43632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134644831"/>
        <c:axId val="1211116671"/>
      </c:barChart>
      <c:catAx>
        <c:axId val="1134644831"/>
        <c:scaling>
          <c:orientation val="maxMin"/>
        </c:scaling>
        <c:delete val="1"/>
        <c:axPos val="l"/>
        <c:majorTickMark val="none"/>
        <c:minorTickMark val="none"/>
        <c:tickLblPos val="nextTo"/>
        <c:crossAx val="1211116671"/>
        <c:crosses val="autoZero"/>
        <c:auto val="1"/>
        <c:lblAlgn val="ctr"/>
        <c:lblOffset val="100"/>
        <c:noMultiLvlLbl val="0"/>
      </c:catAx>
      <c:valAx>
        <c:axId val="1211116671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113464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DABB5-D7C2-440A-A1C4-7578FB84E6CD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F1FC-3220-4FE7-800A-C289F2391CA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371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F1FC-3220-4FE7-800A-C289F2391CA7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116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F1FC-3220-4FE7-800A-C289F2391CA7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23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F1FC-3220-4FE7-800A-C289F2391CA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815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F1FC-3220-4FE7-800A-C289F2391CA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941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3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73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217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479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453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97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65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4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149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6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6F43-A4E3-4D97-817F-6AA44D3FCDD6}" type="datetimeFigureOut">
              <a:rPr lang="en-ID" smtClean="0"/>
              <a:t>24/03/2020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94D1-ED74-4410-A647-899ACF2C37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204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" Type="http://schemas.openxmlformats.org/officeDocument/2006/relationships/chart" Target="../charts/chart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24.jpg"/><Relationship Id="rId5" Type="http://schemas.openxmlformats.org/officeDocument/2006/relationships/image" Target="../media/image20.png"/><Relationship Id="rId10" Type="http://schemas.openxmlformats.org/officeDocument/2006/relationships/image" Target="../media/image23.jp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chart" Target="../charts/chart3.xm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3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chart" Target="../charts/chart4.xml"/><Relationship Id="rId5" Type="http://schemas.openxmlformats.org/officeDocument/2006/relationships/image" Target="../media/image8.jpeg"/><Relationship Id="rId10" Type="http://schemas.openxmlformats.org/officeDocument/2006/relationships/image" Target="../media/image6.jpeg"/><Relationship Id="rId4" Type="http://schemas.openxmlformats.org/officeDocument/2006/relationships/image" Target="../media/image4.png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9.jp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chart" Target="../charts/chart6.xml"/><Relationship Id="rId5" Type="http://schemas.openxmlformats.org/officeDocument/2006/relationships/image" Target="../media/image8.jpeg"/><Relationship Id="rId10" Type="http://schemas.openxmlformats.org/officeDocument/2006/relationships/image" Target="../media/image27.jpeg"/><Relationship Id="rId4" Type="http://schemas.openxmlformats.org/officeDocument/2006/relationships/image" Target="../media/image4.png"/><Relationship Id="rId9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5856927F-D485-43F6-8628-B336BA47E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620707"/>
              </p:ext>
            </p:extLst>
          </p:nvPr>
        </p:nvGraphicFramePr>
        <p:xfrm>
          <a:off x="4384962" y="1763138"/>
          <a:ext cx="6150953" cy="491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2" name="Picture 3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762EFF1-FE34-41E4-9207-3816976C0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0"/>
          <a:stretch/>
        </p:blipFill>
        <p:spPr>
          <a:xfrm>
            <a:off x="12593317" y="8714009"/>
            <a:ext cx="2225278" cy="2085754"/>
          </a:xfrm>
          <a:prstGeom prst="rect">
            <a:avLst/>
          </a:prstGeom>
        </p:spPr>
      </p:pic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Women’s Singles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68700"/>
            <a:ext cx="11108768" cy="359016"/>
          </a:xfrm>
          <a:prstGeom prst="rect">
            <a:avLst/>
          </a:prstGeom>
          <a:solidFill>
            <a:srgbClr val="0E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73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BF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114422" y="972252"/>
            <a:ext cx="769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Number of Women’s Singles Titles Won by BWF Top 10 World Ranking </a:t>
            </a:r>
          </a:p>
          <a:p>
            <a:r>
              <a:rPr lang="en-ID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960280" y="997842"/>
            <a:ext cx="184966" cy="554598"/>
          </a:xfrm>
          <a:prstGeom prst="rect">
            <a:avLst/>
          </a:prstGeom>
          <a:solidFill>
            <a:srgbClr val="165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rgbClr val="165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5C9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CA06-F892-4534-8B5F-0F44BEC2431C}"/>
              </a:ext>
            </a:extLst>
          </p:cNvPr>
          <p:cNvSpPr txBox="1"/>
          <p:nvPr/>
        </p:nvSpPr>
        <p:spPr>
          <a:xfrm>
            <a:off x="1869606" y="1910511"/>
            <a:ext cx="14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TAI Tzu Ying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5F6F4-61E7-4EB7-98BE-24210381ACEC}"/>
              </a:ext>
            </a:extLst>
          </p:cNvPr>
          <p:cNvSpPr txBox="1"/>
          <p:nvPr/>
        </p:nvSpPr>
        <p:spPr>
          <a:xfrm>
            <a:off x="1196217" y="3236629"/>
            <a:ext cx="210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Nozomi OKUHARA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E40D73-1C2D-4AED-BA66-5187A9279F17}"/>
              </a:ext>
            </a:extLst>
          </p:cNvPr>
          <p:cNvSpPr txBox="1"/>
          <p:nvPr/>
        </p:nvSpPr>
        <p:spPr>
          <a:xfrm>
            <a:off x="960779" y="3668548"/>
            <a:ext cx="234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Berlin Sans FB" panose="020E0602020502020306" pitchFamily="34" charset="0"/>
              </a:rPr>
              <a:t>Ratchanok</a:t>
            </a:r>
            <a:r>
              <a:rPr lang="en-ID" dirty="0">
                <a:latin typeface="Berlin Sans FB" panose="020E0602020502020306" pitchFamily="34" charset="0"/>
              </a:rPr>
              <a:t> INTANON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5B428B-6E68-4589-81C0-DE0FD0F4D727}"/>
              </a:ext>
            </a:extLst>
          </p:cNvPr>
          <p:cNvSpPr txBox="1"/>
          <p:nvPr/>
        </p:nvSpPr>
        <p:spPr>
          <a:xfrm>
            <a:off x="1510685" y="4143099"/>
            <a:ext cx="179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Carolina MARIN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6E8DE7-9996-4DCB-BF73-8A2660E63FF5}"/>
              </a:ext>
            </a:extLst>
          </p:cNvPr>
          <p:cNvSpPr txBox="1"/>
          <p:nvPr/>
        </p:nvSpPr>
        <p:spPr>
          <a:xfrm>
            <a:off x="1135301" y="4570411"/>
            <a:ext cx="216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PUSARLA V. Sindhu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D65DBD-CB86-46D5-B3BD-A56572CB2BDD}"/>
              </a:ext>
            </a:extLst>
          </p:cNvPr>
          <p:cNvSpPr txBox="1"/>
          <p:nvPr/>
        </p:nvSpPr>
        <p:spPr>
          <a:xfrm>
            <a:off x="1869606" y="4990629"/>
            <a:ext cx="1434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HE Bing Jiao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74BF5A-C61F-4293-8CA6-96CC604F41AC}"/>
              </a:ext>
            </a:extLst>
          </p:cNvPr>
          <p:cNvSpPr txBox="1"/>
          <p:nvPr/>
        </p:nvSpPr>
        <p:spPr>
          <a:xfrm>
            <a:off x="1807042" y="5443884"/>
            <a:ext cx="149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AN Se Young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4AFC4C-2A69-4653-9E69-1546BE743470}"/>
              </a:ext>
            </a:extLst>
          </p:cNvPr>
          <p:cNvSpPr txBox="1"/>
          <p:nvPr/>
        </p:nvSpPr>
        <p:spPr>
          <a:xfrm>
            <a:off x="2085287" y="5882805"/>
            <a:ext cx="121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Michelle LI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25F793-8D57-496F-8DED-2F341C86399F}"/>
              </a:ext>
            </a:extLst>
          </p:cNvPr>
          <p:cNvSpPr txBox="1"/>
          <p:nvPr/>
        </p:nvSpPr>
        <p:spPr>
          <a:xfrm>
            <a:off x="1826799" y="2354943"/>
            <a:ext cx="147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Berlin Sans FB" panose="020E0602020502020306" pitchFamily="34" charset="0"/>
              </a:rPr>
              <a:t>CHEN Yu Fei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A4404-397E-4D27-82E8-D464B36D6AC3}"/>
              </a:ext>
            </a:extLst>
          </p:cNvPr>
          <p:cNvSpPr txBox="1"/>
          <p:nvPr/>
        </p:nvSpPr>
        <p:spPr>
          <a:xfrm>
            <a:off x="1077674" y="2803785"/>
            <a:ext cx="22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 err="1">
                <a:latin typeface="Berlin Sans FB" panose="020E0602020502020306" pitchFamily="34" charset="0"/>
              </a:rPr>
              <a:t>Akane</a:t>
            </a:r>
            <a:r>
              <a:rPr lang="en-ID" dirty="0">
                <a:latin typeface="Berlin Sans FB" panose="020E0602020502020306" pitchFamily="34" charset="0"/>
              </a:rPr>
              <a:t> YAMAGUCHI</a:t>
            </a:r>
          </a:p>
        </p:txBody>
      </p:sp>
      <p:pic>
        <p:nvPicPr>
          <p:cNvPr id="140" name="Picture 139" descr="A close up of a logo&#10;&#10;Description automatically generated">
            <a:extLst>
              <a:ext uri="{FF2B5EF4-FFF2-40B4-BE49-F238E27FC236}">
                <a16:creationId xmlns:a16="http://schemas.microsoft.com/office/drawing/2014/main" id="{999BD572-7707-4895-A29D-29900E439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7" b="32326"/>
          <a:stretch/>
        </p:blipFill>
        <p:spPr>
          <a:xfrm>
            <a:off x="3795224" y="1959095"/>
            <a:ext cx="665351" cy="272165"/>
          </a:xfrm>
          <a:prstGeom prst="rect">
            <a:avLst/>
          </a:prstGeom>
        </p:spPr>
      </p:pic>
      <p:pic>
        <p:nvPicPr>
          <p:cNvPr id="141" name="Picture 14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E958308-4733-4231-A59C-1660D45F01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95224" y="2365873"/>
            <a:ext cx="665351" cy="347472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D8409825-A726-4061-85C5-A475CB39A8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817034" y="2781814"/>
            <a:ext cx="621731" cy="413275"/>
          </a:xfrm>
          <a:prstGeom prst="rect">
            <a:avLst/>
          </a:prstGeom>
        </p:spPr>
      </p:pic>
      <p:pic>
        <p:nvPicPr>
          <p:cNvPr id="145" name="Picture 144" descr="A close up of a device&#10;&#10;Description automatically generated">
            <a:extLst>
              <a:ext uri="{FF2B5EF4-FFF2-40B4-BE49-F238E27FC236}">
                <a16:creationId xmlns:a16="http://schemas.microsoft.com/office/drawing/2014/main" id="{997B1045-BB4E-4A18-BDDC-DA1378C8E5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2" b="30298"/>
          <a:stretch/>
        </p:blipFill>
        <p:spPr>
          <a:xfrm>
            <a:off x="3782809" y="3666031"/>
            <a:ext cx="690180" cy="374367"/>
          </a:xfrm>
          <a:prstGeom prst="rect">
            <a:avLst/>
          </a:prstGeom>
        </p:spPr>
      </p:pic>
      <p:pic>
        <p:nvPicPr>
          <p:cNvPr id="1026" name="Picture 2" descr="india flag on a white">
            <a:extLst>
              <a:ext uri="{FF2B5EF4-FFF2-40B4-BE49-F238E27FC236}">
                <a16:creationId xmlns:a16="http://schemas.microsoft.com/office/drawing/2014/main" id="{9E105CD8-1F64-4485-802C-9EDA1D947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5" t="26238" r="11575" b="34142"/>
          <a:stretch/>
        </p:blipFill>
        <p:spPr bwMode="auto">
          <a:xfrm>
            <a:off x="3853997" y="4591024"/>
            <a:ext cx="547805" cy="3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ada flag">
            <a:extLst>
              <a:ext uri="{FF2B5EF4-FFF2-40B4-BE49-F238E27FC236}">
                <a16:creationId xmlns:a16="http://schemas.microsoft.com/office/drawing/2014/main" id="{F1DD2675-5E82-4F63-A3BB-369E729F9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1" t="28386" r="7830" b="29373"/>
          <a:stretch/>
        </p:blipFill>
        <p:spPr bwMode="auto">
          <a:xfrm>
            <a:off x="3849258" y="5904964"/>
            <a:ext cx="557282" cy="32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uth korean flag">
            <a:extLst>
              <a:ext uri="{FF2B5EF4-FFF2-40B4-BE49-F238E27FC236}">
                <a16:creationId xmlns:a16="http://schemas.microsoft.com/office/drawing/2014/main" id="{4AA1A2B3-1A1F-4262-8880-846AC131A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830020" y="5456301"/>
            <a:ext cx="595758" cy="34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ain flag on a white">
            <a:extLst>
              <a:ext uri="{FF2B5EF4-FFF2-40B4-BE49-F238E27FC236}">
                <a16:creationId xmlns:a16="http://schemas.microsoft.com/office/drawing/2014/main" id="{7FC4EB56-8F30-4F00-867C-F031E47D5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9347" r="7156" b="29693"/>
          <a:stretch/>
        </p:blipFill>
        <p:spPr bwMode="auto">
          <a:xfrm>
            <a:off x="3834559" y="4162578"/>
            <a:ext cx="586681" cy="33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075FF013-B677-4F29-9D7D-5EC2752D48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817034" y="3214658"/>
            <a:ext cx="621731" cy="413275"/>
          </a:xfrm>
          <a:prstGeom prst="rect">
            <a:avLst/>
          </a:prstGeom>
        </p:spPr>
      </p:pic>
      <p:pic>
        <p:nvPicPr>
          <p:cNvPr id="148" name="Picture 14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B2E45B2-7564-4B25-AD31-61E286B317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95224" y="5001559"/>
            <a:ext cx="665351" cy="34747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6D5782C-1C2C-43E3-96F9-C384715C0A42}"/>
              </a:ext>
            </a:extLst>
          </p:cNvPr>
          <p:cNvSpPr txBox="1"/>
          <p:nvPr/>
        </p:nvSpPr>
        <p:spPr>
          <a:xfrm>
            <a:off x="3354947" y="1925900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BF7259-C273-4BDC-B9B7-101A5E2FAAC4}"/>
              </a:ext>
            </a:extLst>
          </p:cNvPr>
          <p:cNvSpPr txBox="1"/>
          <p:nvPr/>
        </p:nvSpPr>
        <p:spPr>
          <a:xfrm>
            <a:off x="3332305" y="3252018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6EB1D49-758C-49B7-B4C5-18144A55B10F}"/>
              </a:ext>
            </a:extLst>
          </p:cNvPr>
          <p:cNvSpPr txBox="1"/>
          <p:nvPr/>
        </p:nvSpPr>
        <p:spPr>
          <a:xfrm>
            <a:off x="3334427" y="3683937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5FD1800-A2A5-41B2-8132-210C58569F90}"/>
              </a:ext>
            </a:extLst>
          </p:cNvPr>
          <p:cNvSpPr txBox="1"/>
          <p:nvPr/>
        </p:nvSpPr>
        <p:spPr>
          <a:xfrm>
            <a:off x="3330890" y="4158488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92CFEF-6438-476C-A9C4-2EC47A6AA1C3}"/>
              </a:ext>
            </a:extLst>
          </p:cNvPr>
          <p:cNvSpPr txBox="1"/>
          <p:nvPr/>
        </p:nvSpPr>
        <p:spPr>
          <a:xfrm>
            <a:off x="3338672" y="4585800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3ADAF3-60E4-4301-A000-8B09E065F1C3}"/>
              </a:ext>
            </a:extLst>
          </p:cNvPr>
          <p:cNvSpPr txBox="1"/>
          <p:nvPr/>
        </p:nvSpPr>
        <p:spPr>
          <a:xfrm>
            <a:off x="3336550" y="5006018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4E2B13-19F6-41C0-B4B9-ACBE86886311}"/>
              </a:ext>
            </a:extLst>
          </p:cNvPr>
          <p:cNvSpPr txBox="1"/>
          <p:nvPr/>
        </p:nvSpPr>
        <p:spPr>
          <a:xfrm>
            <a:off x="3330890" y="545927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D60CC1B-D9BB-4083-B548-FBBB7AD7DC1D}"/>
              </a:ext>
            </a:extLst>
          </p:cNvPr>
          <p:cNvSpPr txBox="1"/>
          <p:nvPr/>
        </p:nvSpPr>
        <p:spPr>
          <a:xfrm>
            <a:off x="3294096" y="5898194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B653DD-0AB5-4BF2-AD7A-41DD9643FEB1}"/>
              </a:ext>
            </a:extLst>
          </p:cNvPr>
          <p:cNvSpPr txBox="1"/>
          <p:nvPr/>
        </p:nvSpPr>
        <p:spPr>
          <a:xfrm>
            <a:off x="3333720" y="2370332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8DEB55-8418-495E-AC81-27A2AA694DE2}"/>
              </a:ext>
            </a:extLst>
          </p:cNvPr>
          <p:cNvSpPr txBox="1"/>
          <p:nvPr/>
        </p:nvSpPr>
        <p:spPr>
          <a:xfrm>
            <a:off x="3335135" y="281917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5D3335-2141-4732-B4FE-9C73BD32C709}"/>
              </a:ext>
            </a:extLst>
          </p:cNvPr>
          <p:cNvSpPr txBox="1"/>
          <p:nvPr/>
        </p:nvSpPr>
        <p:spPr>
          <a:xfrm>
            <a:off x="1111809" y="6422559"/>
            <a:ext cx="3553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600" dirty="0">
                <a:latin typeface="Berlin Sans FB" panose="020E0602020502020306" pitchFamily="34" charset="0"/>
              </a:rPr>
              <a:t>Last Tournament Won by Each Player:</a:t>
            </a:r>
          </a:p>
        </p:txBody>
      </p:sp>
      <p:pic>
        <p:nvPicPr>
          <p:cNvPr id="42" name="Picture 41" descr="A close up of a sign&#10;&#10;Description automatically generated">
            <a:extLst>
              <a:ext uri="{FF2B5EF4-FFF2-40B4-BE49-F238E27FC236}">
                <a16:creationId xmlns:a16="http://schemas.microsoft.com/office/drawing/2014/main" id="{C1CA3F39-40C3-4FEB-876E-A53933EE63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08" y="7228358"/>
            <a:ext cx="720509" cy="7205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93FA7CE-FCFF-48F9-ADB8-39B955EEAA8E}"/>
              </a:ext>
            </a:extLst>
          </p:cNvPr>
          <p:cNvSpPr txBox="1"/>
          <p:nvPr/>
        </p:nvSpPr>
        <p:spPr>
          <a:xfrm>
            <a:off x="1212311" y="68040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#1</a:t>
            </a:r>
          </a:p>
        </p:txBody>
      </p:sp>
      <p:pic>
        <p:nvPicPr>
          <p:cNvPr id="45" name="Picture 4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A356CD40-E4F9-42FB-9774-6B28FB08623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2" b="10935"/>
          <a:stretch/>
        </p:blipFill>
        <p:spPr>
          <a:xfrm>
            <a:off x="2439624" y="7237049"/>
            <a:ext cx="1602639" cy="703126"/>
          </a:xfrm>
          <a:prstGeom prst="rect">
            <a:avLst/>
          </a:prstGeom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C243B3D4-86FA-44C0-B92F-619151B31511}"/>
              </a:ext>
            </a:extLst>
          </p:cNvPr>
          <p:cNvSpPr txBox="1"/>
          <p:nvPr/>
        </p:nvSpPr>
        <p:spPr>
          <a:xfrm>
            <a:off x="3032392" y="68040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#2</a:t>
            </a:r>
          </a:p>
        </p:txBody>
      </p:sp>
      <p:pic>
        <p:nvPicPr>
          <p:cNvPr id="1036" name="Picture 12" descr="Image result for thailand masters 2020">
            <a:extLst>
              <a:ext uri="{FF2B5EF4-FFF2-40B4-BE49-F238E27FC236}">
                <a16:creationId xmlns:a16="http://schemas.microsoft.com/office/drawing/2014/main" id="{8FDD788B-354E-48D2-8E69-BCB7EE162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61" y="7188339"/>
            <a:ext cx="1424781" cy="80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B9E356ED-B6F1-401C-A67A-BCF4B46CE15B}"/>
              </a:ext>
            </a:extLst>
          </p:cNvPr>
          <p:cNvSpPr txBox="1"/>
          <p:nvPr/>
        </p:nvSpPr>
        <p:spPr>
          <a:xfrm>
            <a:off x="5085600" y="68040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#3</a:t>
            </a:r>
          </a:p>
        </p:txBody>
      </p:sp>
      <p:pic>
        <p:nvPicPr>
          <p:cNvPr id="1040" name="Picture 16" descr="Image result for indonesia masters 2020 logo">
            <a:extLst>
              <a:ext uri="{FF2B5EF4-FFF2-40B4-BE49-F238E27FC236}">
                <a16:creationId xmlns:a16="http://schemas.microsoft.com/office/drawing/2014/main" id="{5D4C4CAB-018B-4936-B12D-4243EB562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7" t="30155" r="19884" b="25082"/>
          <a:stretch/>
        </p:blipFill>
        <p:spPr bwMode="auto">
          <a:xfrm>
            <a:off x="8452550" y="7259919"/>
            <a:ext cx="1613920" cy="6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syed modi 2019 logo">
            <a:extLst>
              <a:ext uri="{FF2B5EF4-FFF2-40B4-BE49-F238E27FC236}">
                <a16:creationId xmlns:a16="http://schemas.microsoft.com/office/drawing/2014/main" id="{19DFBDB9-24F4-4392-B49B-A772A1777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41" y="8524628"/>
            <a:ext cx="1298842" cy="72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30350064-0B62-4CEC-A7E0-898A6B8709A6}"/>
              </a:ext>
            </a:extLst>
          </p:cNvPr>
          <p:cNvSpPr txBox="1"/>
          <p:nvPr/>
        </p:nvSpPr>
        <p:spPr>
          <a:xfrm>
            <a:off x="9050959" y="68040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59145B5-75F7-4C93-89BF-76A29462FE30}"/>
              </a:ext>
            </a:extLst>
          </p:cNvPr>
          <p:cNvSpPr txBox="1"/>
          <p:nvPr/>
        </p:nvSpPr>
        <p:spPr>
          <a:xfrm>
            <a:off x="7108703" y="68040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#4</a:t>
            </a:r>
          </a:p>
        </p:txBody>
      </p:sp>
      <p:pic>
        <p:nvPicPr>
          <p:cNvPr id="47" name="Picture 4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025E5D5-DE9C-4D8C-9676-884B3E282C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624" y="8555601"/>
            <a:ext cx="1602639" cy="665404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62E5FCDA-A9C1-47CF-9C0E-49DCA082B56E}"/>
              </a:ext>
            </a:extLst>
          </p:cNvPr>
          <p:cNvSpPr txBox="1"/>
          <p:nvPr/>
        </p:nvSpPr>
        <p:spPr>
          <a:xfrm>
            <a:off x="1212311" y="80613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#6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FF18EDF-F48B-47CE-B516-ABFEC075D27B}"/>
              </a:ext>
            </a:extLst>
          </p:cNvPr>
          <p:cNvSpPr txBox="1"/>
          <p:nvPr/>
        </p:nvSpPr>
        <p:spPr>
          <a:xfrm>
            <a:off x="3032392" y="80613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B48F60E-31E8-45C7-8342-56D0E11E1E7D}"/>
              </a:ext>
            </a:extLst>
          </p:cNvPr>
          <p:cNvSpPr txBox="1"/>
          <p:nvPr/>
        </p:nvSpPr>
        <p:spPr>
          <a:xfrm>
            <a:off x="5085600" y="80613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#8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85F67B4-A613-47AD-8DCC-5BE2145F06CE}"/>
              </a:ext>
            </a:extLst>
          </p:cNvPr>
          <p:cNvSpPr txBox="1"/>
          <p:nvPr/>
        </p:nvSpPr>
        <p:spPr>
          <a:xfrm>
            <a:off x="8955843" y="8061394"/>
            <a:ext cx="607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#10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A6A2E1F-BCE1-40E0-838E-E9169D118669}"/>
              </a:ext>
            </a:extLst>
          </p:cNvPr>
          <p:cNvSpPr txBox="1"/>
          <p:nvPr/>
        </p:nvSpPr>
        <p:spPr>
          <a:xfrm>
            <a:off x="7108703" y="8061394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#9</a:t>
            </a:r>
          </a:p>
        </p:txBody>
      </p:sp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4DBAEB24-3117-48C9-8E2D-0016498B7A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83" y="7145662"/>
            <a:ext cx="922142" cy="885901"/>
          </a:xfrm>
          <a:prstGeom prst="rect">
            <a:avLst/>
          </a:prstGeom>
        </p:spPr>
      </p:pic>
      <p:pic>
        <p:nvPicPr>
          <p:cNvPr id="1046" name="Picture 22" descr="Image result for korea open logo png 2019">
            <a:extLst>
              <a:ext uri="{FF2B5EF4-FFF2-40B4-BE49-F238E27FC236}">
                <a16:creationId xmlns:a16="http://schemas.microsoft.com/office/drawing/2014/main" id="{4210EBBB-CC21-4395-9666-678D7CB27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3" t="17908" r="6805" b="17817"/>
          <a:stretch/>
        </p:blipFill>
        <p:spPr bwMode="auto">
          <a:xfrm>
            <a:off x="4766692" y="8474465"/>
            <a:ext cx="1054918" cy="82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korea masters logo png 2019">
            <a:extLst>
              <a:ext uri="{FF2B5EF4-FFF2-40B4-BE49-F238E27FC236}">
                <a16:creationId xmlns:a16="http://schemas.microsoft.com/office/drawing/2014/main" id="{6AEF2B62-AE77-4F12-A3F8-584A3AFF3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" t="19912" r="2070" b="28754"/>
          <a:stretch/>
        </p:blipFill>
        <p:spPr bwMode="auto">
          <a:xfrm>
            <a:off x="6435532" y="8644228"/>
            <a:ext cx="1763445" cy="48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 result for macau open logo png 2019">
            <a:extLst>
              <a:ext uri="{FF2B5EF4-FFF2-40B4-BE49-F238E27FC236}">
                <a16:creationId xmlns:a16="http://schemas.microsoft.com/office/drawing/2014/main" id="{BE9FD089-EB76-40A6-9AFB-C0E2D792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662" y="8650175"/>
            <a:ext cx="1469697" cy="476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71350522-6ECC-46AB-9398-19312BF902DA}"/>
              </a:ext>
            </a:extLst>
          </p:cNvPr>
          <p:cNvSpPr/>
          <p:nvPr/>
        </p:nvSpPr>
        <p:spPr>
          <a:xfrm>
            <a:off x="1030618" y="6317425"/>
            <a:ext cx="184966" cy="554598"/>
          </a:xfrm>
          <a:prstGeom prst="rect">
            <a:avLst/>
          </a:prstGeom>
          <a:solidFill>
            <a:srgbClr val="165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Men’s Singles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21808"/>
            <a:ext cx="11108768" cy="3590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FF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FFF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378269" y="1539594"/>
            <a:ext cx="822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Berlin Sans FB" panose="020E0602020502020306" pitchFamily="34" charset="0"/>
              </a:rPr>
              <a:t>Number of Men’s Singles Titles Won by BWF Top 10 World Ranking </a:t>
            </a:r>
          </a:p>
          <a:p>
            <a:r>
              <a:rPr lang="en-ID" sz="2000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1086768" y="1520665"/>
            <a:ext cx="184966" cy="7445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rgbClr val="E8A2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E8CF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CA06-F892-4534-8B5F-0F44BEC2431C}"/>
              </a:ext>
            </a:extLst>
          </p:cNvPr>
          <p:cNvSpPr txBox="1"/>
          <p:nvPr/>
        </p:nvSpPr>
        <p:spPr>
          <a:xfrm>
            <a:off x="-64813" y="2832660"/>
            <a:ext cx="261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 err="1">
                <a:latin typeface="Berlin Sans FB" panose="020E0602020502020306" pitchFamily="34" charset="0"/>
              </a:rPr>
              <a:t>Kento</a:t>
            </a:r>
            <a:r>
              <a:rPr lang="en-ID" dirty="0">
                <a:latin typeface="Berlin Sans FB" panose="020E0602020502020306" pitchFamily="34" charset="0"/>
              </a:rPr>
              <a:t> MOMOTA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5F6F4-61E7-4EB7-98BE-24210381ACEC}"/>
              </a:ext>
            </a:extLst>
          </p:cNvPr>
          <p:cNvSpPr txBox="1"/>
          <p:nvPr/>
        </p:nvSpPr>
        <p:spPr>
          <a:xfrm>
            <a:off x="-228786" y="4364607"/>
            <a:ext cx="277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Viktor AXELSEN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E40D73-1C2D-4AED-BA66-5187A9279F17}"/>
              </a:ext>
            </a:extLst>
          </p:cNvPr>
          <p:cNvSpPr txBox="1"/>
          <p:nvPr/>
        </p:nvSpPr>
        <p:spPr>
          <a:xfrm>
            <a:off x="-64813" y="4869307"/>
            <a:ext cx="261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CHEN Long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5B428B-6E68-4589-81C0-DE0FD0F4D727}"/>
              </a:ext>
            </a:extLst>
          </p:cNvPr>
          <p:cNvSpPr txBox="1"/>
          <p:nvPr/>
        </p:nvSpPr>
        <p:spPr>
          <a:xfrm>
            <a:off x="-579384" y="5257097"/>
            <a:ext cx="312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Anthony </a:t>
            </a:r>
            <a:r>
              <a:rPr lang="en-ID" dirty="0" err="1">
                <a:latin typeface="Berlin Sans FB" panose="020E0602020502020306" pitchFamily="34" charset="0"/>
              </a:rPr>
              <a:t>Sinisuka</a:t>
            </a:r>
            <a:r>
              <a:rPr lang="en-ID" dirty="0">
                <a:latin typeface="Berlin Sans FB" panose="020E0602020502020306" pitchFamily="34" charset="0"/>
              </a:rPr>
              <a:t> </a:t>
            </a:r>
          </a:p>
          <a:p>
            <a:pPr algn="r"/>
            <a:r>
              <a:rPr lang="en-ID" dirty="0">
                <a:latin typeface="Berlin Sans FB" panose="020E0602020502020306" pitchFamily="34" charset="0"/>
              </a:rPr>
              <a:t>GINTING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6E8DE7-9996-4DCB-BF73-8A2660E63FF5}"/>
              </a:ext>
            </a:extLst>
          </p:cNvPr>
          <p:cNvSpPr txBox="1"/>
          <p:nvPr/>
        </p:nvSpPr>
        <p:spPr>
          <a:xfrm>
            <a:off x="129956" y="5936192"/>
            <a:ext cx="242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Jonatan CHRISTIE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D65DBD-CB86-46D5-B3BD-A56572CB2BDD}"/>
              </a:ext>
            </a:extLst>
          </p:cNvPr>
          <p:cNvSpPr txBox="1"/>
          <p:nvPr/>
        </p:nvSpPr>
        <p:spPr>
          <a:xfrm>
            <a:off x="-647888" y="6476182"/>
            <a:ext cx="31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NG Ka Long Angus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74BF5A-C61F-4293-8CA6-96CC604F41AC}"/>
              </a:ext>
            </a:extLst>
          </p:cNvPr>
          <p:cNvSpPr txBox="1"/>
          <p:nvPr/>
        </p:nvSpPr>
        <p:spPr>
          <a:xfrm>
            <a:off x="-647886" y="6974090"/>
            <a:ext cx="319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SHI Yu Qi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4AFC4C-2A69-4653-9E69-1546BE743470}"/>
              </a:ext>
            </a:extLst>
          </p:cNvPr>
          <p:cNvSpPr txBox="1"/>
          <p:nvPr/>
        </p:nvSpPr>
        <p:spPr>
          <a:xfrm>
            <a:off x="-647888" y="7507819"/>
            <a:ext cx="319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LEE </a:t>
            </a:r>
            <a:r>
              <a:rPr lang="en-ID" dirty="0" err="1">
                <a:latin typeface="Berlin Sans FB" panose="020E0602020502020306" pitchFamily="34" charset="0"/>
              </a:rPr>
              <a:t>Zii</a:t>
            </a:r>
            <a:r>
              <a:rPr lang="en-ID" dirty="0">
                <a:latin typeface="Berlin Sans FB" panose="020E0602020502020306" pitchFamily="34" charset="0"/>
              </a:rPr>
              <a:t> Jia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25F793-8D57-496F-8DED-2F341C86399F}"/>
              </a:ext>
            </a:extLst>
          </p:cNvPr>
          <p:cNvSpPr txBox="1"/>
          <p:nvPr/>
        </p:nvSpPr>
        <p:spPr>
          <a:xfrm>
            <a:off x="-647885" y="3324903"/>
            <a:ext cx="319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CHOU Tien Chen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A4404-397E-4D27-82E8-D464B36D6AC3}"/>
              </a:ext>
            </a:extLst>
          </p:cNvPr>
          <p:cNvSpPr txBox="1"/>
          <p:nvPr/>
        </p:nvSpPr>
        <p:spPr>
          <a:xfrm>
            <a:off x="-495486" y="3846397"/>
            <a:ext cx="304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dirty="0">
                <a:latin typeface="Berlin Sans FB" panose="020E0602020502020306" pitchFamily="34" charset="0"/>
              </a:rPr>
              <a:t>Anders ANTONSEN</a:t>
            </a:r>
          </a:p>
        </p:txBody>
      </p:sp>
      <p:pic>
        <p:nvPicPr>
          <p:cNvPr id="141" name="Picture 14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E958308-4733-4231-A59C-1660D45F0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107533" y="6953416"/>
            <a:ext cx="742543" cy="410680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D8409825-A726-4061-85C5-A475CB39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110775" y="2757710"/>
            <a:ext cx="693863" cy="488454"/>
          </a:xfrm>
          <a:prstGeom prst="rect">
            <a:avLst/>
          </a:prstGeom>
        </p:spPr>
      </p:pic>
      <p:pic>
        <p:nvPicPr>
          <p:cNvPr id="148" name="Picture 14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B2E45B2-7564-4B25-AD31-61E286B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086435" y="4848633"/>
            <a:ext cx="742543" cy="41068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6D5782C-1C2C-43E3-96F9-C384715C0A42}"/>
              </a:ext>
            </a:extLst>
          </p:cNvPr>
          <p:cNvSpPr txBox="1"/>
          <p:nvPr/>
        </p:nvSpPr>
        <p:spPr>
          <a:xfrm>
            <a:off x="2607118" y="2801867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BF7259-C273-4BDC-B9B7-101A5E2FAAC4}"/>
              </a:ext>
            </a:extLst>
          </p:cNvPr>
          <p:cNvSpPr txBox="1"/>
          <p:nvPr/>
        </p:nvSpPr>
        <p:spPr>
          <a:xfrm>
            <a:off x="2581849" y="4364607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6EB1D49-758C-49B7-B4C5-18144A55B10F}"/>
              </a:ext>
            </a:extLst>
          </p:cNvPr>
          <p:cNvSpPr txBox="1"/>
          <p:nvPr/>
        </p:nvSpPr>
        <p:spPr>
          <a:xfrm>
            <a:off x="2584217" y="4869307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5FD1800-A2A5-41B2-8132-210C58569F90}"/>
              </a:ext>
            </a:extLst>
          </p:cNvPr>
          <p:cNvSpPr txBox="1"/>
          <p:nvPr/>
        </p:nvSpPr>
        <p:spPr>
          <a:xfrm>
            <a:off x="2580270" y="5395596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92CFEF-6438-476C-A9C4-2EC47A6AA1C3}"/>
              </a:ext>
            </a:extLst>
          </p:cNvPr>
          <p:cNvSpPr txBox="1"/>
          <p:nvPr/>
        </p:nvSpPr>
        <p:spPr>
          <a:xfrm>
            <a:off x="2588954" y="593619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3ADAF3-60E4-4301-A000-8B09E065F1C3}"/>
              </a:ext>
            </a:extLst>
          </p:cNvPr>
          <p:cNvSpPr txBox="1"/>
          <p:nvPr/>
        </p:nvSpPr>
        <p:spPr>
          <a:xfrm>
            <a:off x="2586586" y="6476182"/>
            <a:ext cx="4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4E2B13-19F6-41C0-B4B9-ACBE86886311}"/>
              </a:ext>
            </a:extLst>
          </p:cNvPr>
          <p:cNvSpPr txBox="1"/>
          <p:nvPr/>
        </p:nvSpPr>
        <p:spPr>
          <a:xfrm>
            <a:off x="2580270" y="6974090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D60CC1B-D9BB-4083-B548-FBBB7AD7DC1D}"/>
              </a:ext>
            </a:extLst>
          </p:cNvPr>
          <p:cNvSpPr txBox="1"/>
          <p:nvPr/>
        </p:nvSpPr>
        <p:spPr>
          <a:xfrm>
            <a:off x="2539207" y="7507819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B653DD-0AB5-4BF2-AD7A-41DD9643FEB1}"/>
              </a:ext>
            </a:extLst>
          </p:cNvPr>
          <p:cNvSpPr txBox="1"/>
          <p:nvPr/>
        </p:nvSpPr>
        <p:spPr>
          <a:xfrm>
            <a:off x="2583428" y="3294110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8DEB55-8418-495E-AC81-27A2AA694DE2}"/>
              </a:ext>
            </a:extLst>
          </p:cNvPr>
          <p:cNvSpPr txBox="1"/>
          <p:nvPr/>
        </p:nvSpPr>
        <p:spPr>
          <a:xfrm>
            <a:off x="2585007" y="3815604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#3</a:t>
            </a:r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E2FC179-A8DA-451E-9F93-ABBF2D508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91" y="5177714"/>
            <a:ext cx="766451" cy="805096"/>
          </a:xfrm>
          <a:prstGeom prst="rect">
            <a:avLst/>
          </a:prstGeom>
        </p:spPr>
      </p:pic>
      <p:pic>
        <p:nvPicPr>
          <p:cNvPr id="4" name="Picture 3" descr="A picture containing text, map, food&#10;&#10;Description automatically generated">
            <a:extLst>
              <a:ext uri="{FF2B5EF4-FFF2-40B4-BE49-F238E27FC236}">
                <a16:creationId xmlns:a16="http://schemas.microsoft.com/office/drawing/2014/main" id="{0E8BA59A-C125-4DD6-8609-29D62BF22A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" t="-6355" r="1" b="6355"/>
          <a:stretch/>
        </p:blipFill>
        <p:spPr>
          <a:xfrm>
            <a:off x="7005116" y="5797399"/>
            <a:ext cx="2975428" cy="3092045"/>
          </a:xfrm>
          <a:prstGeom prst="rect">
            <a:avLst/>
          </a:prstGeom>
        </p:spPr>
      </p:pic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FB9040CD-14B1-49DB-8F17-12FBDB86B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418792"/>
              </p:ext>
            </p:extLst>
          </p:nvPr>
        </p:nvGraphicFramePr>
        <p:xfrm>
          <a:off x="3655030" y="2497161"/>
          <a:ext cx="8060861" cy="550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59" name="Picture 5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29A3FFF-F931-417D-B35F-2601838AD3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498" y="5718310"/>
            <a:ext cx="766451" cy="805096"/>
          </a:xfrm>
          <a:prstGeom prst="rect">
            <a:avLst/>
          </a:prstGeom>
        </p:spPr>
      </p:pic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C1D93C3C-C03D-415F-9399-E7126C679B6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7" b="32326"/>
          <a:stretch/>
        </p:blipFill>
        <p:spPr>
          <a:xfrm>
            <a:off x="3116802" y="3333343"/>
            <a:ext cx="742543" cy="321674"/>
          </a:xfrm>
          <a:prstGeom prst="rect">
            <a:avLst/>
          </a:prstGeom>
        </p:spPr>
      </p:pic>
      <p:pic>
        <p:nvPicPr>
          <p:cNvPr id="8" name="Picture 7" descr="A picture containing room, food&#10;&#10;Description automatically generated">
            <a:extLst>
              <a:ext uri="{FF2B5EF4-FFF2-40B4-BE49-F238E27FC236}">
                <a16:creationId xmlns:a16="http://schemas.microsoft.com/office/drawing/2014/main" id="{7AE7FE04-223C-41C5-BB6C-D41161CC1A7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1" b="32438"/>
          <a:stretch/>
        </p:blipFill>
        <p:spPr>
          <a:xfrm>
            <a:off x="3001032" y="3807141"/>
            <a:ext cx="913348" cy="417067"/>
          </a:xfrm>
          <a:prstGeom prst="rect">
            <a:avLst/>
          </a:prstGeom>
        </p:spPr>
      </p:pic>
      <p:pic>
        <p:nvPicPr>
          <p:cNvPr id="61" name="Picture 60" descr="A picture containing room, food&#10;&#10;Description automatically generated">
            <a:extLst>
              <a:ext uri="{FF2B5EF4-FFF2-40B4-BE49-F238E27FC236}">
                <a16:creationId xmlns:a16="http://schemas.microsoft.com/office/drawing/2014/main" id="{D1D1B7D0-5B67-4B4E-8872-C1056FBBC85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1" b="32438"/>
          <a:stretch/>
        </p:blipFill>
        <p:spPr>
          <a:xfrm>
            <a:off x="3022130" y="4340740"/>
            <a:ext cx="913348" cy="417067"/>
          </a:xfrm>
          <a:prstGeom prst="rect">
            <a:avLst/>
          </a:prstGeom>
        </p:spPr>
      </p:pic>
      <p:pic>
        <p:nvPicPr>
          <p:cNvPr id="62" name="Picture 61" descr="A drawing of a person&#10;&#10;Description automatically generated">
            <a:extLst>
              <a:ext uri="{FF2B5EF4-FFF2-40B4-BE49-F238E27FC236}">
                <a16:creationId xmlns:a16="http://schemas.microsoft.com/office/drawing/2014/main" id="{E00BBCA2-CAD9-430F-A023-4D7EE227A54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3" t="26187" r="5511" b="23923"/>
          <a:stretch/>
        </p:blipFill>
        <p:spPr>
          <a:xfrm>
            <a:off x="3185833" y="7483438"/>
            <a:ext cx="654754" cy="418095"/>
          </a:xfrm>
          <a:prstGeom prst="rect">
            <a:avLst/>
          </a:prstGeom>
        </p:spPr>
      </p:pic>
      <p:pic>
        <p:nvPicPr>
          <p:cNvPr id="63" name="Picture 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1DC4D3-B09E-4E82-8F6E-1AD6DFC6380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9" b="20949"/>
          <a:stretch/>
        </p:blipFill>
        <p:spPr>
          <a:xfrm>
            <a:off x="3116802" y="6438409"/>
            <a:ext cx="677846" cy="4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1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C762EFF1-FE34-41E4-9207-3816976C0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0"/>
          <a:stretch/>
        </p:blipFill>
        <p:spPr>
          <a:xfrm>
            <a:off x="6859332" y="6126636"/>
            <a:ext cx="3182591" cy="2983044"/>
          </a:xfrm>
          <a:prstGeom prst="rect">
            <a:avLst/>
          </a:prstGeom>
        </p:spPr>
      </p:pic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Women’s Singles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68700"/>
            <a:ext cx="11108768" cy="359016"/>
          </a:xfrm>
          <a:prstGeom prst="rect">
            <a:avLst/>
          </a:prstGeom>
          <a:solidFill>
            <a:srgbClr val="0E37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73C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BFE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378270" y="1539594"/>
            <a:ext cx="769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Berlin Sans FB" panose="020E0602020502020306" pitchFamily="34" charset="0"/>
              </a:rPr>
              <a:t>Number of Women’s Singles Titles Won by BWF Top 10 World Ranking </a:t>
            </a:r>
          </a:p>
          <a:p>
            <a:r>
              <a:rPr lang="en-ID" sz="2000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1086768" y="1520665"/>
            <a:ext cx="184966" cy="744597"/>
          </a:xfrm>
          <a:prstGeom prst="rect">
            <a:avLst/>
          </a:prstGeom>
          <a:solidFill>
            <a:srgbClr val="165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rgbClr val="1655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5C9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73E413-AAC5-4B71-9DF0-BF83A500A86A}"/>
              </a:ext>
            </a:extLst>
          </p:cNvPr>
          <p:cNvGrpSpPr/>
          <p:nvPr/>
        </p:nvGrpSpPr>
        <p:grpSpPr>
          <a:xfrm>
            <a:off x="583074" y="2643399"/>
            <a:ext cx="10686018" cy="5805336"/>
            <a:chOff x="1224628" y="2705618"/>
            <a:chExt cx="9575135" cy="4911828"/>
          </a:xfrm>
        </p:grpSpPr>
        <p:graphicFrame>
          <p:nvGraphicFramePr>
            <p:cNvPr id="105" name="Chart 104">
              <a:extLst>
                <a:ext uri="{FF2B5EF4-FFF2-40B4-BE49-F238E27FC236}">
                  <a16:creationId xmlns:a16="http://schemas.microsoft.com/office/drawing/2014/main" id="{5856927F-D485-43F6-8628-B336BA47E73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1429358"/>
                </p:ext>
              </p:extLst>
            </p:nvPr>
          </p:nvGraphicFramePr>
          <p:xfrm>
            <a:off x="4648810" y="2705618"/>
            <a:ext cx="6150953" cy="49118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F3CA06-F892-4534-8B5F-0F44BEC2431C}"/>
                </a:ext>
              </a:extLst>
            </p:cNvPr>
            <p:cNvSpPr txBox="1"/>
            <p:nvPr/>
          </p:nvSpPr>
          <p:spPr>
            <a:xfrm>
              <a:off x="2133455" y="2852991"/>
              <a:ext cx="1434365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TAI Tzu Ying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335F6F4-61E7-4EB7-98BE-24210381ACEC}"/>
                </a:ext>
              </a:extLst>
            </p:cNvPr>
            <p:cNvSpPr txBox="1"/>
            <p:nvPr/>
          </p:nvSpPr>
          <p:spPr>
            <a:xfrm>
              <a:off x="1460066" y="4179109"/>
              <a:ext cx="2107754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Nozomi OKUHARA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E40D73-1C2D-4AED-BA66-5187A9279F17}"/>
                </a:ext>
              </a:extLst>
            </p:cNvPr>
            <p:cNvSpPr txBox="1"/>
            <p:nvPr/>
          </p:nvSpPr>
          <p:spPr>
            <a:xfrm>
              <a:off x="1224628" y="4611028"/>
              <a:ext cx="2343192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err="1">
                  <a:latin typeface="Berlin Sans FB" panose="020E0602020502020306" pitchFamily="34" charset="0"/>
                </a:rPr>
                <a:t>Ratchanok</a:t>
              </a:r>
              <a:r>
                <a:rPr lang="en-ID" dirty="0">
                  <a:latin typeface="Berlin Sans FB" panose="020E0602020502020306" pitchFamily="34" charset="0"/>
                </a:rPr>
                <a:t> INTANON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65B428B-6E68-4589-81C0-DE0FD0F4D727}"/>
                </a:ext>
              </a:extLst>
            </p:cNvPr>
            <p:cNvSpPr txBox="1"/>
            <p:nvPr/>
          </p:nvSpPr>
          <p:spPr>
            <a:xfrm>
              <a:off x="1774533" y="5085579"/>
              <a:ext cx="1793286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Carolina MARIN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26E8DE7-9996-4DCB-BF73-8A2660E63FF5}"/>
                </a:ext>
              </a:extLst>
            </p:cNvPr>
            <p:cNvSpPr txBox="1"/>
            <p:nvPr/>
          </p:nvSpPr>
          <p:spPr>
            <a:xfrm>
              <a:off x="1399149" y="5512891"/>
              <a:ext cx="2168670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PUSARLA V. Sindhu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D65DBD-CB86-46D5-B3BD-A56572CB2BDD}"/>
                </a:ext>
              </a:extLst>
            </p:cNvPr>
            <p:cNvSpPr txBox="1"/>
            <p:nvPr/>
          </p:nvSpPr>
          <p:spPr>
            <a:xfrm>
              <a:off x="2133455" y="5933109"/>
              <a:ext cx="1434365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HE Bing Jiao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674BF5A-C61F-4293-8CA6-96CC604F41AC}"/>
                </a:ext>
              </a:extLst>
            </p:cNvPr>
            <p:cNvSpPr txBox="1"/>
            <p:nvPr/>
          </p:nvSpPr>
          <p:spPr>
            <a:xfrm>
              <a:off x="2070891" y="6386364"/>
              <a:ext cx="1496929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AN Se Young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34AFC4C-2A69-4653-9E69-1546BE743470}"/>
                </a:ext>
              </a:extLst>
            </p:cNvPr>
            <p:cNvSpPr txBox="1"/>
            <p:nvPr/>
          </p:nvSpPr>
          <p:spPr>
            <a:xfrm>
              <a:off x="2349135" y="6825285"/>
              <a:ext cx="1218684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Michelle LI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B25F793-8D57-496F-8DED-2F341C86399F}"/>
                </a:ext>
              </a:extLst>
            </p:cNvPr>
            <p:cNvSpPr txBox="1"/>
            <p:nvPr/>
          </p:nvSpPr>
          <p:spPr>
            <a:xfrm>
              <a:off x="2090647" y="3297423"/>
              <a:ext cx="1477172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>
                  <a:latin typeface="Berlin Sans FB" panose="020E0602020502020306" pitchFamily="34" charset="0"/>
                </a:rPr>
                <a:t>CHEN Yu Fei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C0A4404-397E-4D27-82E8-D464B36D6AC3}"/>
                </a:ext>
              </a:extLst>
            </p:cNvPr>
            <p:cNvSpPr txBox="1"/>
            <p:nvPr/>
          </p:nvSpPr>
          <p:spPr>
            <a:xfrm>
              <a:off x="1341523" y="3746265"/>
              <a:ext cx="2226297" cy="312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dirty="0" err="1">
                  <a:latin typeface="Berlin Sans FB" panose="020E0602020502020306" pitchFamily="34" charset="0"/>
                </a:rPr>
                <a:t>Akane</a:t>
              </a:r>
              <a:r>
                <a:rPr lang="en-ID" dirty="0">
                  <a:latin typeface="Berlin Sans FB" panose="020E0602020502020306" pitchFamily="34" charset="0"/>
                </a:rPr>
                <a:t> YAMAGUCHI</a:t>
              </a:r>
            </a:p>
          </p:txBody>
        </p:sp>
        <p:pic>
          <p:nvPicPr>
            <p:cNvPr id="140" name="Picture 139" descr="A close up of a logo&#10;&#10;Description automatically generated">
              <a:extLst>
                <a:ext uri="{FF2B5EF4-FFF2-40B4-BE49-F238E27FC236}">
                  <a16:creationId xmlns:a16="http://schemas.microsoft.com/office/drawing/2014/main" id="{999BD572-7707-4895-A29D-29900E4397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47" b="32326"/>
            <a:stretch/>
          </p:blipFill>
          <p:spPr>
            <a:xfrm>
              <a:off x="4059072" y="2901575"/>
              <a:ext cx="665351" cy="272165"/>
            </a:xfrm>
            <a:prstGeom prst="rect">
              <a:avLst/>
            </a:prstGeom>
          </p:spPr>
        </p:pic>
        <p:pic>
          <p:nvPicPr>
            <p:cNvPr id="141" name="Picture 140" descr="A picture containing umbrella&#10;&#10;Description automatically generated">
              <a:extLst>
                <a:ext uri="{FF2B5EF4-FFF2-40B4-BE49-F238E27FC236}">
                  <a16:creationId xmlns:a16="http://schemas.microsoft.com/office/drawing/2014/main" id="{DE958308-4733-4231-A59C-1660D45F0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4" b="30941"/>
            <a:stretch/>
          </p:blipFill>
          <p:spPr>
            <a:xfrm>
              <a:off x="4059072" y="3308353"/>
              <a:ext cx="665351" cy="347472"/>
            </a:xfrm>
            <a:prstGeom prst="rect">
              <a:avLst/>
            </a:prstGeom>
          </p:spPr>
        </p:pic>
        <p:pic>
          <p:nvPicPr>
            <p:cNvPr id="142" name="Picture 141" descr="A close up of a logo&#10;&#10;Description automatically generated">
              <a:extLst>
                <a:ext uri="{FF2B5EF4-FFF2-40B4-BE49-F238E27FC236}">
                  <a16:creationId xmlns:a16="http://schemas.microsoft.com/office/drawing/2014/main" id="{D8409825-A726-4061-85C5-A475CB39A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1" t="26139" r="12984" b="29304"/>
            <a:stretch/>
          </p:blipFill>
          <p:spPr>
            <a:xfrm>
              <a:off x="4080882" y="3724294"/>
              <a:ext cx="621731" cy="413275"/>
            </a:xfrm>
            <a:prstGeom prst="rect">
              <a:avLst/>
            </a:prstGeom>
          </p:spPr>
        </p:pic>
        <p:pic>
          <p:nvPicPr>
            <p:cNvPr id="145" name="Picture 144" descr="A close up of a device&#10;&#10;Description automatically generated">
              <a:extLst>
                <a:ext uri="{FF2B5EF4-FFF2-40B4-BE49-F238E27FC236}">
                  <a16:creationId xmlns:a16="http://schemas.microsoft.com/office/drawing/2014/main" id="{997B1045-BB4E-4A18-BDDC-DA1378C8E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2" b="30298"/>
            <a:stretch/>
          </p:blipFill>
          <p:spPr>
            <a:xfrm>
              <a:off x="4046657" y="4608511"/>
              <a:ext cx="690180" cy="374367"/>
            </a:xfrm>
            <a:prstGeom prst="rect">
              <a:avLst/>
            </a:prstGeom>
          </p:spPr>
        </p:pic>
        <p:pic>
          <p:nvPicPr>
            <p:cNvPr id="1026" name="Picture 2" descr="india flag on a white">
              <a:extLst>
                <a:ext uri="{FF2B5EF4-FFF2-40B4-BE49-F238E27FC236}">
                  <a16:creationId xmlns:a16="http://schemas.microsoft.com/office/drawing/2014/main" id="{9E105CD8-1F64-4485-802C-9EDA1D9473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95" t="26238" r="11575" b="34142"/>
            <a:stretch/>
          </p:blipFill>
          <p:spPr bwMode="auto">
            <a:xfrm>
              <a:off x="4117845" y="5533504"/>
              <a:ext cx="547805" cy="328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anada flag">
              <a:extLst>
                <a:ext uri="{FF2B5EF4-FFF2-40B4-BE49-F238E27FC236}">
                  <a16:creationId xmlns:a16="http://schemas.microsoft.com/office/drawing/2014/main" id="{F1DD2675-5E82-4F63-A3BB-369E729F9C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1" t="28386" r="7830" b="29373"/>
            <a:stretch/>
          </p:blipFill>
          <p:spPr bwMode="auto">
            <a:xfrm>
              <a:off x="4113106" y="6847444"/>
              <a:ext cx="557282" cy="325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outh korean flag">
              <a:extLst>
                <a:ext uri="{FF2B5EF4-FFF2-40B4-BE49-F238E27FC236}">
                  <a16:creationId xmlns:a16="http://schemas.microsoft.com/office/drawing/2014/main" id="{4AA1A2B3-1A1F-4262-8880-846AC131AA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8" t="27427" r="6820" b="30333"/>
            <a:stretch/>
          </p:blipFill>
          <p:spPr bwMode="auto">
            <a:xfrm>
              <a:off x="4093868" y="6398781"/>
              <a:ext cx="595758" cy="344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spain flag on a white">
              <a:extLst>
                <a:ext uri="{FF2B5EF4-FFF2-40B4-BE49-F238E27FC236}">
                  <a16:creationId xmlns:a16="http://schemas.microsoft.com/office/drawing/2014/main" id="{7FC4EB56-8F30-4F00-867C-F031E47D5D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88" t="29347" r="7156" b="29693"/>
            <a:stretch/>
          </p:blipFill>
          <p:spPr bwMode="auto">
            <a:xfrm>
              <a:off x="4098407" y="5105058"/>
              <a:ext cx="586681" cy="330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146" descr="A close up of a logo&#10;&#10;Description automatically generated">
              <a:extLst>
                <a:ext uri="{FF2B5EF4-FFF2-40B4-BE49-F238E27FC236}">
                  <a16:creationId xmlns:a16="http://schemas.microsoft.com/office/drawing/2014/main" id="{075FF013-B677-4F29-9D7D-5EC2752D48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1" t="26139" r="12984" b="29304"/>
            <a:stretch/>
          </p:blipFill>
          <p:spPr>
            <a:xfrm>
              <a:off x="4080882" y="4157138"/>
              <a:ext cx="621731" cy="413275"/>
            </a:xfrm>
            <a:prstGeom prst="rect">
              <a:avLst/>
            </a:prstGeom>
          </p:spPr>
        </p:pic>
        <p:pic>
          <p:nvPicPr>
            <p:cNvPr id="148" name="Picture 147" descr="A picture containing umbrella&#10;&#10;Description automatically generated">
              <a:extLst>
                <a:ext uri="{FF2B5EF4-FFF2-40B4-BE49-F238E27FC236}">
                  <a16:creationId xmlns:a16="http://schemas.microsoft.com/office/drawing/2014/main" id="{EB2E45B2-7564-4B25-AD31-61E286B317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4" b="30941"/>
            <a:stretch/>
          </p:blipFill>
          <p:spPr>
            <a:xfrm>
              <a:off x="4059072" y="5944039"/>
              <a:ext cx="665351" cy="347472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6D5782C-1C2C-43E3-96F9-C384715C0A42}"/>
                </a:ext>
              </a:extLst>
            </p:cNvPr>
            <p:cNvSpPr txBox="1"/>
            <p:nvPr/>
          </p:nvSpPr>
          <p:spPr>
            <a:xfrm>
              <a:off x="3618795" y="2868380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ABF7259-C273-4BDC-B9B7-101A5E2FAAC4}"/>
                </a:ext>
              </a:extLst>
            </p:cNvPr>
            <p:cNvSpPr txBox="1"/>
            <p:nvPr/>
          </p:nvSpPr>
          <p:spPr>
            <a:xfrm>
              <a:off x="3596153" y="4194498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#4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96EB1D49-758C-49B7-B4C5-18144A55B10F}"/>
                </a:ext>
              </a:extLst>
            </p:cNvPr>
            <p:cNvSpPr txBox="1"/>
            <p:nvPr/>
          </p:nvSpPr>
          <p:spPr>
            <a:xfrm>
              <a:off x="3598275" y="4626417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#5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5FD1800-A2A5-41B2-8132-210C58569F90}"/>
                </a:ext>
              </a:extLst>
            </p:cNvPr>
            <p:cNvSpPr txBox="1"/>
            <p:nvPr/>
          </p:nvSpPr>
          <p:spPr>
            <a:xfrm>
              <a:off x="3594738" y="5100968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#6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F92CFEF-6438-476C-A9C4-2EC47A6AA1C3}"/>
                </a:ext>
              </a:extLst>
            </p:cNvPr>
            <p:cNvSpPr txBox="1"/>
            <p:nvPr/>
          </p:nvSpPr>
          <p:spPr>
            <a:xfrm>
              <a:off x="3602520" y="5528280"/>
              <a:ext cx="4106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#7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E3ADAF3-60E4-4301-A000-8B09E065F1C3}"/>
                </a:ext>
              </a:extLst>
            </p:cNvPr>
            <p:cNvSpPr txBox="1"/>
            <p:nvPr/>
          </p:nvSpPr>
          <p:spPr>
            <a:xfrm>
              <a:off x="3600398" y="5948498"/>
              <a:ext cx="4154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#8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24E2B13-19F6-41C0-B4B9-ACBE86886311}"/>
                </a:ext>
              </a:extLst>
            </p:cNvPr>
            <p:cNvSpPr txBox="1"/>
            <p:nvPr/>
          </p:nvSpPr>
          <p:spPr>
            <a:xfrm>
              <a:off x="3594738" y="6401753"/>
              <a:ext cx="426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#9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D60CC1B-D9BB-4083-B548-FBBB7AD7DC1D}"/>
                </a:ext>
              </a:extLst>
            </p:cNvPr>
            <p:cNvSpPr txBox="1"/>
            <p:nvPr/>
          </p:nvSpPr>
          <p:spPr>
            <a:xfrm>
              <a:off x="3557944" y="6840674"/>
              <a:ext cx="500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#10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BB653DD-0AB5-4BF2-AD7A-41DD9643FEB1}"/>
                </a:ext>
              </a:extLst>
            </p:cNvPr>
            <p:cNvSpPr txBox="1"/>
            <p:nvPr/>
          </p:nvSpPr>
          <p:spPr>
            <a:xfrm>
              <a:off x="3597568" y="3312812"/>
              <a:ext cx="4203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#2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38DEB55-8418-495E-AC81-27A2AA694DE2}"/>
                </a:ext>
              </a:extLst>
            </p:cNvPr>
            <p:cNvSpPr txBox="1"/>
            <p:nvPr/>
          </p:nvSpPr>
          <p:spPr>
            <a:xfrm>
              <a:off x="3598983" y="3761654"/>
              <a:ext cx="4171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48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Men’s Doubles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45254"/>
            <a:ext cx="11108768" cy="359016"/>
          </a:xfrm>
          <a:prstGeom prst="rec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5B8A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52D6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378269" y="1539594"/>
            <a:ext cx="822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Berlin Sans FB" panose="020E0602020502020306" pitchFamily="34" charset="0"/>
              </a:rPr>
              <a:t>Number of Men’s Doubles Titles Won by BWF Top 10 World Ranking </a:t>
            </a:r>
          </a:p>
          <a:p>
            <a:r>
              <a:rPr lang="en-ID" sz="2000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1086768" y="1520665"/>
            <a:ext cx="184966" cy="744597"/>
          </a:xfrm>
          <a:prstGeom prst="rec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rgbClr val="173D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348A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CA06-F892-4534-8B5F-0F44BEC2431C}"/>
              </a:ext>
            </a:extLst>
          </p:cNvPr>
          <p:cNvSpPr txBox="1"/>
          <p:nvPr/>
        </p:nvSpPr>
        <p:spPr>
          <a:xfrm>
            <a:off x="-962867" y="2586621"/>
            <a:ext cx="416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Marcus </a:t>
            </a:r>
            <a:r>
              <a:rPr lang="en-ID" sz="1600" dirty="0" err="1">
                <a:latin typeface="Berlin Sans FB" panose="020E0602020502020306" pitchFamily="34" charset="0"/>
              </a:rPr>
              <a:t>Fernaldi</a:t>
            </a:r>
            <a:r>
              <a:rPr lang="en-ID" sz="1600" dirty="0">
                <a:latin typeface="Berlin Sans FB" panose="020E0602020502020306" pitchFamily="34" charset="0"/>
              </a:rPr>
              <a:t> GIDEON/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Kevin Sanjaya SUKAMULJO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5F6F4-61E7-4EB7-98BE-24210381ACEC}"/>
              </a:ext>
            </a:extLst>
          </p:cNvPr>
          <p:cNvSpPr txBox="1"/>
          <p:nvPr/>
        </p:nvSpPr>
        <p:spPr>
          <a:xfrm>
            <a:off x="8683" y="4309138"/>
            <a:ext cx="3198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Takeshi KAMURA/</a:t>
            </a:r>
            <a:r>
              <a:rPr lang="en-ID" sz="1600" dirty="0" err="1">
                <a:latin typeface="Berlin Sans FB" panose="020E0602020502020306" pitchFamily="34" charset="0"/>
              </a:rPr>
              <a:t>Keigo</a:t>
            </a:r>
            <a:r>
              <a:rPr lang="en-ID" sz="1600" dirty="0">
                <a:latin typeface="Berlin Sans FB" panose="020E0602020502020306" pitchFamily="34" charset="0"/>
              </a:rPr>
              <a:t> SONODA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E40D73-1C2D-4AED-BA66-5187A9279F17}"/>
              </a:ext>
            </a:extLst>
          </p:cNvPr>
          <p:cNvSpPr txBox="1"/>
          <p:nvPr/>
        </p:nvSpPr>
        <p:spPr>
          <a:xfrm>
            <a:off x="-180003" y="4815978"/>
            <a:ext cx="338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Hiroyuki ENDO/Yuta WATANABE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5B428B-6E68-4589-81C0-DE0FD0F4D727}"/>
              </a:ext>
            </a:extLst>
          </p:cNvPr>
          <p:cNvSpPr txBox="1"/>
          <p:nvPr/>
        </p:nvSpPr>
        <p:spPr>
          <a:xfrm>
            <a:off x="77188" y="5225385"/>
            <a:ext cx="312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Fajar</a:t>
            </a:r>
            <a:r>
              <a:rPr lang="en-ID" sz="1600" dirty="0">
                <a:latin typeface="Berlin Sans FB" panose="020E0602020502020306" pitchFamily="34" charset="0"/>
              </a:rPr>
              <a:t> ALFIAN/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Muhammad </a:t>
            </a:r>
            <a:r>
              <a:rPr lang="en-ID" sz="1600" dirty="0" err="1">
                <a:latin typeface="Berlin Sans FB" panose="020E0602020502020306" pitchFamily="34" charset="0"/>
              </a:rPr>
              <a:t>Rian</a:t>
            </a:r>
            <a:r>
              <a:rPr lang="en-ID" sz="1600" dirty="0">
                <a:latin typeface="Berlin Sans FB" panose="020E0602020502020306" pitchFamily="34" charset="0"/>
              </a:rPr>
              <a:t> ARDIANTO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6E8DE7-9996-4DCB-BF73-8A2660E63FF5}"/>
              </a:ext>
            </a:extLst>
          </p:cNvPr>
          <p:cNvSpPr txBox="1"/>
          <p:nvPr/>
        </p:nvSpPr>
        <p:spPr>
          <a:xfrm>
            <a:off x="786528" y="5904647"/>
            <a:ext cx="2420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LEE Yang/WANG Chi-Lin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D65DBD-CB86-46D5-B3BD-A56572CB2BDD}"/>
              </a:ext>
            </a:extLst>
          </p:cNvPr>
          <p:cNvSpPr txBox="1"/>
          <p:nvPr/>
        </p:nvSpPr>
        <p:spPr>
          <a:xfrm>
            <a:off x="8684" y="6382395"/>
            <a:ext cx="319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CHOI </a:t>
            </a:r>
            <a:r>
              <a:rPr lang="en-ID" sz="1600" dirty="0" err="1">
                <a:latin typeface="Berlin Sans FB" panose="020E0602020502020306" pitchFamily="34" charset="0"/>
              </a:rPr>
              <a:t>SolGyu</a:t>
            </a:r>
            <a:r>
              <a:rPr lang="en-ID" sz="1600" dirty="0">
                <a:latin typeface="Berlin Sans FB" panose="020E0602020502020306" pitchFamily="34" charset="0"/>
              </a:rPr>
              <a:t>/SEO Seung Jae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74BF5A-C61F-4293-8CA6-96CC604F41AC}"/>
              </a:ext>
            </a:extLst>
          </p:cNvPr>
          <p:cNvSpPr txBox="1"/>
          <p:nvPr/>
        </p:nvSpPr>
        <p:spPr>
          <a:xfrm>
            <a:off x="8686" y="6935011"/>
            <a:ext cx="31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Aaron CHIA/SOH </a:t>
            </a:r>
            <a:r>
              <a:rPr lang="en-ID" sz="1600" dirty="0" err="1">
                <a:latin typeface="Berlin Sans FB" panose="020E0602020502020306" pitchFamily="34" charset="0"/>
              </a:rPr>
              <a:t>Wooi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Yik</a:t>
            </a:r>
            <a:endParaRPr lang="en-ID" sz="1600" dirty="0">
              <a:latin typeface="Berlin Sans FB" panose="020E0602020502020306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4AFC4C-2A69-4653-9E69-1546BE743470}"/>
              </a:ext>
            </a:extLst>
          </p:cNvPr>
          <p:cNvSpPr txBox="1"/>
          <p:nvPr/>
        </p:nvSpPr>
        <p:spPr>
          <a:xfrm>
            <a:off x="8684" y="7405837"/>
            <a:ext cx="319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Satwiksairaj</a:t>
            </a:r>
            <a:r>
              <a:rPr lang="en-ID" sz="1600" dirty="0">
                <a:latin typeface="Berlin Sans FB" panose="020E0602020502020306" pitchFamily="34" charset="0"/>
              </a:rPr>
              <a:t> RANKIREDDY/Chirag SHETTY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25F793-8D57-496F-8DED-2F341C86399F}"/>
              </a:ext>
            </a:extLst>
          </p:cNvPr>
          <p:cNvSpPr txBox="1"/>
          <p:nvPr/>
        </p:nvSpPr>
        <p:spPr>
          <a:xfrm>
            <a:off x="8687" y="3139874"/>
            <a:ext cx="319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Mohammad AHSAN/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Hendra SETIAWAN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A4404-397E-4D27-82E8-D464B36D6AC3}"/>
              </a:ext>
            </a:extLst>
          </p:cNvPr>
          <p:cNvSpPr txBox="1"/>
          <p:nvPr/>
        </p:nvSpPr>
        <p:spPr>
          <a:xfrm>
            <a:off x="161086" y="3778592"/>
            <a:ext cx="30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LI Jun Hui/LIU Yu Chen</a:t>
            </a:r>
          </a:p>
        </p:txBody>
      </p:sp>
      <p:pic>
        <p:nvPicPr>
          <p:cNvPr id="141" name="Picture 14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E958308-4733-4231-A59C-1660D45F0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55259" y="3742529"/>
            <a:ext cx="742543" cy="410680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D8409825-A726-4061-85C5-A475CB39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79599" y="4741028"/>
            <a:ext cx="693863" cy="488454"/>
          </a:xfrm>
          <a:prstGeom prst="rect">
            <a:avLst/>
          </a:prstGeom>
        </p:spPr>
      </p:pic>
      <p:pic>
        <p:nvPicPr>
          <p:cNvPr id="1032" name="Picture 8" descr="south korean flag">
            <a:extLst>
              <a:ext uri="{FF2B5EF4-FFF2-40B4-BE49-F238E27FC236}">
                <a16:creationId xmlns:a16="http://schemas.microsoft.com/office/drawing/2014/main" id="{4AA1A2B3-1A1F-4262-8880-846AC131A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94092" y="6348090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075FF013-B677-4F29-9D7D-5EC2752D48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79599" y="4234188"/>
            <a:ext cx="693863" cy="488454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6D5782C-1C2C-43E3-96F9-C384715C0A42}"/>
              </a:ext>
            </a:extLst>
          </p:cNvPr>
          <p:cNvSpPr txBox="1"/>
          <p:nvPr/>
        </p:nvSpPr>
        <p:spPr>
          <a:xfrm>
            <a:off x="3255077" y="2709731"/>
            <a:ext cx="422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BF7259-C273-4BDC-B9B7-101A5E2FAAC4}"/>
              </a:ext>
            </a:extLst>
          </p:cNvPr>
          <p:cNvSpPr txBox="1"/>
          <p:nvPr/>
        </p:nvSpPr>
        <p:spPr>
          <a:xfrm>
            <a:off x="3230032" y="4278345"/>
            <a:ext cx="472649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6EB1D49-758C-49B7-B4C5-18144A55B10F}"/>
              </a:ext>
            </a:extLst>
          </p:cNvPr>
          <p:cNvSpPr txBox="1"/>
          <p:nvPr/>
        </p:nvSpPr>
        <p:spPr>
          <a:xfrm>
            <a:off x="3232716" y="4785185"/>
            <a:ext cx="46728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5FD1800-A2A5-41B2-8132-210C58569F90}"/>
              </a:ext>
            </a:extLst>
          </p:cNvPr>
          <p:cNvSpPr txBox="1"/>
          <p:nvPr/>
        </p:nvSpPr>
        <p:spPr>
          <a:xfrm>
            <a:off x="3228243" y="5317702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92CFEF-6438-476C-A9C4-2EC47A6AA1C3}"/>
              </a:ext>
            </a:extLst>
          </p:cNvPr>
          <p:cNvSpPr txBox="1"/>
          <p:nvPr/>
        </p:nvSpPr>
        <p:spPr>
          <a:xfrm>
            <a:off x="3237188" y="5873854"/>
            <a:ext cx="45833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3ADAF3-60E4-4301-A000-8B09E065F1C3}"/>
              </a:ext>
            </a:extLst>
          </p:cNvPr>
          <p:cNvSpPr txBox="1"/>
          <p:nvPr/>
        </p:nvSpPr>
        <p:spPr>
          <a:xfrm>
            <a:off x="3234505" y="6351602"/>
            <a:ext cx="46370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4E2B13-19F6-41C0-B4B9-ACBE86886311}"/>
              </a:ext>
            </a:extLst>
          </p:cNvPr>
          <p:cNvSpPr txBox="1"/>
          <p:nvPr/>
        </p:nvSpPr>
        <p:spPr>
          <a:xfrm>
            <a:off x="3228243" y="6904218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D60CC1B-D9BB-4083-B548-FBBB7AD7DC1D}"/>
              </a:ext>
            </a:extLst>
          </p:cNvPr>
          <p:cNvSpPr txBox="1"/>
          <p:nvPr/>
        </p:nvSpPr>
        <p:spPr>
          <a:xfrm>
            <a:off x="3187096" y="7498154"/>
            <a:ext cx="558520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B653DD-0AB5-4BF2-AD7A-41DD9643FEB1}"/>
              </a:ext>
            </a:extLst>
          </p:cNvPr>
          <p:cNvSpPr txBox="1"/>
          <p:nvPr/>
        </p:nvSpPr>
        <p:spPr>
          <a:xfrm>
            <a:off x="3231821" y="3232191"/>
            <a:ext cx="46907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8DEB55-8418-495E-AC81-27A2AA694DE2}"/>
              </a:ext>
            </a:extLst>
          </p:cNvPr>
          <p:cNvSpPr txBox="1"/>
          <p:nvPr/>
        </p:nvSpPr>
        <p:spPr>
          <a:xfrm>
            <a:off x="3233610" y="3747799"/>
            <a:ext cx="46549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#3</a:t>
            </a:r>
          </a:p>
        </p:txBody>
      </p:sp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E2FC179-A8DA-451E-9F93-ABBF2D508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05" y="3029713"/>
            <a:ext cx="766451" cy="805096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6E6996B-7727-462F-AFD2-DFABD04732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9"/>
          <a:stretch/>
        </p:blipFill>
        <p:spPr>
          <a:xfrm>
            <a:off x="6344183" y="5308586"/>
            <a:ext cx="3973101" cy="3654909"/>
          </a:xfrm>
          <a:prstGeom prst="rect">
            <a:avLst/>
          </a:prstGeom>
        </p:spPr>
      </p:pic>
      <p:pic>
        <p:nvPicPr>
          <p:cNvPr id="59" name="Picture 5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7B4C5EF4-EF4A-4A42-A307-C6B38C2A97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05" y="2476460"/>
            <a:ext cx="766451" cy="805096"/>
          </a:xfrm>
          <a:prstGeom prst="rect">
            <a:avLst/>
          </a:prstGeom>
        </p:spPr>
      </p:pic>
      <p:pic>
        <p:nvPicPr>
          <p:cNvPr id="60" name="Picture 59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112FF05-9763-4EC2-AB1B-8D59BD91D9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05" y="5115224"/>
            <a:ext cx="766451" cy="805096"/>
          </a:xfrm>
          <a:prstGeom prst="rect">
            <a:avLst/>
          </a:prstGeom>
        </p:spPr>
      </p:pic>
      <p:pic>
        <p:nvPicPr>
          <p:cNvPr id="61" name="Picture 60" descr="A drawing of a person&#10;&#10;Description automatically generated">
            <a:extLst>
              <a:ext uri="{FF2B5EF4-FFF2-40B4-BE49-F238E27FC236}">
                <a16:creationId xmlns:a16="http://schemas.microsoft.com/office/drawing/2014/main" id="{AF08C58F-44D3-4C6B-AEA8-3EA702DCE9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3" t="26187" r="5511" b="23923"/>
          <a:stretch/>
        </p:blipFill>
        <p:spPr>
          <a:xfrm>
            <a:off x="3799153" y="6895241"/>
            <a:ext cx="654754" cy="418095"/>
          </a:xfrm>
          <a:prstGeom prst="rect">
            <a:avLst/>
          </a:prstGeom>
        </p:spPr>
      </p:pic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442A466D-D823-4413-BA47-1B35C02A44E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7" b="32326"/>
          <a:stretch/>
        </p:blipFill>
        <p:spPr>
          <a:xfrm>
            <a:off x="3793855" y="5937842"/>
            <a:ext cx="665351" cy="272165"/>
          </a:xfrm>
          <a:prstGeom prst="rect">
            <a:avLst/>
          </a:prstGeom>
        </p:spPr>
      </p:pic>
      <p:pic>
        <p:nvPicPr>
          <p:cNvPr id="63" name="Picture 2" descr="india flag on a white">
            <a:extLst>
              <a:ext uri="{FF2B5EF4-FFF2-40B4-BE49-F238E27FC236}">
                <a16:creationId xmlns:a16="http://schemas.microsoft.com/office/drawing/2014/main" id="{59D97F52-9FE6-4DDD-A400-539928ED3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5" t="26238" r="11575" b="34142"/>
          <a:stretch/>
        </p:blipFill>
        <p:spPr bwMode="auto">
          <a:xfrm>
            <a:off x="3852628" y="7534171"/>
            <a:ext cx="547805" cy="32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564A2693-0C19-43D0-B553-13B085588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870669"/>
              </p:ext>
            </p:extLst>
          </p:nvPr>
        </p:nvGraphicFramePr>
        <p:xfrm>
          <a:off x="4557554" y="2479923"/>
          <a:ext cx="6074393" cy="5584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6455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, drawing&#10;&#10;Description automatically generated">
            <a:extLst>
              <a:ext uri="{FF2B5EF4-FFF2-40B4-BE49-F238E27FC236}">
                <a16:creationId xmlns:a16="http://schemas.microsoft.com/office/drawing/2014/main" id="{3A07DBCA-FB3C-4304-80D2-341CEB156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1"/>
          <a:stretch/>
        </p:blipFill>
        <p:spPr>
          <a:xfrm>
            <a:off x="6536007" y="6258133"/>
            <a:ext cx="3587497" cy="3308723"/>
          </a:xfrm>
          <a:prstGeom prst="rect">
            <a:avLst/>
          </a:prstGeom>
        </p:spPr>
      </p:pic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Women’s Doubles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21808"/>
            <a:ext cx="11108768" cy="35901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FF36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FF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378269" y="1539594"/>
            <a:ext cx="822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Berlin Sans FB" panose="020E0602020502020306" pitchFamily="34" charset="0"/>
              </a:rPr>
              <a:t>Number of Women’s Doubles Titles Won by BWF Top 10 World Ranking </a:t>
            </a:r>
          </a:p>
          <a:p>
            <a:r>
              <a:rPr lang="en-ID" sz="2000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1086768" y="1520665"/>
            <a:ext cx="184966" cy="744597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rgbClr val="804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CC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5856927F-D485-43F6-8628-B336BA47E7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695496"/>
              </p:ext>
            </p:extLst>
          </p:nvPr>
        </p:nvGraphicFramePr>
        <p:xfrm>
          <a:off x="4404521" y="2476460"/>
          <a:ext cx="6132850" cy="605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3CA06-F892-4534-8B5F-0F44BEC2431C}"/>
              </a:ext>
            </a:extLst>
          </p:cNvPr>
          <p:cNvSpPr txBox="1"/>
          <p:nvPr/>
        </p:nvSpPr>
        <p:spPr>
          <a:xfrm>
            <a:off x="583076" y="2741291"/>
            <a:ext cx="26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CHEN Qing Chen/JIA Yi Fan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5F6F4-61E7-4EB7-98BE-24210381ACEC}"/>
              </a:ext>
            </a:extLst>
          </p:cNvPr>
          <p:cNvSpPr txBox="1"/>
          <p:nvPr/>
        </p:nvSpPr>
        <p:spPr>
          <a:xfrm>
            <a:off x="419103" y="4331289"/>
            <a:ext cx="2779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LEE So </a:t>
            </a:r>
            <a:r>
              <a:rPr lang="en-ID" sz="1600" dirty="0" err="1">
                <a:latin typeface="Berlin Sans FB" panose="020E0602020502020306" pitchFamily="34" charset="0"/>
              </a:rPr>
              <a:t>Hee</a:t>
            </a:r>
            <a:r>
              <a:rPr lang="en-ID" sz="1600" dirty="0">
                <a:latin typeface="Berlin Sans FB" panose="020E0602020502020306" pitchFamily="34" charset="0"/>
              </a:rPr>
              <a:t>/SHIN Seung Chan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E40D73-1C2D-4AED-BA66-5187A9279F17}"/>
              </a:ext>
            </a:extLst>
          </p:cNvPr>
          <p:cNvSpPr txBox="1"/>
          <p:nvPr/>
        </p:nvSpPr>
        <p:spPr>
          <a:xfrm>
            <a:off x="583076" y="4890179"/>
            <a:ext cx="26150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DU Yue/LI Yin Hui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5B428B-6E68-4589-81C0-DE0FD0F4D727}"/>
              </a:ext>
            </a:extLst>
          </p:cNvPr>
          <p:cNvSpPr txBox="1"/>
          <p:nvPr/>
        </p:nvSpPr>
        <p:spPr>
          <a:xfrm>
            <a:off x="68505" y="5427742"/>
            <a:ext cx="312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KIM So Yeong/KONG </a:t>
            </a:r>
            <a:r>
              <a:rPr lang="en-ID" sz="1600" dirty="0" err="1">
                <a:latin typeface="Berlin Sans FB" panose="020E0602020502020306" pitchFamily="34" charset="0"/>
              </a:rPr>
              <a:t>Hee</a:t>
            </a:r>
            <a:r>
              <a:rPr lang="en-ID" sz="1600" dirty="0">
                <a:latin typeface="Berlin Sans FB" panose="020E0602020502020306" pitchFamily="34" charset="0"/>
              </a:rPr>
              <a:t> Yong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6E8DE7-9996-4DCB-BF73-8A2660E63FF5}"/>
              </a:ext>
            </a:extLst>
          </p:cNvPr>
          <p:cNvSpPr txBox="1"/>
          <p:nvPr/>
        </p:nvSpPr>
        <p:spPr>
          <a:xfrm>
            <a:off x="777845" y="5842669"/>
            <a:ext cx="2420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Misaki MATSUTOMO/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Ayaka TAKAHASHI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D65DBD-CB86-46D5-B3BD-A56572CB2BDD}"/>
              </a:ext>
            </a:extLst>
          </p:cNvPr>
          <p:cNvSpPr txBox="1"/>
          <p:nvPr/>
        </p:nvSpPr>
        <p:spPr>
          <a:xfrm>
            <a:off x="1" y="6508875"/>
            <a:ext cx="319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Greysia</a:t>
            </a:r>
            <a:r>
              <a:rPr lang="en-ID" sz="1600" dirty="0">
                <a:latin typeface="Berlin Sans FB" panose="020E0602020502020306" pitchFamily="34" charset="0"/>
              </a:rPr>
              <a:t> POLII/</a:t>
            </a:r>
            <a:r>
              <a:rPr lang="en-ID" sz="1600" dirty="0" err="1">
                <a:latin typeface="Berlin Sans FB" panose="020E0602020502020306" pitchFamily="34" charset="0"/>
              </a:rPr>
              <a:t>Apriyani</a:t>
            </a:r>
            <a:r>
              <a:rPr lang="en-ID" sz="1600" dirty="0">
                <a:latin typeface="Berlin Sans FB" panose="020E0602020502020306" pitchFamily="34" charset="0"/>
              </a:rPr>
              <a:t> RAHAYU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74BF5A-C61F-4293-8CA6-96CC604F41AC}"/>
              </a:ext>
            </a:extLst>
          </p:cNvPr>
          <p:cNvSpPr txBox="1"/>
          <p:nvPr/>
        </p:nvSpPr>
        <p:spPr>
          <a:xfrm>
            <a:off x="3" y="7028550"/>
            <a:ext cx="31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CHANG Ye Na/KIM </a:t>
            </a:r>
            <a:r>
              <a:rPr lang="en-ID" sz="1600" dirty="0" err="1">
                <a:latin typeface="Berlin Sans FB" panose="020E0602020502020306" pitchFamily="34" charset="0"/>
              </a:rPr>
              <a:t>Hye</a:t>
            </a:r>
            <a:r>
              <a:rPr lang="en-ID" sz="1600" dirty="0">
                <a:latin typeface="Berlin Sans FB" panose="020E0602020502020306" pitchFamily="34" charset="0"/>
              </a:rPr>
              <a:t> Rin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4AFC4C-2A69-4653-9E69-1546BE743470}"/>
              </a:ext>
            </a:extLst>
          </p:cNvPr>
          <p:cNvSpPr txBox="1"/>
          <p:nvPr/>
        </p:nvSpPr>
        <p:spPr>
          <a:xfrm>
            <a:off x="1" y="7612363"/>
            <a:ext cx="319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BAEK Ha Na/JUNG Kyung </a:t>
            </a:r>
            <a:r>
              <a:rPr lang="en-ID" sz="1600" dirty="0" err="1">
                <a:latin typeface="Berlin Sans FB" panose="020E0602020502020306" pitchFamily="34" charset="0"/>
              </a:rPr>
              <a:t>Eun</a:t>
            </a:r>
            <a:endParaRPr lang="en-ID" sz="1600" dirty="0">
              <a:latin typeface="Berlin Sans FB" panose="020E0602020502020306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25F793-8D57-496F-8DED-2F341C86399F}"/>
              </a:ext>
            </a:extLst>
          </p:cNvPr>
          <p:cNvSpPr txBox="1"/>
          <p:nvPr/>
        </p:nvSpPr>
        <p:spPr>
          <a:xfrm>
            <a:off x="4" y="3149634"/>
            <a:ext cx="319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Yuki FUKUSHIMA/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Sayaka HIROTA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A4404-397E-4D27-82E8-D464B36D6AC3}"/>
              </a:ext>
            </a:extLst>
          </p:cNvPr>
          <p:cNvSpPr txBox="1"/>
          <p:nvPr/>
        </p:nvSpPr>
        <p:spPr>
          <a:xfrm>
            <a:off x="152403" y="3670154"/>
            <a:ext cx="304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Mayu</a:t>
            </a:r>
            <a:r>
              <a:rPr lang="en-ID" sz="1600" dirty="0">
                <a:latin typeface="Berlin Sans FB" panose="020E0602020502020306" pitchFamily="34" charset="0"/>
              </a:rPr>
              <a:t> MATSUMOTO/</a:t>
            </a:r>
          </a:p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Wakana</a:t>
            </a:r>
            <a:r>
              <a:rPr lang="en-ID" sz="1600" dirty="0">
                <a:latin typeface="Berlin Sans FB" panose="020E0602020502020306" pitchFamily="34" charset="0"/>
              </a:rPr>
              <a:t> NAGAHARA</a:t>
            </a:r>
          </a:p>
        </p:txBody>
      </p:sp>
      <p:pic>
        <p:nvPicPr>
          <p:cNvPr id="141" name="Picture 14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E958308-4733-4231-A59C-1660D45F012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15274" y="2705228"/>
            <a:ext cx="742543" cy="410680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D8409825-A726-4061-85C5-A475CB39A8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39614" y="3197794"/>
            <a:ext cx="693863" cy="488454"/>
          </a:xfrm>
          <a:prstGeom prst="rect">
            <a:avLst/>
          </a:prstGeom>
        </p:spPr>
      </p:pic>
      <p:pic>
        <p:nvPicPr>
          <p:cNvPr id="1032" name="Picture 8" descr="south korean flag">
            <a:extLst>
              <a:ext uri="{FF2B5EF4-FFF2-40B4-BE49-F238E27FC236}">
                <a16:creationId xmlns:a16="http://schemas.microsoft.com/office/drawing/2014/main" id="{4AA1A2B3-1A1F-4262-8880-846AC131AA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54107" y="6994245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146" descr="A close up of a logo&#10;&#10;Description automatically generated">
            <a:extLst>
              <a:ext uri="{FF2B5EF4-FFF2-40B4-BE49-F238E27FC236}">
                <a16:creationId xmlns:a16="http://schemas.microsoft.com/office/drawing/2014/main" id="{075FF013-B677-4F29-9D7D-5EC2752D480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39614" y="3718314"/>
            <a:ext cx="693863" cy="488454"/>
          </a:xfrm>
          <a:prstGeom prst="rect">
            <a:avLst/>
          </a:prstGeom>
        </p:spPr>
      </p:pic>
      <p:pic>
        <p:nvPicPr>
          <p:cNvPr id="148" name="Picture 14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B2E45B2-7564-4B25-AD31-61E286B317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15274" y="4854116"/>
            <a:ext cx="742543" cy="41068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6D5782C-1C2C-43E3-96F9-C384715C0A42}"/>
              </a:ext>
            </a:extLst>
          </p:cNvPr>
          <p:cNvSpPr txBox="1"/>
          <p:nvPr/>
        </p:nvSpPr>
        <p:spPr>
          <a:xfrm>
            <a:off x="3255007" y="2710498"/>
            <a:ext cx="422558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BF7259-C273-4BDC-B9B7-101A5E2FAAC4}"/>
              </a:ext>
            </a:extLst>
          </p:cNvPr>
          <p:cNvSpPr txBox="1"/>
          <p:nvPr/>
        </p:nvSpPr>
        <p:spPr>
          <a:xfrm>
            <a:off x="3229738" y="4300496"/>
            <a:ext cx="472649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6EB1D49-758C-49B7-B4C5-18144A55B10F}"/>
              </a:ext>
            </a:extLst>
          </p:cNvPr>
          <p:cNvSpPr txBox="1"/>
          <p:nvPr/>
        </p:nvSpPr>
        <p:spPr>
          <a:xfrm>
            <a:off x="3232106" y="4859386"/>
            <a:ext cx="46728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5FD1800-A2A5-41B2-8132-210C58569F90}"/>
              </a:ext>
            </a:extLst>
          </p:cNvPr>
          <p:cNvSpPr txBox="1"/>
          <p:nvPr/>
        </p:nvSpPr>
        <p:spPr>
          <a:xfrm>
            <a:off x="3228159" y="5396949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92CFEF-6438-476C-A9C4-2EC47A6AA1C3}"/>
              </a:ext>
            </a:extLst>
          </p:cNvPr>
          <p:cNvSpPr txBox="1"/>
          <p:nvPr/>
        </p:nvSpPr>
        <p:spPr>
          <a:xfrm>
            <a:off x="3236843" y="5934986"/>
            <a:ext cx="45833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3ADAF3-60E4-4301-A000-8B09E065F1C3}"/>
              </a:ext>
            </a:extLst>
          </p:cNvPr>
          <p:cNvSpPr txBox="1"/>
          <p:nvPr/>
        </p:nvSpPr>
        <p:spPr>
          <a:xfrm>
            <a:off x="3234475" y="6478082"/>
            <a:ext cx="46370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4E2B13-19F6-41C0-B4B9-ACBE86886311}"/>
              </a:ext>
            </a:extLst>
          </p:cNvPr>
          <p:cNvSpPr txBox="1"/>
          <p:nvPr/>
        </p:nvSpPr>
        <p:spPr>
          <a:xfrm>
            <a:off x="3228159" y="6997757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D60CC1B-D9BB-4083-B548-FBBB7AD7DC1D}"/>
              </a:ext>
            </a:extLst>
          </p:cNvPr>
          <p:cNvSpPr txBox="1"/>
          <p:nvPr/>
        </p:nvSpPr>
        <p:spPr>
          <a:xfrm>
            <a:off x="3187096" y="7581570"/>
            <a:ext cx="558520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B653DD-0AB5-4BF2-AD7A-41DD9643FEB1}"/>
              </a:ext>
            </a:extLst>
          </p:cNvPr>
          <p:cNvSpPr txBox="1"/>
          <p:nvPr/>
        </p:nvSpPr>
        <p:spPr>
          <a:xfrm>
            <a:off x="3231317" y="3241951"/>
            <a:ext cx="46907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8DEB55-8418-495E-AC81-27A2AA694DE2}"/>
              </a:ext>
            </a:extLst>
          </p:cNvPr>
          <p:cNvSpPr txBox="1"/>
          <p:nvPr/>
        </p:nvSpPr>
        <p:spPr>
          <a:xfrm>
            <a:off x="3232896" y="3762471"/>
            <a:ext cx="46549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#3</a:t>
            </a:r>
          </a:p>
        </p:txBody>
      </p:sp>
      <p:pic>
        <p:nvPicPr>
          <p:cNvPr id="55" name="Picture 8" descr="south korean flag">
            <a:extLst>
              <a:ext uri="{FF2B5EF4-FFF2-40B4-BE49-F238E27FC236}">
                <a16:creationId xmlns:a16="http://schemas.microsoft.com/office/drawing/2014/main" id="{32CB36B4-344A-4BDE-AF55-A3679D8E3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54107" y="4296984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61A8408F-8576-4BE9-94F8-AB8DA214DD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39614" y="5890829"/>
            <a:ext cx="693863" cy="488454"/>
          </a:xfrm>
          <a:prstGeom prst="rect">
            <a:avLst/>
          </a:prstGeom>
        </p:spPr>
      </p:pic>
      <p:pic>
        <p:nvPicPr>
          <p:cNvPr id="57" name="Picture 8" descr="south korean flag">
            <a:extLst>
              <a:ext uri="{FF2B5EF4-FFF2-40B4-BE49-F238E27FC236}">
                <a16:creationId xmlns:a16="http://schemas.microsoft.com/office/drawing/2014/main" id="{F31005FE-98C1-47C1-84F5-791ACE73F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54107" y="5393437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south korean flag">
            <a:extLst>
              <a:ext uri="{FF2B5EF4-FFF2-40B4-BE49-F238E27FC236}">
                <a16:creationId xmlns:a16="http://schemas.microsoft.com/office/drawing/2014/main" id="{7E9AF851-3BBE-43A5-8800-5919737FC4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54107" y="7578058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E2FC179-A8DA-451E-9F93-ABBF2D508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20" y="6275604"/>
            <a:ext cx="766451" cy="8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526870" y="-2968554"/>
            <a:ext cx="554597" cy="6464548"/>
          </a:xfrm>
          <a:prstGeom prst="flowChartManualInpu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Mixed Doubles</a:t>
            </a:r>
            <a:endParaRPr lang="en-ID" sz="3324" dirty="0"/>
          </a:p>
        </p:txBody>
      </p:sp>
      <p:sp>
        <p:nvSpPr>
          <p:cNvPr id="19" name="Flowchart: Manual Input 18">
            <a:extLst>
              <a:ext uri="{FF2B5EF4-FFF2-40B4-BE49-F238E27FC236}">
                <a16:creationId xmlns:a16="http://schemas.microsoft.com/office/drawing/2014/main" id="{55FE89B5-CBAB-4A8C-9BC3-DC6BE57B2890}"/>
              </a:ext>
            </a:extLst>
          </p:cNvPr>
          <p:cNvSpPr/>
          <p:nvPr/>
        </p:nvSpPr>
        <p:spPr>
          <a:xfrm rot="5400000" flipH="1" flipV="1">
            <a:off x="7832128" y="-3374858"/>
            <a:ext cx="689908" cy="710792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140"/>
              <a:gd name="connsiteY0" fmla="*/ 2161 h 10000"/>
              <a:gd name="connsiteX1" fmla="*/ 10140 w 10140"/>
              <a:gd name="connsiteY1" fmla="*/ 0 h 10000"/>
              <a:gd name="connsiteX2" fmla="*/ 10140 w 10140"/>
              <a:gd name="connsiteY2" fmla="*/ 10000 h 10000"/>
              <a:gd name="connsiteX3" fmla="*/ 140 w 10140"/>
              <a:gd name="connsiteY3" fmla="*/ 10000 h 10000"/>
              <a:gd name="connsiteX4" fmla="*/ 0 w 10140"/>
              <a:gd name="connsiteY4" fmla="*/ 2161 h 10000"/>
              <a:gd name="connsiteX0" fmla="*/ 0 w 10140"/>
              <a:gd name="connsiteY0" fmla="*/ 2197 h 10036"/>
              <a:gd name="connsiteX1" fmla="*/ 9953 w 10140"/>
              <a:gd name="connsiteY1" fmla="*/ 0 h 10036"/>
              <a:gd name="connsiteX2" fmla="*/ 10140 w 10140"/>
              <a:gd name="connsiteY2" fmla="*/ 10036 h 10036"/>
              <a:gd name="connsiteX3" fmla="*/ 140 w 10140"/>
              <a:gd name="connsiteY3" fmla="*/ 10036 h 10036"/>
              <a:gd name="connsiteX4" fmla="*/ 0 w 10140"/>
              <a:gd name="connsiteY4" fmla="*/ 2197 h 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0" h="10036">
                <a:moveTo>
                  <a:pt x="0" y="2197"/>
                </a:moveTo>
                <a:lnTo>
                  <a:pt x="9953" y="0"/>
                </a:lnTo>
                <a:cubicBezTo>
                  <a:pt x="10015" y="3345"/>
                  <a:pt x="10078" y="6691"/>
                  <a:pt x="10140" y="10036"/>
                </a:cubicBezTo>
                <a:lnTo>
                  <a:pt x="140" y="10036"/>
                </a:lnTo>
                <a:cubicBezTo>
                  <a:pt x="93" y="7423"/>
                  <a:pt x="47" y="4810"/>
                  <a:pt x="0" y="2197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324" dirty="0">
                <a:latin typeface="Berlin Sans FB" panose="020E0602020502020306" pitchFamily="34" charset="0"/>
              </a:rPr>
              <a:t>           </a:t>
            </a:r>
            <a:endParaRPr lang="en-ID" sz="1246" dirty="0">
              <a:latin typeface="Berlin Sans FB" panose="020E0602020502020306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3A2F9-85DC-4CAD-B9D4-A8AA8EFEE247}"/>
              </a:ext>
            </a:extLst>
          </p:cNvPr>
          <p:cNvSpPr/>
          <p:nvPr/>
        </p:nvSpPr>
        <p:spPr>
          <a:xfrm>
            <a:off x="-304799" y="10445254"/>
            <a:ext cx="11108768" cy="35901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D" sz="1039" dirty="0">
                <a:latin typeface="Berlin Sans FB" panose="020E0602020502020306" pitchFamily="34" charset="0"/>
              </a:rPr>
              <a:t>Rankings as of 17 March 2020</a:t>
            </a:r>
          </a:p>
          <a:p>
            <a:pPr algn="r"/>
            <a:r>
              <a:rPr lang="en-ID" sz="1050" dirty="0">
                <a:latin typeface="Berlin Sans FB" panose="020E0602020502020306" pitchFamily="34" charset="0"/>
              </a:rPr>
              <a:t>Tournaments are from 2010 until All England 2020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15A6D8A-38A8-45E3-894B-081E9443BCE3}"/>
              </a:ext>
            </a:extLst>
          </p:cNvPr>
          <p:cNvSpPr/>
          <p:nvPr/>
        </p:nvSpPr>
        <p:spPr>
          <a:xfrm>
            <a:off x="5926083" y="9866472"/>
            <a:ext cx="180000" cy="180000"/>
          </a:xfrm>
          <a:prstGeom prst="ellipse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E7D9A7D-548F-4FF3-9F8C-0FF4C3E5C815}"/>
              </a:ext>
            </a:extLst>
          </p:cNvPr>
          <p:cNvSpPr/>
          <p:nvPr/>
        </p:nvSpPr>
        <p:spPr>
          <a:xfrm>
            <a:off x="7495798" y="9866472"/>
            <a:ext cx="180000" cy="1800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5064CF2-4F20-4C9B-AB5A-6F43E9BA9D48}"/>
              </a:ext>
            </a:extLst>
          </p:cNvPr>
          <p:cNvSpPr txBox="1"/>
          <p:nvPr/>
        </p:nvSpPr>
        <p:spPr>
          <a:xfrm>
            <a:off x="6221951" y="9825667"/>
            <a:ext cx="957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S300 &amp; S500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81B87A4-8D1D-4397-8243-F24D417B3467}"/>
              </a:ext>
            </a:extLst>
          </p:cNvPr>
          <p:cNvSpPr txBox="1"/>
          <p:nvPr/>
        </p:nvSpPr>
        <p:spPr>
          <a:xfrm>
            <a:off x="7659346" y="9825667"/>
            <a:ext cx="1939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>
                <a:latin typeface="Berlin Sans FB" panose="020E0602020502020306" pitchFamily="34" charset="0"/>
              </a:rPr>
              <a:t>S750, S1000, World Tour Final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7CD60E-8859-4333-AFD0-FD94E1260EF3}"/>
              </a:ext>
            </a:extLst>
          </p:cNvPr>
          <p:cNvSpPr txBox="1"/>
          <p:nvPr/>
        </p:nvSpPr>
        <p:spPr>
          <a:xfrm>
            <a:off x="1378269" y="1539594"/>
            <a:ext cx="822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latin typeface="Berlin Sans FB" panose="020E0602020502020306" pitchFamily="34" charset="0"/>
              </a:rPr>
              <a:t>Number of Mixed Doubles Titles Won by BWF Top 10 World Ranking </a:t>
            </a:r>
          </a:p>
          <a:p>
            <a:r>
              <a:rPr lang="en-ID" sz="2000" dirty="0">
                <a:latin typeface="Berlin Sans FB" panose="020E0602020502020306" pitchFamily="34" charset="0"/>
              </a:rPr>
              <a:t>per Tournament Levels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1734D5-3EAB-4347-A605-53656C1C5383}"/>
              </a:ext>
            </a:extLst>
          </p:cNvPr>
          <p:cNvSpPr/>
          <p:nvPr/>
        </p:nvSpPr>
        <p:spPr>
          <a:xfrm>
            <a:off x="1086768" y="1520665"/>
            <a:ext cx="184966" cy="74459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0BC772-DEAB-4DB8-8E09-9D725C7AA4F7}"/>
              </a:ext>
            </a:extLst>
          </p:cNvPr>
          <p:cNvGrpSpPr/>
          <p:nvPr/>
        </p:nvGrpSpPr>
        <p:grpSpPr>
          <a:xfrm>
            <a:off x="937909" y="9471663"/>
            <a:ext cx="4497465" cy="731290"/>
            <a:chOff x="937909" y="9471663"/>
            <a:chExt cx="4497465" cy="73129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5440AF5-DFD3-42EE-B206-EE45EB2F68FE}"/>
                </a:ext>
              </a:extLst>
            </p:cNvPr>
            <p:cNvSpPr/>
            <p:nvPr/>
          </p:nvSpPr>
          <p:spPr>
            <a:xfrm>
              <a:off x="1271734" y="986647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1E1A679-BA74-455E-A987-68E8D18F4498}"/>
                </a:ext>
              </a:extLst>
            </p:cNvPr>
            <p:cNvSpPr/>
            <p:nvPr/>
          </p:nvSpPr>
          <p:spPr>
            <a:xfrm>
              <a:off x="3026802" y="9866472"/>
              <a:ext cx="180000" cy="180000"/>
            </a:xfrm>
            <a:prstGeom prst="ellipse">
              <a:avLst/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834D1B-8E01-4DAD-B5E5-AFB03A0338D8}"/>
                </a:ext>
              </a:extLst>
            </p:cNvPr>
            <p:cNvSpPr txBox="1"/>
            <p:nvPr/>
          </p:nvSpPr>
          <p:spPr>
            <a:xfrm>
              <a:off x="1567602" y="9825667"/>
              <a:ext cx="11288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>
                  <a:latin typeface="Berlin Sans FB" panose="020E0602020502020306" pitchFamily="34" charset="0"/>
                </a:rPr>
                <a:t>Grand Prix Gold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1CB5FA2-4941-44F3-83B3-E27A079A7FE4}"/>
                </a:ext>
              </a:extLst>
            </p:cNvPr>
            <p:cNvSpPr txBox="1"/>
            <p:nvPr/>
          </p:nvSpPr>
          <p:spPr>
            <a:xfrm>
              <a:off x="3282875" y="9825667"/>
              <a:ext cx="21194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&amp; </a:t>
              </a:r>
              <a:r>
                <a:rPr lang="en-ID" sz="1100" dirty="0" err="1">
                  <a:latin typeface="Berlin Sans FB" panose="020E0602020502020306" pitchFamily="34" charset="0"/>
                </a:rPr>
                <a:t>Superseries</a:t>
              </a:r>
              <a:r>
                <a:rPr lang="en-ID" sz="1100" dirty="0">
                  <a:latin typeface="Berlin Sans FB" panose="020E0602020502020306" pitchFamily="34" charset="0"/>
                </a:rPr>
                <a:t> Premier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37175B-A988-4846-8CA7-4A5E10B1A98E}"/>
                </a:ext>
              </a:extLst>
            </p:cNvPr>
            <p:cNvSpPr/>
            <p:nvPr/>
          </p:nvSpPr>
          <p:spPr>
            <a:xfrm>
              <a:off x="937909" y="9651873"/>
              <a:ext cx="4497465" cy="55108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B5BF7C-8A82-4635-B01B-1B47963800F9}"/>
                </a:ext>
              </a:extLst>
            </p:cNvPr>
            <p:cNvSpPr txBox="1"/>
            <p:nvPr/>
          </p:nvSpPr>
          <p:spPr>
            <a:xfrm>
              <a:off x="952436" y="9471663"/>
              <a:ext cx="112883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latin typeface="Berlin Sans FB" panose="020E0602020502020306" pitchFamily="34" charset="0"/>
                </a:rPr>
                <a:t>2010-2017</a:t>
              </a:r>
            </a:p>
          </p:txBody>
        </p:sp>
      </p:grp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0791244-67AD-4937-9877-E0FA0541CF01}"/>
              </a:ext>
            </a:extLst>
          </p:cNvPr>
          <p:cNvSpPr/>
          <p:nvPr/>
        </p:nvSpPr>
        <p:spPr>
          <a:xfrm>
            <a:off x="5626039" y="9637492"/>
            <a:ext cx="4497465" cy="551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5FB9F18-99F1-4D88-AA53-4D1A9A0BCF3B}"/>
              </a:ext>
            </a:extLst>
          </p:cNvPr>
          <p:cNvSpPr txBox="1"/>
          <p:nvPr/>
        </p:nvSpPr>
        <p:spPr>
          <a:xfrm>
            <a:off x="5640566" y="9457282"/>
            <a:ext cx="14072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2018 0nwards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3CA06-F892-4534-8B5F-0F44BEC2431C}"/>
              </a:ext>
            </a:extLst>
          </p:cNvPr>
          <p:cNvSpPr txBox="1"/>
          <p:nvPr/>
        </p:nvSpPr>
        <p:spPr>
          <a:xfrm>
            <a:off x="163169" y="2741291"/>
            <a:ext cx="30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ZHENG Si Wei/HUANG </a:t>
            </a:r>
            <a:r>
              <a:rPr lang="en-ID" sz="1600" dirty="0" err="1">
                <a:latin typeface="Berlin Sans FB" panose="020E0602020502020306" pitchFamily="34" charset="0"/>
              </a:rPr>
              <a:t>Ya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Qiong</a:t>
            </a:r>
            <a:endParaRPr lang="en-ID" sz="1600" dirty="0">
              <a:latin typeface="Berlin Sans FB" panose="020E0602020502020306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35F6F4-61E7-4EB7-98BE-24210381ACEC}"/>
              </a:ext>
            </a:extLst>
          </p:cNvPr>
          <p:cNvSpPr txBox="1"/>
          <p:nvPr/>
        </p:nvSpPr>
        <p:spPr>
          <a:xfrm>
            <a:off x="429869" y="4210665"/>
            <a:ext cx="2779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Praveen JORDAN/</a:t>
            </a:r>
          </a:p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Melati</a:t>
            </a:r>
            <a:r>
              <a:rPr lang="en-ID" sz="1600" dirty="0">
                <a:latin typeface="Berlin Sans FB" panose="020E0602020502020306" pitchFamily="34" charset="0"/>
              </a:rPr>
              <a:t> </a:t>
            </a:r>
            <a:r>
              <a:rPr lang="en-ID" sz="1600" dirty="0" err="1">
                <a:latin typeface="Berlin Sans FB" panose="020E0602020502020306" pitchFamily="34" charset="0"/>
              </a:rPr>
              <a:t>Daeva</a:t>
            </a:r>
            <a:r>
              <a:rPr lang="en-ID" sz="1600" dirty="0">
                <a:latin typeface="Berlin Sans FB" panose="020E0602020502020306" pitchFamily="34" charset="0"/>
              </a:rPr>
              <a:t> OKTAVIANTI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E40D73-1C2D-4AED-BA66-5187A9279F17}"/>
              </a:ext>
            </a:extLst>
          </p:cNvPr>
          <p:cNvSpPr txBox="1"/>
          <p:nvPr/>
        </p:nvSpPr>
        <p:spPr>
          <a:xfrm>
            <a:off x="10765" y="4736700"/>
            <a:ext cx="3198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Yuta WATANABE/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Arisa HIGASHINO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5B428B-6E68-4589-81C0-DE0FD0F4D727}"/>
              </a:ext>
            </a:extLst>
          </p:cNvPr>
          <p:cNvSpPr txBox="1"/>
          <p:nvPr/>
        </p:nvSpPr>
        <p:spPr>
          <a:xfrm>
            <a:off x="79271" y="5427742"/>
            <a:ext cx="3129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SEO Seung Jae/CHAE </a:t>
            </a:r>
            <a:r>
              <a:rPr lang="en-ID" sz="1600" dirty="0" err="1">
                <a:latin typeface="Berlin Sans FB" panose="020E0602020502020306" pitchFamily="34" charset="0"/>
              </a:rPr>
              <a:t>YuJung</a:t>
            </a:r>
            <a:endParaRPr lang="en-ID" sz="1600" dirty="0">
              <a:latin typeface="Berlin Sans FB" panose="020E0602020502020306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26E8DE7-9996-4DCB-BF73-8A2660E63FF5}"/>
              </a:ext>
            </a:extLst>
          </p:cNvPr>
          <p:cNvSpPr txBox="1"/>
          <p:nvPr/>
        </p:nvSpPr>
        <p:spPr>
          <a:xfrm>
            <a:off x="163169" y="5950935"/>
            <a:ext cx="304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Berlin Sans FB" panose="020E0602020502020306" pitchFamily="34" charset="0"/>
              </a:rPr>
              <a:t>CHAN Peng Soon/GOH Liu Ying</a:t>
            </a:r>
            <a:endParaRPr lang="en-ID" sz="1600" dirty="0">
              <a:latin typeface="Berlin Sans FB" panose="020E0602020502020306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BD65DBD-CB86-46D5-B3BD-A56572CB2BDD}"/>
              </a:ext>
            </a:extLst>
          </p:cNvPr>
          <p:cNvSpPr txBox="1"/>
          <p:nvPr/>
        </p:nvSpPr>
        <p:spPr>
          <a:xfrm>
            <a:off x="10767" y="6385765"/>
            <a:ext cx="319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Hafiz FAIZAL/</a:t>
            </a:r>
          </a:p>
          <a:p>
            <a:pPr algn="r"/>
            <a:r>
              <a:rPr lang="en-ID" sz="1600" dirty="0">
                <a:latin typeface="Berlin Sans FB" panose="020E0602020502020306" pitchFamily="34" charset="0"/>
              </a:rPr>
              <a:t>Gloria </a:t>
            </a:r>
            <a:r>
              <a:rPr lang="en-ID" sz="1600" dirty="0" err="1">
                <a:latin typeface="Berlin Sans FB" panose="020E0602020502020306" pitchFamily="34" charset="0"/>
              </a:rPr>
              <a:t>Emanuelle</a:t>
            </a:r>
            <a:r>
              <a:rPr lang="en-ID" sz="1600" dirty="0">
                <a:latin typeface="Berlin Sans FB" panose="020E0602020502020306" pitchFamily="34" charset="0"/>
              </a:rPr>
              <a:t> WIDJAJA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74BF5A-C61F-4293-8CA6-96CC604F41AC}"/>
              </a:ext>
            </a:extLst>
          </p:cNvPr>
          <p:cNvSpPr txBox="1"/>
          <p:nvPr/>
        </p:nvSpPr>
        <p:spPr>
          <a:xfrm>
            <a:off x="10769" y="7070022"/>
            <a:ext cx="31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Marcus ELLIS/Lauren SMITH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4AFC4C-2A69-4653-9E69-1546BE743470}"/>
              </a:ext>
            </a:extLst>
          </p:cNvPr>
          <p:cNvSpPr txBox="1"/>
          <p:nvPr/>
        </p:nvSpPr>
        <p:spPr>
          <a:xfrm>
            <a:off x="10767" y="7608946"/>
            <a:ext cx="319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TANG Chun Man/TSE Ying Suet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25F793-8D57-496F-8DED-2F341C86399F}"/>
              </a:ext>
            </a:extLst>
          </p:cNvPr>
          <p:cNvSpPr txBox="1"/>
          <p:nvPr/>
        </p:nvSpPr>
        <p:spPr>
          <a:xfrm>
            <a:off x="10770" y="3226585"/>
            <a:ext cx="3198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>
                <a:latin typeface="Berlin Sans FB" panose="020E0602020502020306" pitchFamily="34" charset="0"/>
              </a:rPr>
              <a:t>WANG Yi </a:t>
            </a:r>
            <a:r>
              <a:rPr lang="en-ID" sz="1600" dirty="0" err="1">
                <a:latin typeface="Berlin Sans FB" panose="020E0602020502020306" pitchFamily="34" charset="0"/>
              </a:rPr>
              <a:t>Lyu</a:t>
            </a:r>
            <a:r>
              <a:rPr lang="en-ID" sz="1600" dirty="0">
                <a:latin typeface="Berlin Sans FB" panose="020E0602020502020306" pitchFamily="34" charset="0"/>
              </a:rPr>
              <a:t>/HUANG Dong Ping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C0A4404-397E-4D27-82E8-D464B36D6AC3}"/>
              </a:ext>
            </a:extLst>
          </p:cNvPr>
          <p:cNvSpPr txBox="1"/>
          <p:nvPr/>
        </p:nvSpPr>
        <p:spPr>
          <a:xfrm>
            <a:off x="163169" y="3670154"/>
            <a:ext cx="304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Dechapol</a:t>
            </a:r>
            <a:r>
              <a:rPr lang="en-ID" sz="1600" dirty="0">
                <a:latin typeface="Berlin Sans FB" panose="020E0602020502020306" pitchFamily="34" charset="0"/>
              </a:rPr>
              <a:t> PUAVARANUKROH/</a:t>
            </a:r>
          </a:p>
          <a:p>
            <a:pPr algn="r"/>
            <a:r>
              <a:rPr lang="en-ID" sz="1600" dirty="0" err="1">
                <a:latin typeface="Berlin Sans FB" panose="020E0602020502020306" pitchFamily="34" charset="0"/>
              </a:rPr>
              <a:t>Sapsiree</a:t>
            </a:r>
            <a:r>
              <a:rPr lang="en-ID" sz="1600" dirty="0">
                <a:latin typeface="Berlin Sans FB" panose="020E0602020502020306" pitchFamily="34" charset="0"/>
              </a:rPr>
              <a:t> TAERATTANACHAI</a:t>
            </a:r>
          </a:p>
        </p:txBody>
      </p:sp>
      <p:pic>
        <p:nvPicPr>
          <p:cNvPr id="141" name="Picture 140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E958308-4733-4231-A59C-1660D45F0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12736" y="2705228"/>
            <a:ext cx="742543" cy="410680"/>
          </a:xfrm>
          <a:prstGeom prst="rect">
            <a:avLst/>
          </a:prstGeom>
        </p:spPr>
      </p:pic>
      <p:pic>
        <p:nvPicPr>
          <p:cNvPr id="142" name="Picture 141" descr="A close up of a logo&#10;&#10;Description automatically generated">
            <a:extLst>
              <a:ext uri="{FF2B5EF4-FFF2-40B4-BE49-F238E27FC236}">
                <a16:creationId xmlns:a16="http://schemas.microsoft.com/office/drawing/2014/main" id="{D8409825-A726-4061-85C5-A475CB39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t="26139" r="12984" b="29304"/>
          <a:stretch/>
        </p:blipFill>
        <p:spPr>
          <a:xfrm>
            <a:off x="3737076" y="4784860"/>
            <a:ext cx="693863" cy="488454"/>
          </a:xfrm>
          <a:prstGeom prst="rect">
            <a:avLst/>
          </a:prstGeom>
        </p:spPr>
      </p:pic>
      <p:pic>
        <p:nvPicPr>
          <p:cNvPr id="148" name="Picture 147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B2E45B2-7564-4B25-AD31-61E286B317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 b="30941"/>
          <a:stretch/>
        </p:blipFill>
        <p:spPr>
          <a:xfrm>
            <a:off x="3712736" y="3190522"/>
            <a:ext cx="742543" cy="410680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46D5782C-1C2C-43E3-96F9-C384715C0A42}"/>
              </a:ext>
            </a:extLst>
          </p:cNvPr>
          <p:cNvSpPr txBox="1"/>
          <p:nvPr/>
        </p:nvSpPr>
        <p:spPr>
          <a:xfrm>
            <a:off x="3255007" y="2710498"/>
            <a:ext cx="422558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BF7259-C273-4BDC-B9B7-101A5E2FAAC4}"/>
              </a:ext>
            </a:extLst>
          </p:cNvPr>
          <p:cNvSpPr txBox="1"/>
          <p:nvPr/>
        </p:nvSpPr>
        <p:spPr>
          <a:xfrm>
            <a:off x="3229738" y="4302982"/>
            <a:ext cx="472649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6EB1D49-758C-49B7-B4C5-18144A55B10F}"/>
              </a:ext>
            </a:extLst>
          </p:cNvPr>
          <p:cNvSpPr txBox="1"/>
          <p:nvPr/>
        </p:nvSpPr>
        <p:spPr>
          <a:xfrm>
            <a:off x="3232106" y="4829017"/>
            <a:ext cx="46728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#5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5FD1800-A2A5-41B2-8132-210C58569F90}"/>
              </a:ext>
            </a:extLst>
          </p:cNvPr>
          <p:cNvSpPr txBox="1"/>
          <p:nvPr/>
        </p:nvSpPr>
        <p:spPr>
          <a:xfrm>
            <a:off x="3228159" y="5396949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#6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92CFEF-6438-476C-A9C4-2EC47A6AA1C3}"/>
              </a:ext>
            </a:extLst>
          </p:cNvPr>
          <p:cNvSpPr txBox="1"/>
          <p:nvPr/>
        </p:nvSpPr>
        <p:spPr>
          <a:xfrm>
            <a:off x="3236843" y="5920142"/>
            <a:ext cx="45833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#7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3ADAF3-60E4-4301-A000-8B09E065F1C3}"/>
              </a:ext>
            </a:extLst>
          </p:cNvPr>
          <p:cNvSpPr txBox="1"/>
          <p:nvPr/>
        </p:nvSpPr>
        <p:spPr>
          <a:xfrm>
            <a:off x="3234475" y="6478082"/>
            <a:ext cx="46370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4E2B13-19F6-41C0-B4B9-ACBE86886311}"/>
              </a:ext>
            </a:extLst>
          </p:cNvPr>
          <p:cNvSpPr txBox="1"/>
          <p:nvPr/>
        </p:nvSpPr>
        <p:spPr>
          <a:xfrm>
            <a:off x="3228159" y="7039229"/>
            <a:ext cx="476227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#9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D60CC1B-D9BB-4083-B548-FBBB7AD7DC1D}"/>
              </a:ext>
            </a:extLst>
          </p:cNvPr>
          <p:cNvSpPr txBox="1"/>
          <p:nvPr/>
        </p:nvSpPr>
        <p:spPr>
          <a:xfrm>
            <a:off x="3187096" y="7578153"/>
            <a:ext cx="558520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BB653DD-0AB5-4BF2-AD7A-41DD9643FEB1}"/>
              </a:ext>
            </a:extLst>
          </p:cNvPr>
          <p:cNvSpPr txBox="1"/>
          <p:nvPr/>
        </p:nvSpPr>
        <p:spPr>
          <a:xfrm>
            <a:off x="3231317" y="3195792"/>
            <a:ext cx="469071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38DEB55-8418-495E-AC81-27A2AA694DE2}"/>
              </a:ext>
            </a:extLst>
          </p:cNvPr>
          <p:cNvSpPr txBox="1"/>
          <p:nvPr/>
        </p:nvSpPr>
        <p:spPr>
          <a:xfrm>
            <a:off x="3232896" y="3762471"/>
            <a:ext cx="465493" cy="400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latin typeface="Berlin Sans FB" panose="020E0602020502020306" pitchFamily="34" charset="0"/>
              </a:rPr>
              <a:t>#3</a:t>
            </a:r>
          </a:p>
        </p:txBody>
      </p:sp>
      <p:pic>
        <p:nvPicPr>
          <p:cNvPr id="57" name="Picture 8" descr="south korean flag">
            <a:extLst>
              <a:ext uri="{FF2B5EF4-FFF2-40B4-BE49-F238E27FC236}">
                <a16:creationId xmlns:a16="http://schemas.microsoft.com/office/drawing/2014/main" id="{F31005FE-98C1-47C1-84F5-791ACE73F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7427" r="6820" b="30333"/>
          <a:stretch/>
        </p:blipFill>
        <p:spPr bwMode="auto">
          <a:xfrm>
            <a:off x="3751569" y="5393437"/>
            <a:ext cx="664876" cy="4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EE2FC179-A8DA-451E-9F93-ABBF2D508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82" y="6275604"/>
            <a:ext cx="766451" cy="805096"/>
          </a:xfrm>
          <a:prstGeom prst="rect">
            <a:avLst/>
          </a:prstGeom>
        </p:spPr>
      </p:pic>
      <p:pic>
        <p:nvPicPr>
          <p:cNvPr id="54" name="Picture 5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B8C8EF1D-AA68-4BD3-8799-047B3B2B2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782" y="4100504"/>
            <a:ext cx="766451" cy="805096"/>
          </a:xfrm>
          <a:prstGeom prst="rect">
            <a:avLst/>
          </a:prstGeom>
        </p:spPr>
      </p:pic>
      <p:pic>
        <p:nvPicPr>
          <p:cNvPr id="59" name="Picture 58" descr="A close up of a device&#10;&#10;Description automatically generated">
            <a:extLst>
              <a:ext uri="{FF2B5EF4-FFF2-40B4-BE49-F238E27FC236}">
                <a16:creationId xmlns:a16="http://schemas.microsoft.com/office/drawing/2014/main" id="{F79A0D2B-F15D-4294-8380-CF552129A5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2" b="30298"/>
          <a:stretch/>
        </p:blipFill>
        <p:spPr>
          <a:xfrm>
            <a:off x="3698881" y="3741307"/>
            <a:ext cx="770253" cy="442468"/>
          </a:xfrm>
          <a:prstGeom prst="rect">
            <a:avLst/>
          </a:prstGeom>
        </p:spPr>
      </p:pic>
      <p:pic>
        <p:nvPicPr>
          <p:cNvPr id="60" name="Picture 59" descr="A drawing of a person&#10;&#10;Description automatically generated">
            <a:extLst>
              <a:ext uri="{FF2B5EF4-FFF2-40B4-BE49-F238E27FC236}">
                <a16:creationId xmlns:a16="http://schemas.microsoft.com/office/drawing/2014/main" id="{E1DC890D-31A3-40D1-A2C1-7434B90FAB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3" t="26187" r="5511" b="23923"/>
          <a:stretch/>
        </p:blipFill>
        <p:spPr>
          <a:xfrm>
            <a:off x="3756630" y="5911165"/>
            <a:ext cx="654754" cy="418095"/>
          </a:xfrm>
          <a:prstGeom prst="rect">
            <a:avLst/>
          </a:prstGeom>
        </p:spPr>
      </p:pic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4E1533-8E47-4A40-97D0-4553C080686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9" b="20949"/>
          <a:stretch/>
        </p:blipFill>
        <p:spPr>
          <a:xfrm>
            <a:off x="3745084" y="7555784"/>
            <a:ext cx="677846" cy="444878"/>
          </a:xfrm>
          <a:prstGeom prst="rect">
            <a:avLst/>
          </a:prstGeom>
        </p:spPr>
      </p:pic>
      <p:pic>
        <p:nvPicPr>
          <p:cNvPr id="2050" name="Picture 2" descr="english flag grunge brush background">
            <a:extLst>
              <a:ext uri="{FF2B5EF4-FFF2-40B4-BE49-F238E27FC236}">
                <a16:creationId xmlns:a16="http://schemas.microsoft.com/office/drawing/2014/main" id="{9B4EDE97-C81B-417F-B663-282DA6934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1" b="12901"/>
          <a:stretch/>
        </p:blipFill>
        <p:spPr bwMode="auto">
          <a:xfrm>
            <a:off x="3737076" y="6971673"/>
            <a:ext cx="693863" cy="53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12D75868-1E4F-4B2F-978A-EA254A89D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305291"/>
              </p:ext>
            </p:extLst>
          </p:nvPr>
        </p:nvGraphicFramePr>
        <p:xfrm>
          <a:off x="4514416" y="2476460"/>
          <a:ext cx="6122178" cy="5651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4" name="Picture 3" descr="A picture containing map, drawing, text&#10;&#10;Description automatically generated">
            <a:extLst>
              <a:ext uri="{FF2B5EF4-FFF2-40B4-BE49-F238E27FC236}">
                <a16:creationId xmlns:a16="http://schemas.microsoft.com/office/drawing/2014/main" id="{5B94A561-B081-459D-BEE4-E45A8AA4250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" b="10919"/>
          <a:stretch/>
        </p:blipFill>
        <p:spPr>
          <a:xfrm>
            <a:off x="7659346" y="6215752"/>
            <a:ext cx="2797848" cy="2284533"/>
          </a:xfrm>
          <a:prstGeom prst="rect">
            <a:avLst/>
          </a:prstGeom>
        </p:spPr>
      </p:pic>
      <p:pic>
        <p:nvPicPr>
          <p:cNvPr id="10" name="Picture 9" descr="A picture containing map, drawing&#10;&#10;Description automatically generated">
            <a:extLst>
              <a:ext uri="{FF2B5EF4-FFF2-40B4-BE49-F238E27FC236}">
                <a16:creationId xmlns:a16="http://schemas.microsoft.com/office/drawing/2014/main" id="{6770E2E2-6EDB-4F6D-BBEE-BCD9C1CAD819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2"/>
          <a:stretch/>
        </p:blipFill>
        <p:spPr>
          <a:xfrm>
            <a:off x="7926755" y="3587405"/>
            <a:ext cx="2443139" cy="228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730</Words>
  <Application>Microsoft Office PowerPoint</Application>
  <PresentationFormat>Custom</PresentationFormat>
  <Paragraphs>222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INTAN DEA YUTAMI</cp:lastModifiedBy>
  <cp:revision>51</cp:revision>
  <dcterms:created xsi:type="dcterms:W3CDTF">2020-03-24T06:24:35Z</dcterms:created>
  <dcterms:modified xsi:type="dcterms:W3CDTF">2020-03-24T12:28:37Z</dcterms:modified>
</cp:coreProperties>
</file>