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0396538" cy="10396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7A1"/>
    <a:srgbClr val="FDB2C9"/>
    <a:srgbClr val="A2ACB6"/>
    <a:srgbClr val="433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53" d="100"/>
          <a:sy n="53" d="100"/>
        </p:scale>
        <p:origin x="23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741" y="1701471"/>
            <a:ext cx="8837057" cy="3619535"/>
          </a:xfrm>
        </p:spPr>
        <p:txBody>
          <a:bodyPr anchor="b"/>
          <a:lstStyle>
            <a:lvl1pPr algn="ctr">
              <a:defRPr sz="6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567" y="5460590"/>
            <a:ext cx="7797404" cy="2510089"/>
          </a:xfrm>
        </p:spPr>
        <p:txBody>
          <a:bodyPr/>
          <a:lstStyle>
            <a:lvl1pPr marL="0" indent="0" algn="ctr">
              <a:buNone/>
              <a:defRPr sz="2729"/>
            </a:lvl1pPr>
            <a:lvl2pPr marL="519836" indent="0" algn="ctr">
              <a:buNone/>
              <a:defRPr sz="2274"/>
            </a:lvl2pPr>
            <a:lvl3pPr marL="1039673" indent="0" algn="ctr">
              <a:buNone/>
              <a:defRPr sz="2047"/>
            </a:lvl3pPr>
            <a:lvl4pPr marL="1559509" indent="0" algn="ctr">
              <a:buNone/>
              <a:defRPr sz="1819"/>
            </a:lvl4pPr>
            <a:lvl5pPr marL="2079346" indent="0" algn="ctr">
              <a:buNone/>
              <a:defRPr sz="1819"/>
            </a:lvl5pPr>
            <a:lvl6pPr marL="2599182" indent="0" algn="ctr">
              <a:buNone/>
              <a:defRPr sz="1819"/>
            </a:lvl6pPr>
            <a:lvl7pPr marL="3119018" indent="0" algn="ctr">
              <a:buNone/>
              <a:defRPr sz="1819"/>
            </a:lvl7pPr>
            <a:lvl8pPr marL="3638855" indent="0" algn="ctr">
              <a:buNone/>
              <a:defRPr sz="1819"/>
            </a:lvl8pPr>
            <a:lvl9pPr marL="4158691" indent="0" algn="ctr">
              <a:buNone/>
              <a:defRPr sz="18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629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488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023" y="553520"/>
            <a:ext cx="2241754" cy="88105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762" y="553520"/>
            <a:ext cx="6595304" cy="88105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16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2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348" y="2591918"/>
            <a:ext cx="8967014" cy="4324670"/>
          </a:xfrm>
        </p:spPr>
        <p:txBody>
          <a:bodyPr anchor="b"/>
          <a:lstStyle>
            <a:lvl1pPr>
              <a:defRPr sz="6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348" y="6957501"/>
            <a:ext cx="8967014" cy="2274242"/>
          </a:xfrm>
        </p:spPr>
        <p:txBody>
          <a:bodyPr/>
          <a:lstStyle>
            <a:lvl1pPr marL="0" indent="0">
              <a:buNone/>
              <a:defRPr sz="2729">
                <a:solidFill>
                  <a:schemeClr val="tx1"/>
                </a:solidFill>
              </a:defRPr>
            </a:lvl1pPr>
            <a:lvl2pPr marL="519836" indent="0">
              <a:buNone/>
              <a:defRPr sz="2274">
                <a:solidFill>
                  <a:schemeClr val="tx1">
                    <a:tint val="75000"/>
                  </a:schemeClr>
                </a:solidFill>
              </a:defRPr>
            </a:lvl2pPr>
            <a:lvl3pPr marL="1039673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3pPr>
            <a:lvl4pPr marL="1559509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4pPr>
            <a:lvl5pPr marL="2079346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5pPr>
            <a:lvl6pPr marL="2599182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6pPr>
            <a:lvl7pPr marL="3119018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7pPr>
            <a:lvl8pPr marL="3638855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8pPr>
            <a:lvl9pPr marL="4158691" indent="0">
              <a:buNone/>
              <a:defRPr sz="1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37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762" y="2767597"/>
            <a:ext cx="4418529" cy="6596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3247" y="2767597"/>
            <a:ext cx="4418529" cy="6596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98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16" y="553522"/>
            <a:ext cx="8967014" cy="2009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117" y="2548596"/>
            <a:ext cx="4398222" cy="1249028"/>
          </a:xfrm>
        </p:spPr>
        <p:txBody>
          <a:bodyPr anchor="b"/>
          <a:lstStyle>
            <a:lvl1pPr marL="0" indent="0">
              <a:buNone/>
              <a:defRPr sz="2729" b="1"/>
            </a:lvl1pPr>
            <a:lvl2pPr marL="519836" indent="0">
              <a:buNone/>
              <a:defRPr sz="2274" b="1"/>
            </a:lvl2pPr>
            <a:lvl3pPr marL="1039673" indent="0">
              <a:buNone/>
              <a:defRPr sz="2047" b="1"/>
            </a:lvl3pPr>
            <a:lvl4pPr marL="1559509" indent="0">
              <a:buNone/>
              <a:defRPr sz="1819" b="1"/>
            </a:lvl4pPr>
            <a:lvl5pPr marL="2079346" indent="0">
              <a:buNone/>
              <a:defRPr sz="1819" b="1"/>
            </a:lvl5pPr>
            <a:lvl6pPr marL="2599182" indent="0">
              <a:buNone/>
              <a:defRPr sz="1819" b="1"/>
            </a:lvl6pPr>
            <a:lvl7pPr marL="3119018" indent="0">
              <a:buNone/>
              <a:defRPr sz="1819" b="1"/>
            </a:lvl7pPr>
            <a:lvl8pPr marL="3638855" indent="0">
              <a:buNone/>
              <a:defRPr sz="1819" b="1"/>
            </a:lvl8pPr>
            <a:lvl9pPr marL="4158691" indent="0">
              <a:buNone/>
              <a:defRPr sz="1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117" y="3797624"/>
            <a:ext cx="4398222" cy="5585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3248" y="2548596"/>
            <a:ext cx="4419883" cy="1249028"/>
          </a:xfrm>
        </p:spPr>
        <p:txBody>
          <a:bodyPr anchor="b"/>
          <a:lstStyle>
            <a:lvl1pPr marL="0" indent="0">
              <a:buNone/>
              <a:defRPr sz="2729" b="1"/>
            </a:lvl1pPr>
            <a:lvl2pPr marL="519836" indent="0">
              <a:buNone/>
              <a:defRPr sz="2274" b="1"/>
            </a:lvl2pPr>
            <a:lvl3pPr marL="1039673" indent="0">
              <a:buNone/>
              <a:defRPr sz="2047" b="1"/>
            </a:lvl3pPr>
            <a:lvl4pPr marL="1559509" indent="0">
              <a:buNone/>
              <a:defRPr sz="1819" b="1"/>
            </a:lvl4pPr>
            <a:lvl5pPr marL="2079346" indent="0">
              <a:buNone/>
              <a:defRPr sz="1819" b="1"/>
            </a:lvl5pPr>
            <a:lvl6pPr marL="2599182" indent="0">
              <a:buNone/>
              <a:defRPr sz="1819" b="1"/>
            </a:lvl6pPr>
            <a:lvl7pPr marL="3119018" indent="0">
              <a:buNone/>
              <a:defRPr sz="1819" b="1"/>
            </a:lvl7pPr>
            <a:lvl8pPr marL="3638855" indent="0">
              <a:buNone/>
              <a:defRPr sz="1819" b="1"/>
            </a:lvl8pPr>
            <a:lvl9pPr marL="4158691" indent="0">
              <a:buNone/>
              <a:defRPr sz="18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3248" y="3797624"/>
            <a:ext cx="4419883" cy="5585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85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34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4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16" y="693102"/>
            <a:ext cx="3353154" cy="2425859"/>
          </a:xfrm>
        </p:spPr>
        <p:txBody>
          <a:bodyPr anchor="b"/>
          <a:lstStyle>
            <a:lvl1pPr>
              <a:defRPr sz="3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883" y="1496911"/>
            <a:ext cx="5263247" cy="7388280"/>
          </a:xfrm>
        </p:spPr>
        <p:txBody>
          <a:bodyPr/>
          <a:lstStyle>
            <a:lvl1pPr>
              <a:defRPr sz="3638"/>
            </a:lvl1pPr>
            <a:lvl2pPr>
              <a:defRPr sz="3184"/>
            </a:lvl2pPr>
            <a:lvl3pPr>
              <a:defRPr sz="2729"/>
            </a:lvl3pPr>
            <a:lvl4pPr>
              <a:defRPr sz="2274"/>
            </a:lvl4pPr>
            <a:lvl5pPr>
              <a:defRPr sz="2274"/>
            </a:lvl5pPr>
            <a:lvl6pPr>
              <a:defRPr sz="2274"/>
            </a:lvl6pPr>
            <a:lvl7pPr>
              <a:defRPr sz="2274"/>
            </a:lvl7pPr>
            <a:lvl8pPr>
              <a:defRPr sz="2274"/>
            </a:lvl8pPr>
            <a:lvl9pPr>
              <a:defRPr sz="22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116" y="3118961"/>
            <a:ext cx="3353154" cy="5778262"/>
          </a:xfrm>
        </p:spPr>
        <p:txBody>
          <a:bodyPr/>
          <a:lstStyle>
            <a:lvl1pPr marL="0" indent="0">
              <a:buNone/>
              <a:defRPr sz="1819"/>
            </a:lvl1pPr>
            <a:lvl2pPr marL="519836" indent="0">
              <a:buNone/>
              <a:defRPr sz="1592"/>
            </a:lvl2pPr>
            <a:lvl3pPr marL="1039673" indent="0">
              <a:buNone/>
              <a:defRPr sz="1364"/>
            </a:lvl3pPr>
            <a:lvl4pPr marL="1559509" indent="0">
              <a:buNone/>
              <a:defRPr sz="1137"/>
            </a:lvl4pPr>
            <a:lvl5pPr marL="2079346" indent="0">
              <a:buNone/>
              <a:defRPr sz="1137"/>
            </a:lvl5pPr>
            <a:lvl6pPr marL="2599182" indent="0">
              <a:buNone/>
              <a:defRPr sz="1137"/>
            </a:lvl6pPr>
            <a:lvl7pPr marL="3119018" indent="0">
              <a:buNone/>
              <a:defRPr sz="1137"/>
            </a:lvl7pPr>
            <a:lvl8pPr marL="3638855" indent="0">
              <a:buNone/>
              <a:defRPr sz="1137"/>
            </a:lvl8pPr>
            <a:lvl9pPr marL="4158691" indent="0">
              <a:buNone/>
              <a:defRPr sz="11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31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116" y="693102"/>
            <a:ext cx="3353154" cy="2425859"/>
          </a:xfrm>
        </p:spPr>
        <p:txBody>
          <a:bodyPr anchor="b"/>
          <a:lstStyle>
            <a:lvl1pPr>
              <a:defRPr sz="36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9883" y="1496911"/>
            <a:ext cx="5263247" cy="7388280"/>
          </a:xfrm>
        </p:spPr>
        <p:txBody>
          <a:bodyPr anchor="t"/>
          <a:lstStyle>
            <a:lvl1pPr marL="0" indent="0">
              <a:buNone/>
              <a:defRPr sz="3638"/>
            </a:lvl1pPr>
            <a:lvl2pPr marL="519836" indent="0">
              <a:buNone/>
              <a:defRPr sz="3184"/>
            </a:lvl2pPr>
            <a:lvl3pPr marL="1039673" indent="0">
              <a:buNone/>
              <a:defRPr sz="2729"/>
            </a:lvl3pPr>
            <a:lvl4pPr marL="1559509" indent="0">
              <a:buNone/>
              <a:defRPr sz="2274"/>
            </a:lvl4pPr>
            <a:lvl5pPr marL="2079346" indent="0">
              <a:buNone/>
              <a:defRPr sz="2274"/>
            </a:lvl5pPr>
            <a:lvl6pPr marL="2599182" indent="0">
              <a:buNone/>
              <a:defRPr sz="2274"/>
            </a:lvl6pPr>
            <a:lvl7pPr marL="3119018" indent="0">
              <a:buNone/>
              <a:defRPr sz="2274"/>
            </a:lvl7pPr>
            <a:lvl8pPr marL="3638855" indent="0">
              <a:buNone/>
              <a:defRPr sz="2274"/>
            </a:lvl8pPr>
            <a:lvl9pPr marL="4158691" indent="0">
              <a:buNone/>
              <a:defRPr sz="22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116" y="3118961"/>
            <a:ext cx="3353154" cy="5778262"/>
          </a:xfrm>
        </p:spPr>
        <p:txBody>
          <a:bodyPr/>
          <a:lstStyle>
            <a:lvl1pPr marL="0" indent="0">
              <a:buNone/>
              <a:defRPr sz="1819"/>
            </a:lvl1pPr>
            <a:lvl2pPr marL="519836" indent="0">
              <a:buNone/>
              <a:defRPr sz="1592"/>
            </a:lvl2pPr>
            <a:lvl3pPr marL="1039673" indent="0">
              <a:buNone/>
              <a:defRPr sz="1364"/>
            </a:lvl3pPr>
            <a:lvl4pPr marL="1559509" indent="0">
              <a:buNone/>
              <a:defRPr sz="1137"/>
            </a:lvl4pPr>
            <a:lvl5pPr marL="2079346" indent="0">
              <a:buNone/>
              <a:defRPr sz="1137"/>
            </a:lvl5pPr>
            <a:lvl6pPr marL="2599182" indent="0">
              <a:buNone/>
              <a:defRPr sz="1137"/>
            </a:lvl6pPr>
            <a:lvl7pPr marL="3119018" indent="0">
              <a:buNone/>
              <a:defRPr sz="1137"/>
            </a:lvl7pPr>
            <a:lvl8pPr marL="3638855" indent="0">
              <a:buNone/>
              <a:defRPr sz="1137"/>
            </a:lvl8pPr>
            <a:lvl9pPr marL="4158691" indent="0">
              <a:buNone/>
              <a:defRPr sz="11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7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762" y="553522"/>
            <a:ext cx="8967014" cy="2009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62" y="2767597"/>
            <a:ext cx="8967014" cy="6596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762" y="9636053"/>
            <a:ext cx="2339221" cy="55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853" y="9636053"/>
            <a:ext cx="3508832" cy="55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2555" y="9636053"/>
            <a:ext cx="2339221" cy="553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1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9673" rtl="0" eaLnBrk="1" latinLnBrk="0" hangingPunct="1">
        <a:lnSpc>
          <a:spcPct val="90000"/>
        </a:lnSpc>
        <a:spcBef>
          <a:spcPct val="0"/>
        </a:spcBef>
        <a:buNone/>
        <a:defRPr sz="5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918" indent="-259918" algn="l" defTabSz="1039673" rtl="0" eaLnBrk="1" latinLnBrk="0" hangingPunct="1">
        <a:lnSpc>
          <a:spcPct val="90000"/>
        </a:lnSpc>
        <a:spcBef>
          <a:spcPts val="1137"/>
        </a:spcBef>
        <a:buFont typeface="Arial" panose="020B0604020202020204" pitchFamily="34" charset="0"/>
        <a:buChar char="•"/>
        <a:defRPr sz="3184" kern="1200">
          <a:solidFill>
            <a:schemeClr val="tx1"/>
          </a:solidFill>
          <a:latin typeface="+mn-lt"/>
          <a:ea typeface="+mn-ea"/>
          <a:cs typeface="+mn-cs"/>
        </a:defRPr>
      </a:lvl1pPr>
      <a:lvl2pPr marL="779755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729" kern="1200">
          <a:solidFill>
            <a:schemeClr val="tx1"/>
          </a:solidFill>
          <a:latin typeface="+mn-lt"/>
          <a:ea typeface="+mn-ea"/>
          <a:cs typeface="+mn-cs"/>
        </a:defRPr>
      </a:lvl2pPr>
      <a:lvl3pPr marL="1299591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3pPr>
      <a:lvl4pPr marL="1819427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4pPr>
      <a:lvl5pPr marL="2339264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5pPr>
      <a:lvl6pPr marL="2859100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6pPr>
      <a:lvl7pPr marL="3378937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7pPr>
      <a:lvl8pPr marL="3898773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8pPr>
      <a:lvl9pPr marL="4418609" indent="-259918" algn="l" defTabSz="1039673" rtl="0" eaLnBrk="1" latinLnBrk="0" hangingPunct="1">
        <a:lnSpc>
          <a:spcPct val="90000"/>
        </a:lnSpc>
        <a:spcBef>
          <a:spcPts val="569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1pPr>
      <a:lvl2pPr marL="519836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2pPr>
      <a:lvl3pPr marL="1039673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559509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4pPr>
      <a:lvl5pPr marL="2079346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5pPr>
      <a:lvl6pPr marL="2599182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6pPr>
      <a:lvl7pPr marL="3119018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7pPr>
      <a:lvl8pPr marL="3638855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8pPr>
      <a:lvl9pPr marL="4158691" algn="l" defTabSz="1039673" rtl="0" eaLnBrk="1" latinLnBrk="0" hangingPunct="1">
        <a:defRPr sz="2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1" y="787026"/>
            <a:ext cx="10396539" cy="9609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F9803-5BF3-44A5-ACDE-C09548B4EC77}"/>
              </a:ext>
            </a:extLst>
          </p:cNvPr>
          <p:cNvSpPr txBox="1"/>
          <p:nvPr/>
        </p:nvSpPr>
        <p:spPr>
          <a:xfrm>
            <a:off x="135853" y="1628855"/>
            <a:ext cx="62467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KENTO MOMOTA</a:t>
            </a:r>
            <a:endParaRPr lang="en-ID" sz="6600" b="1" dirty="0">
              <a:solidFill>
                <a:schemeClr val="bg1"/>
              </a:solidFill>
            </a:endParaRPr>
          </a:p>
        </p:txBody>
      </p:sp>
      <p:pic>
        <p:nvPicPr>
          <p:cNvPr id="5" name="Picture 6" descr="Image result for KENTO MOMOTA">
            <a:extLst>
              <a:ext uri="{FF2B5EF4-FFF2-40B4-BE49-F238E27FC236}">
                <a16:creationId xmlns:a16="http://schemas.microsoft.com/office/drawing/2014/main" id="{C7F507B2-BFA7-4139-8C9B-073822F93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8" r="12048"/>
          <a:stretch/>
        </p:blipFill>
        <p:spPr bwMode="auto">
          <a:xfrm>
            <a:off x="-2" y="3259851"/>
            <a:ext cx="8142516" cy="711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499B0A9-122C-4265-9DDD-F5646DEC6AAD}"/>
              </a:ext>
            </a:extLst>
          </p:cNvPr>
          <p:cNvSpPr txBox="1"/>
          <p:nvPr/>
        </p:nvSpPr>
        <p:spPr>
          <a:xfrm>
            <a:off x="3727354" y="5867034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Image: Bola.com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513582"/>
            <a:ext cx="10396538" cy="9882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F9803-5BF3-44A5-ACDE-C09548B4EC77}"/>
              </a:ext>
            </a:extLst>
          </p:cNvPr>
          <p:cNvSpPr txBox="1"/>
          <p:nvPr/>
        </p:nvSpPr>
        <p:spPr>
          <a:xfrm>
            <a:off x="164440" y="787026"/>
            <a:ext cx="5214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TAI TZU YING</a:t>
            </a:r>
            <a:endParaRPr lang="en-ID" sz="72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[​IMG]">
            <a:extLst>
              <a:ext uri="{FF2B5EF4-FFF2-40B4-BE49-F238E27FC236}">
                <a16:creationId xmlns:a16="http://schemas.microsoft.com/office/drawing/2014/main" id="{A3A6F768-0B91-458B-BADD-AF463B8DC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3" r="18586"/>
          <a:stretch/>
        </p:blipFill>
        <p:spPr bwMode="auto">
          <a:xfrm>
            <a:off x="435427" y="1783770"/>
            <a:ext cx="6429829" cy="86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0C3F71-6BD3-4CA7-8B4B-CBBA95F7158E}"/>
              </a:ext>
            </a:extLst>
          </p:cNvPr>
          <p:cNvSpPr txBox="1"/>
          <p:nvPr/>
        </p:nvSpPr>
        <p:spPr>
          <a:xfrm>
            <a:off x="4206325" y="4502691"/>
            <a:ext cx="352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Image: Badminton Central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513582"/>
            <a:ext cx="10396538" cy="9882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F9803-5BF3-44A5-ACDE-C09548B4EC77}"/>
              </a:ext>
            </a:extLst>
          </p:cNvPr>
          <p:cNvSpPr txBox="1"/>
          <p:nvPr/>
        </p:nvSpPr>
        <p:spPr>
          <a:xfrm>
            <a:off x="164440" y="767504"/>
            <a:ext cx="9976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MARCUS FERNALDI GIDEON/KEVIN SANJAYA SUKAMULJO</a:t>
            </a:r>
            <a:endParaRPr lang="en-ID" sz="3200" b="1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A025CA1-E6A2-481A-829B-AE9696FE9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19" r="17573"/>
          <a:stretch/>
        </p:blipFill>
        <p:spPr bwMode="auto">
          <a:xfrm>
            <a:off x="328725" y="2468410"/>
            <a:ext cx="8926287" cy="792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8A5FB1-46C4-4CB1-BE8B-07356748D7E9}"/>
              </a:ext>
            </a:extLst>
          </p:cNvPr>
          <p:cNvSpPr txBox="1"/>
          <p:nvPr/>
        </p:nvSpPr>
        <p:spPr>
          <a:xfrm>
            <a:off x="6875638" y="4736604"/>
            <a:ext cx="2925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Image: Fox Sport Asia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9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513582"/>
            <a:ext cx="10396538" cy="9882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F9803-5BF3-44A5-ACDE-C09548B4EC77}"/>
              </a:ext>
            </a:extLst>
          </p:cNvPr>
          <p:cNvSpPr txBox="1"/>
          <p:nvPr/>
        </p:nvSpPr>
        <p:spPr>
          <a:xfrm>
            <a:off x="101200" y="767504"/>
            <a:ext cx="101941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CHEN QING CHEN/JIA YI FAN</a:t>
            </a:r>
            <a:endParaRPr lang="en-ID" sz="6600" b="1" dirty="0">
              <a:solidFill>
                <a:schemeClr val="bg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5906384-C5C2-4318-8892-355EDC9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" y="4561481"/>
            <a:ext cx="10396538" cy="583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402E1F-41BC-4C9D-8898-C0A987151A00}"/>
              </a:ext>
            </a:extLst>
          </p:cNvPr>
          <p:cNvSpPr txBox="1"/>
          <p:nvPr/>
        </p:nvSpPr>
        <p:spPr>
          <a:xfrm>
            <a:off x="4354443" y="6115461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Image: BWF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9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513582"/>
            <a:ext cx="10396538" cy="9882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F9803-5BF3-44A5-ACDE-C09548B4EC77}"/>
              </a:ext>
            </a:extLst>
          </p:cNvPr>
          <p:cNvSpPr txBox="1"/>
          <p:nvPr/>
        </p:nvSpPr>
        <p:spPr>
          <a:xfrm>
            <a:off x="164440" y="767504"/>
            <a:ext cx="512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ZHENG SI WEI/HUANG YA QIONG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Image result for ZHENG SIWEI HUANG YAQIONG">
            <a:extLst>
              <a:ext uri="{FF2B5EF4-FFF2-40B4-BE49-F238E27FC236}">
                <a16:creationId xmlns:a16="http://schemas.microsoft.com/office/drawing/2014/main" id="{E24D4CAC-A248-41CD-A48B-6955E7722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90267"/>
            <a:ext cx="10396537" cy="69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5E73A-D9E8-4832-87BC-3F7E433DAECB}"/>
              </a:ext>
            </a:extLst>
          </p:cNvPr>
          <p:cNvSpPr txBox="1"/>
          <p:nvPr/>
        </p:nvSpPr>
        <p:spPr>
          <a:xfrm>
            <a:off x="2859472" y="3490267"/>
            <a:ext cx="510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Image: JOHANNES EISELLE/AFP PHOTO</a:t>
            </a:r>
            <a:endParaRPr lang="en-ID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50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 DEA YUTAMI</dc:creator>
  <cp:lastModifiedBy>RYAN ARIFIANTO NUGROHO</cp:lastModifiedBy>
  <cp:revision>44</cp:revision>
  <dcterms:created xsi:type="dcterms:W3CDTF">2020-03-19T22:55:40Z</dcterms:created>
  <dcterms:modified xsi:type="dcterms:W3CDTF">2020-03-25T08:04:30Z</dcterms:modified>
</cp:coreProperties>
</file>