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IreneFlorentina" charset="1" panose="02000503000000000000"/>
      <p:regular r:id="rId22"/>
    </p:embeddedFont>
    <p:embeddedFont>
      <p:font typeface="Gochi Hand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38.svg" Type="http://schemas.openxmlformats.org/officeDocument/2006/relationships/image"/><Relationship Id="rId12" Target="../media/image29.png" Type="http://schemas.openxmlformats.org/officeDocument/2006/relationships/image"/><Relationship Id="rId13" Target="../media/image30.svg" Type="http://schemas.openxmlformats.org/officeDocument/2006/relationships/image"/><Relationship Id="rId14" Target="../media/image31.png" Type="http://schemas.openxmlformats.org/officeDocument/2006/relationships/image"/><Relationship Id="rId15" Target="../media/image32.svg" Type="http://schemas.openxmlformats.org/officeDocument/2006/relationships/image"/><Relationship Id="rId16" Target="../media/image33.png" Type="http://schemas.openxmlformats.org/officeDocument/2006/relationships/image"/><Relationship Id="rId17" Target="../media/image34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41.png" Type="http://schemas.openxmlformats.org/officeDocument/2006/relationships/image"/><Relationship Id="rId7" Target="../media/image4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svg" Type="http://schemas.openxmlformats.org/officeDocument/2006/relationships/image"/><Relationship Id="rId12" Target="../media/image33.png" Type="http://schemas.openxmlformats.org/officeDocument/2006/relationships/image"/><Relationship Id="rId13" Target="../media/image34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EC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92992" y="-474514"/>
            <a:ext cx="22472055" cy="11236028"/>
            <a:chOff x="0" y="0"/>
            <a:chExt cx="29962740" cy="149813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49068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98137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47205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49068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498137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247205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true" flipV="true" rot="5288912">
            <a:off x="4860573" y="-776357"/>
            <a:ext cx="8349587" cy="11839715"/>
          </a:xfrm>
          <a:custGeom>
            <a:avLst/>
            <a:gdLst/>
            <a:ahLst/>
            <a:cxnLst/>
            <a:rect r="r" b="b" t="t" l="l"/>
            <a:pathLst>
              <a:path h="11839715" w="8349587">
                <a:moveTo>
                  <a:pt x="8349588" y="11839714"/>
                </a:moveTo>
                <a:lnTo>
                  <a:pt x="0" y="11839714"/>
                </a:lnTo>
                <a:lnTo>
                  <a:pt x="0" y="0"/>
                </a:lnTo>
                <a:lnTo>
                  <a:pt x="8349588" y="0"/>
                </a:lnTo>
                <a:lnTo>
                  <a:pt x="8349588" y="1183971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252031" y="3128645"/>
            <a:ext cx="9983701" cy="2226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IreneFlorentina"/>
              </a:rPr>
              <a:t>Standar SCM Dalam Berbagai Konteks Militer, ANSI/IEEE, Aplikasi, Komersil, Organisasi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178332" y="454280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603388" y="7084928"/>
            <a:ext cx="6892106" cy="1371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2"/>
              </a:lnSpc>
            </a:pPr>
            <a:r>
              <a:rPr lang="en-US" sz="3600" spc="-72">
                <a:solidFill>
                  <a:srgbClr val="000000"/>
                </a:solidFill>
                <a:latin typeface="IreneFlorentina"/>
              </a:rPr>
              <a:t>INTAN DWI ANGGRAEINI</a:t>
            </a:r>
          </a:p>
          <a:p>
            <a:pPr algn="ctr">
              <a:lnSpc>
                <a:spcPts val="3492"/>
              </a:lnSpc>
            </a:pPr>
            <a:r>
              <a:rPr lang="en-US" sz="3600" spc="-72">
                <a:solidFill>
                  <a:srgbClr val="000000"/>
                </a:solidFill>
                <a:latin typeface="IreneFlorentina"/>
              </a:rPr>
              <a:t>220110011</a:t>
            </a:r>
          </a:p>
          <a:p>
            <a:pPr algn="ctr" marL="0" indent="0" lvl="0">
              <a:lnSpc>
                <a:spcPts val="3492"/>
              </a:lnSpc>
              <a:spcBef>
                <a:spcPct val="0"/>
              </a:spcBef>
            </a:pPr>
            <a:r>
              <a:rPr lang="en-US" sz="3600" spc="-72">
                <a:solidFill>
                  <a:srgbClr val="000000"/>
                </a:solidFill>
                <a:latin typeface="IreneFlorentina"/>
              </a:rPr>
              <a:t>ILMU KOMPUTER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EC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92992" y="-474514"/>
            <a:ext cx="22472055" cy="11236028"/>
            <a:chOff x="0" y="0"/>
            <a:chExt cx="29962740" cy="149813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49068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98137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47205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49068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498137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247205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28700" y="1028700"/>
            <a:ext cx="16230600" cy="8415149"/>
            <a:chOff x="0" y="0"/>
            <a:chExt cx="12768709" cy="662024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38100" y="44450"/>
              <a:ext cx="12731879" cy="6575797"/>
            </a:xfrm>
            <a:custGeom>
              <a:avLst/>
              <a:gdLst/>
              <a:ahLst/>
              <a:cxnLst/>
              <a:rect r="r" b="b" t="t" l="l"/>
              <a:pathLst>
                <a:path h="6575797" w="12731879">
                  <a:moveTo>
                    <a:pt x="2540" y="6545317"/>
                  </a:moveTo>
                  <a:cubicBezTo>
                    <a:pt x="0" y="6554207"/>
                    <a:pt x="5080" y="6560557"/>
                    <a:pt x="74003" y="6561827"/>
                  </a:cubicBezTo>
                  <a:cubicBezTo>
                    <a:pt x="154167" y="6563097"/>
                    <a:pt x="224311" y="6563097"/>
                    <a:pt x="304475" y="6563097"/>
                  </a:cubicBezTo>
                  <a:cubicBezTo>
                    <a:pt x="625132" y="6564367"/>
                    <a:pt x="945790" y="6564367"/>
                    <a:pt x="1276467" y="6565637"/>
                  </a:cubicBezTo>
                  <a:cubicBezTo>
                    <a:pt x="1456837" y="6566907"/>
                    <a:pt x="1637207" y="6568177"/>
                    <a:pt x="1807556" y="6569447"/>
                  </a:cubicBezTo>
                  <a:cubicBezTo>
                    <a:pt x="2108172" y="6570717"/>
                    <a:pt x="2398768" y="6570717"/>
                    <a:pt x="2699384" y="6571987"/>
                  </a:cubicBezTo>
                  <a:cubicBezTo>
                    <a:pt x="2819631" y="6571987"/>
                    <a:pt x="2929856" y="6571987"/>
                    <a:pt x="3050103" y="6570717"/>
                  </a:cubicBezTo>
                  <a:cubicBezTo>
                    <a:pt x="3100206" y="6570717"/>
                    <a:pt x="3160329" y="6569447"/>
                    <a:pt x="3210432" y="6569447"/>
                  </a:cubicBezTo>
                  <a:cubicBezTo>
                    <a:pt x="3410843" y="6570717"/>
                    <a:pt x="7419059" y="6561827"/>
                    <a:pt x="7619469" y="6563097"/>
                  </a:cubicBezTo>
                  <a:cubicBezTo>
                    <a:pt x="7900044" y="6564367"/>
                    <a:pt x="8671626" y="6564367"/>
                    <a:pt x="8952201" y="6564367"/>
                  </a:cubicBezTo>
                  <a:cubicBezTo>
                    <a:pt x="9062427" y="6564367"/>
                    <a:pt x="9162632" y="6563097"/>
                    <a:pt x="9272858" y="6563097"/>
                  </a:cubicBezTo>
                  <a:lnTo>
                    <a:pt x="9813968" y="6566907"/>
                  </a:lnTo>
                  <a:cubicBezTo>
                    <a:pt x="10204769" y="6569447"/>
                    <a:pt x="10585549" y="6566907"/>
                    <a:pt x="10976350" y="6570717"/>
                  </a:cubicBezTo>
                  <a:cubicBezTo>
                    <a:pt x="11627685" y="6575797"/>
                    <a:pt x="12289041" y="6569447"/>
                    <a:pt x="12667109" y="6574527"/>
                  </a:cubicBezTo>
                  <a:cubicBezTo>
                    <a:pt x="12687429" y="6575797"/>
                    <a:pt x="12707748" y="6574527"/>
                    <a:pt x="12730609" y="6574527"/>
                  </a:cubicBezTo>
                  <a:lnTo>
                    <a:pt x="12730609" y="6514837"/>
                  </a:lnTo>
                  <a:cubicBezTo>
                    <a:pt x="12729339" y="6339505"/>
                    <a:pt x="12728069" y="6092622"/>
                    <a:pt x="12728069" y="5830307"/>
                  </a:cubicBezTo>
                  <a:cubicBezTo>
                    <a:pt x="12728069" y="5526846"/>
                    <a:pt x="12731879" y="5218241"/>
                    <a:pt x="12725529" y="4914779"/>
                  </a:cubicBezTo>
                  <a:cubicBezTo>
                    <a:pt x="12717909" y="4714186"/>
                    <a:pt x="12706479" y="758900"/>
                    <a:pt x="12706479" y="558307"/>
                  </a:cubicBezTo>
                  <a:cubicBezTo>
                    <a:pt x="12703939" y="419435"/>
                    <a:pt x="12702669" y="275419"/>
                    <a:pt x="12700129" y="136547"/>
                  </a:cubicBezTo>
                  <a:cubicBezTo>
                    <a:pt x="12700129" y="95400"/>
                    <a:pt x="12698859" y="54252"/>
                    <a:pt x="12697589" y="6350"/>
                  </a:cubicBezTo>
                  <a:cubicBezTo>
                    <a:pt x="12687429" y="3810"/>
                    <a:pt x="12678539" y="2540"/>
                    <a:pt x="12668379" y="1270"/>
                  </a:cubicBezTo>
                  <a:cubicBezTo>
                    <a:pt x="12660759" y="0"/>
                    <a:pt x="12653139" y="1270"/>
                    <a:pt x="12646789" y="1270"/>
                  </a:cubicBezTo>
                  <a:lnTo>
                    <a:pt x="23900" y="6350"/>
                  </a:lnTo>
                  <a:lnTo>
                    <a:pt x="2540" y="6545317"/>
                  </a:lnTo>
                  <a:close/>
                </a:path>
              </a:pathLst>
            </a:custGeom>
            <a:solidFill>
              <a:srgbClr val="6DC0DB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1430" y="16510"/>
              <a:ext cx="12707749" cy="6565637"/>
            </a:xfrm>
            <a:custGeom>
              <a:avLst/>
              <a:gdLst/>
              <a:ahLst/>
              <a:cxnLst/>
              <a:rect r="r" b="b" t="t" l="l"/>
              <a:pathLst>
                <a:path h="6565637" w="12707749">
                  <a:moveTo>
                    <a:pt x="12707749" y="6565637"/>
                  </a:moveTo>
                  <a:lnTo>
                    <a:pt x="0" y="6558017"/>
                  </a:lnTo>
                  <a:lnTo>
                    <a:pt x="0" y="2314435"/>
                  </a:lnTo>
                  <a:lnTo>
                    <a:pt x="7620" y="20320"/>
                  </a:lnTo>
                  <a:lnTo>
                    <a:pt x="6393572" y="0"/>
                  </a:lnTo>
                  <a:lnTo>
                    <a:pt x="12686159" y="8890"/>
                  </a:lnTo>
                  <a:close/>
                </a:path>
              </a:pathLst>
            </a:custGeom>
            <a:solidFill>
              <a:srgbClr val="6DC0DB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-3810" y="0"/>
              <a:ext cx="12736958" cy="6592307"/>
            </a:xfrm>
            <a:custGeom>
              <a:avLst/>
              <a:gdLst/>
              <a:ahLst/>
              <a:cxnLst/>
              <a:rect r="r" b="b" t="t" l="l"/>
              <a:pathLst>
                <a:path h="6592307" w="12736958">
                  <a:moveTo>
                    <a:pt x="12702669" y="21590"/>
                  </a:moveTo>
                  <a:cubicBezTo>
                    <a:pt x="12703939" y="34290"/>
                    <a:pt x="12703939" y="44450"/>
                    <a:pt x="12705208" y="62698"/>
                  </a:cubicBezTo>
                  <a:cubicBezTo>
                    <a:pt x="12707749" y="201571"/>
                    <a:pt x="12709019" y="345586"/>
                    <a:pt x="12711558" y="484458"/>
                  </a:cubicBezTo>
                  <a:cubicBezTo>
                    <a:pt x="12711558" y="685052"/>
                    <a:pt x="12724258" y="4640338"/>
                    <a:pt x="12730608" y="4840931"/>
                  </a:cubicBezTo>
                  <a:cubicBezTo>
                    <a:pt x="12736958" y="5144393"/>
                    <a:pt x="12733149" y="5452997"/>
                    <a:pt x="12733149" y="5756459"/>
                  </a:cubicBezTo>
                  <a:cubicBezTo>
                    <a:pt x="12733149" y="6023916"/>
                    <a:pt x="12734419" y="6270800"/>
                    <a:pt x="12735689" y="6531347"/>
                  </a:cubicBezTo>
                  <a:lnTo>
                    <a:pt x="12735689" y="6591037"/>
                  </a:lnTo>
                  <a:cubicBezTo>
                    <a:pt x="12712829" y="6591037"/>
                    <a:pt x="12692508" y="6592307"/>
                    <a:pt x="12672189" y="6591037"/>
                  </a:cubicBezTo>
                  <a:cubicBezTo>
                    <a:pt x="12040355" y="6585957"/>
                    <a:pt x="11378999" y="6592307"/>
                    <a:pt x="10727664" y="6587227"/>
                  </a:cubicBezTo>
                  <a:cubicBezTo>
                    <a:pt x="10336863" y="6583417"/>
                    <a:pt x="9956083" y="6585957"/>
                    <a:pt x="9565281" y="6583417"/>
                  </a:cubicBezTo>
                  <a:lnTo>
                    <a:pt x="9024173" y="6579607"/>
                  </a:lnTo>
                  <a:cubicBezTo>
                    <a:pt x="8913947" y="6579607"/>
                    <a:pt x="8813741" y="6580877"/>
                    <a:pt x="8703515" y="6580877"/>
                  </a:cubicBezTo>
                  <a:cubicBezTo>
                    <a:pt x="8422940" y="6579607"/>
                    <a:pt x="7651358" y="6580877"/>
                    <a:pt x="7370784" y="6579607"/>
                  </a:cubicBezTo>
                  <a:cubicBezTo>
                    <a:pt x="7170373" y="6578337"/>
                    <a:pt x="3162157" y="6587227"/>
                    <a:pt x="2961746" y="6585957"/>
                  </a:cubicBezTo>
                  <a:cubicBezTo>
                    <a:pt x="2911643" y="6585957"/>
                    <a:pt x="2851520" y="6587227"/>
                    <a:pt x="2801417" y="6587227"/>
                  </a:cubicBezTo>
                  <a:cubicBezTo>
                    <a:pt x="2681171" y="6587227"/>
                    <a:pt x="2570945" y="6588497"/>
                    <a:pt x="2450698" y="6588497"/>
                  </a:cubicBezTo>
                  <a:cubicBezTo>
                    <a:pt x="2150082" y="6588497"/>
                    <a:pt x="1859486" y="6587227"/>
                    <a:pt x="1558870" y="6585957"/>
                  </a:cubicBezTo>
                  <a:cubicBezTo>
                    <a:pt x="1378501" y="6584687"/>
                    <a:pt x="1198131" y="6583417"/>
                    <a:pt x="1027782" y="6582147"/>
                  </a:cubicBezTo>
                  <a:cubicBezTo>
                    <a:pt x="707124" y="6580877"/>
                    <a:pt x="386467" y="6579607"/>
                    <a:pt x="55789" y="6579607"/>
                  </a:cubicBezTo>
                  <a:cubicBezTo>
                    <a:pt x="38100" y="6579607"/>
                    <a:pt x="29210" y="6579607"/>
                    <a:pt x="19050" y="6578337"/>
                  </a:cubicBezTo>
                  <a:cubicBezTo>
                    <a:pt x="10160" y="6577067"/>
                    <a:pt x="5080" y="6570717"/>
                    <a:pt x="7620" y="6561827"/>
                  </a:cubicBezTo>
                  <a:cubicBezTo>
                    <a:pt x="16510" y="6527971"/>
                    <a:pt x="12700" y="6399386"/>
                    <a:pt x="11430" y="6265657"/>
                  </a:cubicBezTo>
                  <a:cubicBezTo>
                    <a:pt x="10160" y="5993056"/>
                    <a:pt x="6350" y="5725598"/>
                    <a:pt x="7620" y="5452997"/>
                  </a:cubicBezTo>
                  <a:cubicBezTo>
                    <a:pt x="5080" y="5113532"/>
                    <a:pt x="0" y="911362"/>
                    <a:pt x="7620" y="566753"/>
                  </a:cubicBezTo>
                  <a:cubicBezTo>
                    <a:pt x="8890" y="499889"/>
                    <a:pt x="7620" y="427881"/>
                    <a:pt x="8890" y="361016"/>
                  </a:cubicBezTo>
                  <a:cubicBezTo>
                    <a:pt x="10160" y="253005"/>
                    <a:pt x="12700" y="134706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135954" y="30480"/>
                    <a:pt x="296282" y="29210"/>
                  </a:cubicBezTo>
                  <a:cubicBezTo>
                    <a:pt x="566837" y="25400"/>
                    <a:pt x="837391" y="22860"/>
                    <a:pt x="1117967" y="20320"/>
                  </a:cubicBezTo>
                  <a:cubicBezTo>
                    <a:pt x="1308357" y="17780"/>
                    <a:pt x="1498747" y="16510"/>
                    <a:pt x="1679117" y="13970"/>
                  </a:cubicBezTo>
                  <a:cubicBezTo>
                    <a:pt x="1859486" y="11430"/>
                    <a:pt x="2049877" y="8890"/>
                    <a:pt x="2230247" y="8890"/>
                  </a:cubicBezTo>
                  <a:cubicBezTo>
                    <a:pt x="2430657" y="7620"/>
                    <a:pt x="2631068" y="10160"/>
                    <a:pt x="2831479" y="8890"/>
                  </a:cubicBezTo>
                  <a:cubicBezTo>
                    <a:pt x="3081992" y="8890"/>
                    <a:pt x="7621297" y="6350"/>
                    <a:pt x="7871810" y="5080"/>
                  </a:cubicBezTo>
                  <a:cubicBezTo>
                    <a:pt x="8112303" y="3810"/>
                    <a:pt x="8352797" y="2540"/>
                    <a:pt x="8603310" y="2540"/>
                  </a:cubicBezTo>
                  <a:cubicBezTo>
                    <a:pt x="9014152" y="1270"/>
                    <a:pt x="9414974" y="0"/>
                    <a:pt x="9825816" y="0"/>
                  </a:cubicBezTo>
                  <a:cubicBezTo>
                    <a:pt x="9996165" y="0"/>
                    <a:pt x="10176535" y="2540"/>
                    <a:pt x="10346883" y="2540"/>
                  </a:cubicBezTo>
                  <a:cubicBezTo>
                    <a:pt x="10817849" y="3810"/>
                    <a:pt x="11298835" y="5080"/>
                    <a:pt x="11769800" y="7620"/>
                  </a:cubicBezTo>
                  <a:cubicBezTo>
                    <a:pt x="12020314" y="8890"/>
                    <a:pt x="12270828" y="12700"/>
                    <a:pt x="12521341" y="16510"/>
                  </a:cubicBezTo>
                  <a:lnTo>
                    <a:pt x="12672189" y="16510"/>
                  </a:lnTo>
                  <a:cubicBezTo>
                    <a:pt x="12683619" y="17780"/>
                    <a:pt x="12692508" y="20320"/>
                    <a:pt x="12702669" y="21590"/>
                  </a:cubicBezTo>
                  <a:close/>
                  <a:moveTo>
                    <a:pt x="12712829" y="6574527"/>
                  </a:moveTo>
                  <a:cubicBezTo>
                    <a:pt x="12714099" y="6558017"/>
                    <a:pt x="12715369" y="6545317"/>
                    <a:pt x="12715369" y="6532617"/>
                  </a:cubicBezTo>
                  <a:cubicBezTo>
                    <a:pt x="12714099" y="6245084"/>
                    <a:pt x="12712829" y="5972483"/>
                    <a:pt x="12712829" y="5679308"/>
                  </a:cubicBezTo>
                  <a:cubicBezTo>
                    <a:pt x="12712829" y="5545579"/>
                    <a:pt x="12715369" y="5411850"/>
                    <a:pt x="12714099" y="5278122"/>
                  </a:cubicBezTo>
                  <a:cubicBezTo>
                    <a:pt x="12714099" y="5154680"/>
                    <a:pt x="12712829" y="5026094"/>
                    <a:pt x="12711558" y="4902652"/>
                  </a:cubicBezTo>
                  <a:cubicBezTo>
                    <a:pt x="12706479" y="4712346"/>
                    <a:pt x="12695049" y="772490"/>
                    <a:pt x="12695049" y="582183"/>
                  </a:cubicBezTo>
                  <a:cubicBezTo>
                    <a:pt x="12692508" y="422738"/>
                    <a:pt x="12689969" y="258148"/>
                    <a:pt x="12687429" y="98702"/>
                  </a:cubicBezTo>
                  <a:cubicBezTo>
                    <a:pt x="12686158" y="44450"/>
                    <a:pt x="12684889" y="43180"/>
                    <a:pt x="12661629" y="41910"/>
                  </a:cubicBezTo>
                  <a:cubicBezTo>
                    <a:pt x="12631567" y="41910"/>
                    <a:pt x="12611526" y="41910"/>
                    <a:pt x="12581464" y="40640"/>
                  </a:cubicBezTo>
                  <a:cubicBezTo>
                    <a:pt x="12330951" y="36830"/>
                    <a:pt x="12070417" y="31750"/>
                    <a:pt x="11819903" y="30480"/>
                  </a:cubicBezTo>
                  <a:cubicBezTo>
                    <a:pt x="11208650" y="26670"/>
                    <a:pt x="10587376" y="25400"/>
                    <a:pt x="9976124" y="22860"/>
                  </a:cubicBezTo>
                  <a:lnTo>
                    <a:pt x="9254645" y="22860"/>
                  </a:lnTo>
                  <a:cubicBezTo>
                    <a:pt x="8933987" y="22860"/>
                    <a:pt x="8613330" y="22860"/>
                    <a:pt x="8302694" y="24130"/>
                  </a:cubicBezTo>
                  <a:cubicBezTo>
                    <a:pt x="8032139" y="25400"/>
                    <a:pt x="3472793" y="29210"/>
                    <a:pt x="3202239" y="29210"/>
                  </a:cubicBezTo>
                  <a:cubicBezTo>
                    <a:pt x="2761335" y="29210"/>
                    <a:pt x="2320431" y="26670"/>
                    <a:pt x="1879527" y="33020"/>
                  </a:cubicBezTo>
                  <a:cubicBezTo>
                    <a:pt x="1649055" y="36830"/>
                    <a:pt x="1428603" y="36830"/>
                    <a:pt x="1208151" y="38100"/>
                  </a:cubicBezTo>
                  <a:cubicBezTo>
                    <a:pt x="827371" y="41910"/>
                    <a:pt x="446590" y="45720"/>
                    <a:pt x="65810" y="50800"/>
                  </a:cubicBezTo>
                  <a:cubicBezTo>
                    <a:pt x="36830" y="50800"/>
                    <a:pt x="34290" y="57555"/>
                    <a:pt x="33020" y="119276"/>
                  </a:cubicBezTo>
                  <a:cubicBezTo>
                    <a:pt x="31750" y="211858"/>
                    <a:pt x="31750" y="304439"/>
                    <a:pt x="30480" y="397021"/>
                  </a:cubicBezTo>
                  <a:cubicBezTo>
                    <a:pt x="29210" y="551323"/>
                    <a:pt x="26670" y="700482"/>
                    <a:pt x="25400" y="854784"/>
                  </a:cubicBezTo>
                  <a:cubicBezTo>
                    <a:pt x="20320" y="1019374"/>
                    <a:pt x="26670" y="5041524"/>
                    <a:pt x="29210" y="5206114"/>
                  </a:cubicBezTo>
                  <a:cubicBezTo>
                    <a:pt x="29210" y="5380990"/>
                    <a:pt x="29210" y="5561009"/>
                    <a:pt x="30480" y="5735885"/>
                  </a:cubicBezTo>
                  <a:cubicBezTo>
                    <a:pt x="30480" y="5864471"/>
                    <a:pt x="33020" y="5993056"/>
                    <a:pt x="33020" y="6121641"/>
                  </a:cubicBezTo>
                  <a:cubicBezTo>
                    <a:pt x="33020" y="6260514"/>
                    <a:pt x="33020" y="6399386"/>
                    <a:pt x="31750" y="6532617"/>
                  </a:cubicBezTo>
                  <a:lnTo>
                    <a:pt x="31750" y="6542777"/>
                  </a:lnTo>
                  <a:cubicBezTo>
                    <a:pt x="31750" y="6552937"/>
                    <a:pt x="35560" y="6556747"/>
                    <a:pt x="44450" y="6556747"/>
                  </a:cubicBezTo>
                  <a:cubicBezTo>
                    <a:pt x="155995" y="6556747"/>
                    <a:pt x="296282" y="6558017"/>
                    <a:pt x="426549" y="6558017"/>
                  </a:cubicBezTo>
                  <a:cubicBezTo>
                    <a:pt x="616940" y="6558017"/>
                    <a:pt x="817350" y="6555477"/>
                    <a:pt x="1007741" y="6558017"/>
                  </a:cubicBezTo>
                  <a:cubicBezTo>
                    <a:pt x="1318377" y="6561827"/>
                    <a:pt x="1629014" y="6564367"/>
                    <a:pt x="1939651" y="6563097"/>
                  </a:cubicBezTo>
                  <a:cubicBezTo>
                    <a:pt x="2140062" y="6561827"/>
                    <a:pt x="2330452" y="6564367"/>
                    <a:pt x="2530863" y="6564367"/>
                  </a:cubicBezTo>
                  <a:cubicBezTo>
                    <a:pt x="2821458" y="6564367"/>
                    <a:pt x="3112054" y="6563097"/>
                    <a:pt x="3402650" y="6564367"/>
                  </a:cubicBezTo>
                  <a:cubicBezTo>
                    <a:pt x="3833533" y="6565637"/>
                    <a:pt x="8563228" y="6555477"/>
                    <a:pt x="9004132" y="6558017"/>
                  </a:cubicBezTo>
                  <a:cubicBezTo>
                    <a:pt x="9194522" y="6559287"/>
                    <a:pt x="9384912" y="6560557"/>
                    <a:pt x="9565281" y="6560557"/>
                  </a:cubicBezTo>
                  <a:cubicBezTo>
                    <a:pt x="9895960" y="6563097"/>
                    <a:pt x="10216617" y="6559287"/>
                    <a:pt x="10547295" y="6563097"/>
                  </a:cubicBezTo>
                  <a:cubicBezTo>
                    <a:pt x="10817849" y="6565637"/>
                    <a:pt x="11088403" y="6565637"/>
                    <a:pt x="11358959" y="6568177"/>
                  </a:cubicBezTo>
                  <a:cubicBezTo>
                    <a:pt x="11759780" y="6571987"/>
                    <a:pt x="12160602" y="6574527"/>
                    <a:pt x="12561423" y="6575797"/>
                  </a:cubicBezTo>
                  <a:cubicBezTo>
                    <a:pt x="12674729" y="6575797"/>
                    <a:pt x="12692508" y="6574527"/>
                    <a:pt x="12712829" y="6574527"/>
                  </a:cubicBezTo>
                  <a:close/>
                </a:path>
              </a:pathLst>
            </a:custGeom>
            <a:solidFill>
              <a:srgbClr val="6DC0DB"/>
            </a:solidFill>
          </p:spPr>
        </p:sp>
      </p:grpSp>
      <p:grpSp>
        <p:nvGrpSpPr>
          <p:cNvPr name="Group 15" id="15"/>
          <p:cNvGrpSpPr/>
          <p:nvPr/>
        </p:nvGrpSpPr>
        <p:grpSpPr>
          <a:xfrm rot="-101506">
            <a:off x="1398334" y="1325379"/>
            <a:ext cx="15547573" cy="7783365"/>
            <a:chOff x="0" y="0"/>
            <a:chExt cx="10484615" cy="524876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38100" y="44450"/>
              <a:ext cx="10447786" cy="5204317"/>
            </a:xfrm>
            <a:custGeom>
              <a:avLst/>
              <a:gdLst/>
              <a:ahLst/>
              <a:cxnLst/>
              <a:rect r="r" b="b" t="t" l="l"/>
              <a:pathLst>
                <a:path h="5204317" w="10447786">
                  <a:moveTo>
                    <a:pt x="2540" y="5173837"/>
                  </a:moveTo>
                  <a:cubicBezTo>
                    <a:pt x="0" y="5182727"/>
                    <a:pt x="5080" y="5189077"/>
                    <a:pt x="61563" y="5190347"/>
                  </a:cubicBezTo>
                  <a:cubicBezTo>
                    <a:pt x="127220" y="5191617"/>
                    <a:pt x="184671" y="5191617"/>
                    <a:pt x="250329" y="5191617"/>
                  </a:cubicBezTo>
                  <a:cubicBezTo>
                    <a:pt x="512961" y="5192887"/>
                    <a:pt x="775592" y="5192887"/>
                    <a:pt x="1046431" y="5194157"/>
                  </a:cubicBezTo>
                  <a:cubicBezTo>
                    <a:pt x="1194161" y="5195427"/>
                    <a:pt x="1341892" y="5196697"/>
                    <a:pt x="1481415" y="5197967"/>
                  </a:cubicBezTo>
                  <a:cubicBezTo>
                    <a:pt x="1727632" y="5199237"/>
                    <a:pt x="1965642" y="5199237"/>
                    <a:pt x="2211859" y="5200507"/>
                  </a:cubicBezTo>
                  <a:cubicBezTo>
                    <a:pt x="2310346" y="5200507"/>
                    <a:pt x="2400625" y="5200507"/>
                    <a:pt x="2499112" y="5199237"/>
                  </a:cubicBezTo>
                  <a:cubicBezTo>
                    <a:pt x="2540148" y="5199237"/>
                    <a:pt x="2589392" y="5197967"/>
                    <a:pt x="2630428" y="5197967"/>
                  </a:cubicBezTo>
                  <a:cubicBezTo>
                    <a:pt x="2794573" y="5199237"/>
                    <a:pt x="6077468" y="5190347"/>
                    <a:pt x="6241612" y="5191617"/>
                  </a:cubicBezTo>
                  <a:cubicBezTo>
                    <a:pt x="6471415" y="5192887"/>
                    <a:pt x="7103373" y="5192887"/>
                    <a:pt x="7333175" y="5192887"/>
                  </a:cubicBezTo>
                  <a:cubicBezTo>
                    <a:pt x="7423455" y="5192887"/>
                    <a:pt x="7505527" y="5191617"/>
                    <a:pt x="7595807" y="5191617"/>
                  </a:cubicBezTo>
                  <a:lnTo>
                    <a:pt x="8038998" y="5195427"/>
                  </a:lnTo>
                  <a:cubicBezTo>
                    <a:pt x="8359080" y="5197967"/>
                    <a:pt x="8670954" y="5195427"/>
                    <a:pt x="8991037" y="5199237"/>
                  </a:cubicBezTo>
                  <a:cubicBezTo>
                    <a:pt x="9524508" y="5204317"/>
                    <a:pt x="10066185" y="5197967"/>
                    <a:pt x="10383015" y="5203047"/>
                  </a:cubicBezTo>
                  <a:cubicBezTo>
                    <a:pt x="10403336" y="5204317"/>
                    <a:pt x="10423655" y="5203047"/>
                    <a:pt x="10446515" y="5203047"/>
                  </a:cubicBezTo>
                  <a:lnTo>
                    <a:pt x="10446515" y="5143357"/>
                  </a:lnTo>
                  <a:cubicBezTo>
                    <a:pt x="10445245" y="4999104"/>
                    <a:pt x="10443976" y="4804482"/>
                    <a:pt x="10443976" y="4597696"/>
                  </a:cubicBezTo>
                  <a:cubicBezTo>
                    <a:pt x="10443976" y="4358474"/>
                    <a:pt x="10447786" y="4115196"/>
                    <a:pt x="10441436" y="3875974"/>
                  </a:cubicBezTo>
                  <a:cubicBezTo>
                    <a:pt x="10433815" y="3717844"/>
                    <a:pt x="10422386" y="599840"/>
                    <a:pt x="10422386" y="441710"/>
                  </a:cubicBezTo>
                  <a:cubicBezTo>
                    <a:pt x="10419845" y="332235"/>
                    <a:pt x="10418576" y="218706"/>
                    <a:pt x="10416036" y="109231"/>
                  </a:cubicBezTo>
                  <a:cubicBezTo>
                    <a:pt x="10416036" y="76794"/>
                    <a:pt x="10414765" y="44357"/>
                    <a:pt x="10413495" y="6350"/>
                  </a:cubicBezTo>
                  <a:cubicBezTo>
                    <a:pt x="10403336" y="3810"/>
                    <a:pt x="10394445" y="2540"/>
                    <a:pt x="10384286" y="1270"/>
                  </a:cubicBezTo>
                  <a:cubicBezTo>
                    <a:pt x="10376665" y="0"/>
                    <a:pt x="10369045" y="1270"/>
                    <a:pt x="10362695" y="1270"/>
                  </a:cubicBezTo>
                  <a:lnTo>
                    <a:pt x="20526" y="6350"/>
                  </a:lnTo>
                  <a:lnTo>
                    <a:pt x="2540" y="517383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1430" y="16510"/>
              <a:ext cx="10423656" cy="5194157"/>
            </a:xfrm>
            <a:custGeom>
              <a:avLst/>
              <a:gdLst/>
              <a:ahLst/>
              <a:cxnLst/>
              <a:rect r="r" b="b" t="t" l="l"/>
              <a:pathLst>
                <a:path h="5194157" w="10423656">
                  <a:moveTo>
                    <a:pt x="10423656" y="5194157"/>
                  </a:moveTo>
                  <a:lnTo>
                    <a:pt x="0" y="5186537"/>
                  </a:lnTo>
                  <a:lnTo>
                    <a:pt x="0" y="1832003"/>
                  </a:lnTo>
                  <a:lnTo>
                    <a:pt x="7620" y="20320"/>
                  </a:lnTo>
                  <a:lnTo>
                    <a:pt x="5242378" y="0"/>
                  </a:lnTo>
                  <a:lnTo>
                    <a:pt x="10402065" y="889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-3810" y="0"/>
              <a:ext cx="10452865" cy="5220827"/>
            </a:xfrm>
            <a:custGeom>
              <a:avLst/>
              <a:gdLst/>
              <a:ahLst/>
              <a:cxnLst/>
              <a:rect r="r" b="b" t="t" l="l"/>
              <a:pathLst>
                <a:path h="5220827" w="10452865">
                  <a:moveTo>
                    <a:pt x="10418575" y="21590"/>
                  </a:moveTo>
                  <a:cubicBezTo>
                    <a:pt x="10419846" y="34290"/>
                    <a:pt x="10419846" y="44450"/>
                    <a:pt x="10421115" y="60425"/>
                  </a:cubicBezTo>
                  <a:cubicBezTo>
                    <a:pt x="10423655" y="169900"/>
                    <a:pt x="10424925" y="283429"/>
                    <a:pt x="10427465" y="392904"/>
                  </a:cubicBezTo>
                  <a:cubicBezTo>
                    <a:pt x="10427465" y="551034"/>
                    <a:pt x="10440165" y="3669038"/>
                    <a:pt x="10446515" y="3827168"/>
                  </a:cubicBezTo>
                  <a:cubicBezTo>
                    <a:pt x="10452865" y="4066390"/>
                    <a:pt x="10449055" y="4309668"/>
                    <a:pt x="10449055" y="4548890"/>
                  </a:cubicBezTo>
                  <a:cubicBezTo>
                    <a:pt x="10449055" y="4759730"/>
                    <a:pt x="10450325" y="4954352"/>
                    <a:pt x="10451596" y="5159867"/>
                  </a:cubicBezTo>
                  <a:lnTo>
                    <a:pt x="10451596" y="5219557"/>
                  </a:lnTo>
                  <a:cubicBezTo>
                    <a:pt x="10428736" y="5219557"/>
                    <a:pt x="10408415" y="5220827"/>
                    <a:pt x="10388096" y="5219557"/>
                  </a:cubicBezTo>
                  <a:cubicBezTo>
                    <a:pt x="9870085" y="5214477"/>
                    <a:pt x="9328408" y="5220827"/>
                    <a:pt x="8794937" y="5215747"/>
                  </a:cubicBezTo>
                  <a:cubicBezTo>
                    <a:pt x="8474855" y="5211937"/>
                    <a:pt x="8162980" y="5214477"/>
                    <a:pt x="7842897" y="5211937"/>
                  </a:cubicBezTo>
                  <a:lnTo>
                    <a:pt x="7399707" y="5208127"/>
                  </a:lnTo>
                  <a:cubicBezTo>
                    <a:pt x="7309428" y="5208127"/>
                    <a:pt x="7227355" y="5209397"/>
                    <a:pt x="7137075" y="5209397"/>
                  </a:cubicBezTo>
                  <a:cubicBezTo>
                    <a:pt x="6907272" y="5208127"/>
                    <a:pt x="6275315" y="5209397"/>
                    <a:pt x="6045513" y="5208127"/>
                  </a:cubicBezTo>
                  <a:cubicBezTo>
                    <a:pt x="5881368" y="5206857"/>
                    <a:pt x="2598473" y="5215747"/>
                    <a:pt x="2434328" y="5214477"/>
                  </a:cubicBezTo>
                  <a:cubicBezTo>
                    <a:pt x="2393292" y="5214477"/>
                    <a:pt x="2344048" y="5215747"/>
                    <a:pt x="2303012" y="5215747"/>
                  </a:cubicBezTo>
                  <a:cubicBezTo>
                    <a:pt x="2204525" y="5215747"/>
                    <a:pt x="2114246" y="5217017"/>
                    <a:pt x="2015759" y="5217017"/>
                  </a:cubicBezTo>
                  <a:cubicBezTo>
                    <a:pt x="1769542" y="5217017"/>
                    <a:pt x="1531532" y="5215747"/>
                    <a:pt x="1285315" y="5214477"/>
                  </a:cubicBezTo>
                  <a:cubicBezTo>
                    <a:pt x="1137584" y="5213207"/>
                    <a:pt x="989854" y="5211937"/>
                    <a:pt x="850331" y="5210667"/>
                  </a:cubicBezTo>
                  <a:cubicBezTo>
                    <a:pt x="587699" y="5209397"/>
                    <a:pt x="325068" y="5208127"/>
                    <a:pt x="54229" y="5208127"/>
                  </a:cubicBezTo>
                  <a:cubicBezTo>
                    <a:pt x="38100" y="5208127"/>
                    <a:pt x="29210" y="5208127"/>
                    <a:pt x="19050" y="5206857"/>
                  </a:cubicBezTo>
                  <a:cubicBezTo>
                    <a:pt x="10160" y="5205587"/>
                    <a:pt x="5080" y="5199237"/>
                    <a:pt x="7620" y="5190347"/>
                  </a:cubicBezTo>
                  <a:cubicBezTo>
                    <a:pt x="16510" y="5157083"/>
                    <a:pt x="12700" y="5055718"/>
                    <a:pt x="11430" y="4950297"/>
                  </a:cubicBezTo>
                  <a:cubicBezTo>
                    <a:pt x="10160" y="4735402"/>
                    <a:pt x="6350" y="4524562"/>
                    <a:pt x="7620" y="4309668"/>
                  </a:cubicBezTo>
                  <a:cubicBezTo>
                    <a:pt x="5080" y="4042063"/>
                    <a:pt x="0" y="729437"/>
                    <a:pt x="7620" y="457777"/>
                  </a:cubicBezTo>
                  <a:cubicBezTo>
                    <a:pt x="8890" y="405067"/>
                    <a:pt x="7620" y="348303"/>
                    <a:pt x="8890" y="295593"/>
                  </a:cubicBezTo>
                  <a:cubicBezTo>
                    <a:pt x="10160" y="210446"/>
                    <a:pt x="12700" y="117189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119887" y="30480"/>
                    <a:pt x="251203" y="29210"/>
                  </a:cubicBezTo>
                  <a:cubicBezTo>
                    <a:pt x="472798" y="25400"/>
                    <a:pt x="694394" y="22860"/>
                    <a:pt x="924196" y="20320"/>
                  </a:cubicBezTo>
                  <a:cubicBezTo>
                    <a:pt x="1080134" y="17780"/>
                    <a:pt x="1236071" y="16510"/>
                    <a:pt x="1383802" y="13970"/>
                  </a:cubicBezTo>
                  <a:cubicBezTo>
                    <a:pt x="1531532" y="11430"/>
                    <a:pt x="1687469" y="8890"/>
                    <a:pt x="1835200" y="8890"/>
                  </a:cubicBezTo>
                  <a:cubicBezTo>
                    <a:pt x="1999344" y="7620"/>
                    <a:pt x="2163489" y="10160"/>
                    <a:pt x="2327634" y="8890"/>
                  </a:cubicBezTo>
                  <a:cubicBezTo>
                    <a:pt x="2532815" y="8890"/>
                    <a:pt x="6250693" y="6350"/>
                    <a:pt x="6455874" y="5080"/>
                  </a:cubicBezTo>
                  <a:cubicBezTo>
                    <a:pt x="6652848" y="3810"/>
                    <a:pt x="6849822" y="2540"/>
                    <a:pt x="7055003" y="2540"/>
                  </a:cubicBezTo>
                  <a:cubicBezTo>
                    <a:pt x="7391499" y="1270"/>
                    <a:pt x="7719789" y="0"/>
                    <a:pt x="8056286" y="0"/>
                  </a:cubicBezTo>
                  <a:cubicBezTo>
                    <a:pt x="8195809" y="0"/>
                    <a:pt x="8343539" y="2540"/>
                    <a:pt x="8483062" y="2540"/>
                  </a:cubicBezTo>
                  <a:cubicBezTo>
                    <a:pt x="8868802" y="3810"/>
                    <a:pt x="9262749" y="5080"/>
                    <a:pt x="9648490" y="7620"/>
                  </a:cubicBezTo>
                  <a:cubicBezTo>
                    <a:pt x="9853671" y="8890"/>
                    <a:pt x="10058852" y="12700"/>
                    <a:pt x="10264033" y="16510"/>
                  </a:cubicBezTo>
                  <a:lnTo>
                    <a:pt x="10388096" y="16510"/>
                  </a:lnTo>
                  <a:cubicBezTo>
                    <a:pt x="10399525" y="17780"/>
                    <a:pt x="10408415" y="20320"/>
                    <a:pt x="10418575" y="21590"/>
                  </a:cubicBezTo>
                  <a:close/>
                  <a:moveTo>
                    <a:pt x="10428736" y="5203047"/>
                  </a:moveTo>
                  <a:cubicBezTo>
                    <a:pt x="10430005" y="5186537"/>
                    <a:pt x="10431275" y="5173837"/>
                    <a:pt x="10431275" y="5161137"/>
                  </a:cubicBezTo>
                  <a:cubicBezTo>
                    <a:pt x="10430005" y="4934079"/>
                    <a:pt x="10428736" y="4719184"/>
                    <a:pt x="10428736" y="4488071"/>
                  </a:cubicBezTo>
                  <a:cubicBezTo>
                    <a:pt x="10428736" y="4382651"/>
                    <a:pt x="10431275" y="4277231"/>
                    <a:pt x="10430005" y="4171810"/>
                  </a:cubicBezTo>
                  <a:cubicBezTo>
                    <a:pt x="10430005" y="4074500"/>
                    <a:pt x="10428736" y="3973134"/>
                    <a:pt x="10427465" y="3875823"/>
                  </a:cubicBezTo>
                  <a:cubicBezTo>
                    <a:pt x="10422386" y="3725802"/>
                    <a:pt x="10410955" y="619962"/>
                    <a:pt x="10410955" y="469942"/>
                  </a:cubicBezTo>
                  <a:cubicBezTo>
                    <a:pt x="10408415" y="344248"/>
                    <a:pt x="10405875" y="214500"/>
                    <a:pt x="10403336" y="88807"/>
                  </a:cubicBezTo>
                  <a:cubicBezTo>
                    <a:pt x="10402065" y="44450"/>
                    <a:pt x="10400796" y="43180"/>
                    <a:pt x="10378934" y="41910"/>
                  </a:cubicBezTo>
                  <a:cubicBezTo>
                    <a:pt x="10354312" y="41910"/>
                    <a:pt x="10337898" y="41910"/>
                    <a:pt x="10313276" y="40640"/>
                  </a:cubicBezTo>
                  <a:cubicBezTo>
                    <a:pt x="10108095" y="36830"/>
                    <a:pt x="9894707" y="31750"/>
                    <a:pt x="9689527" y="30480"/>
                  </a:cubicBezTo>
                  <a:cubicBezTo>
                    <a:pt x="9188885" y="26670"/>
                    <a:pt x="8680035" y="25400"/>
                    <a:pt x="8179395" y="22860"/>
                  </a:cubicBezTo>
                  <a:lnTo>
                    <a:pt x="7588473" y="22860"/>
                  </a:lnTo>
                  <a:cubicBezTo>
                    <a:pt x="7325841" y="22860"/>
                    <a:pt x="7063210" y="22860"/>
                    <a:pt x="6808786" y="24130"/>
                  </a:cubicBezTo>
                  <a:cubicBezTo>
                    <a:pt x="6587190" y="25400"/>
                    <a:pt x="2852897" y="29210"/>
                    <a:pt x="2631302" y="29210"/>
                  </a:cubicBezTo>
                  <a:cubicBezTo>
                    <a:pt x="2270183" y="29210"/>
                    <a:pt x="1909065" y="26670"/>
                    <a:pt x="1547946" y="33020"/>
                  </a:cubicBezTo>
                  <a:cubicBezTo>
                    <a:pt x="1359180" y="36830"/>
                    <a:pt x="1178621" y="36830"/>
                    <a:pt x="998061" y="38100"/>
                  </a:cubicBezTo>
                  <a:cubicBezTo>
                    <a:pt x="686186" y="41910"/>
                    <a:pt x="374311" y="45720"/>
                    <a:pt x="62436" y="50800"/>
                  </a:cubicBezTo>
                  <a:cubicBezTo>
                    <a:pt x="36830" y="50800"/>
                    <a:pt x="34290" y="56370"/>
                    <a:pt x="33020" y="105026"/>
                  </a:cubicBezTo>
                  <a:cubicBezTo>
                    <a:pt x="31750" y="178009"/>
                    <a:pt x="31750" y="250992"/>
                    <a:pt x="30480" y="323975"/>
                  </a:cubicBezTo>
                  <a:cubicBezTo>
                    <a:pt x="29210" y="445614"/>
                    <a:pt x="26670" y="563198"/>
                    <a:pt x="25400" y="684837"/>
                  </a:cubicBezTo>
                  <a:cubicBezTo>
                    <a:pt x="20320" y="814584"/>
                    <a:pt x="26670" y="3985298"/>
                    <a:pt x="29210" y="4115046"/>
                  </a:cubicBezTo>
                  <a:cubicBezTo>
                    <a:pt x="29210" y="4252903"/>
                    <a:pt x="29210" y="4394815"/>
                    <a:pt x="30480" y="4532671"/>
                  </a:cubicBezTo>
                  <a:cubicBezTo>
                    <a:pt x="30480" y="4634037"/>
                    <a:pt x="33020" y="4735402"/>
                    <a:pt x="33020" y="4836768"/>
                  </a:cubicBezTo>
                  <a:cubicBezTo>
                    <a:pt x="33020" y="4946243"/>
                    <a:pt x="33020" y="5055718"/>
                    <a:pt x="31750" y="5161137"/>
                  </a:cubicBezTo>
                  <a:lnTo>
                    <a:pt x="31750" y="5171297"/>
                  </a:lnTo>
                  <a:cubicBezTo>
                    <a:pt x="31750" y="5181457"/>
                    <a:pt x="35560" y="5185267"/>
                    <a:pt x="44450" y="5185267"/>
                  </a:cubicBezTo>
                  <a:cubicBezTo>
                    <a:pt x="136301" y="5185267"/>
                    <a:pt x="251203" y="5186537"/>
                    <a:pt x="357897" y="5186537"/>
                  </a:cubicBezTo>
                  <a:cubicBezTo>
                    <a:pt x="513834" y="5186537"/>
                    <a:pt x="677979" y="5183997"/>
                    <a:pt x="833917" y="5186537"/>
                  </a:cubicBezTo>
                  <a:cubicBezTo>
                    <a:pt x="1088341" y="5190347"/>
                    <a:pt x="1342765" y="5192887"/>
                    <a:pt x="1597190" y="5191617"/>
                  </a:cubicBezTo>
                  <a:cubicBezTo>
                    <a:pt x="1761335" y="5190347"/>
                    <a:pt x="1917272" y="5192887"/>
                    <a:pt x="2081417" y="5192887"/>
                  </a:cubicBezTo>
                  <a:cubicBezTo>
                    <a:pt x="2319427" y="5192887"/>
                    <a:pt x="2557436" y="5191617"/>
                    <a:pt x="2795447" y="5192887"/>
                  </a:cubicBezTo>
                  <a:cubicBezTo>
                    <a:pt x="3148358" y="5194157"/>
                    <a:pt x="7022174" y="5183997"/>
                    <a:pt x="7383293" y="5186537"/>
                  </a:cubicBezTo>
                  <a:cubicBezTo>
                    <a:pt x="7539230" y="5187807"/>
                    <a:pt x="7695167" y="5189077"/>
                    <a:pt x="7842897" y="5189077"/>
                  </a:cubicBezTo>
                  <a:cubicBezTo>
                    <a:pt x="8113737" y="5191617"/>
                    <a:pt x="8376368" y="5187807"/>
                    <a:pt x="8647207" y="5191617"/>
                  </a:cubicBezTo>
                  <a:cubicBezTo>
                    <a:pt x="8868802" y="5194157"/>
                    <a:pt x="9090397" y="5194157"/>
                    <a:pt x="9311993" y="5196697"/>
                  </a:cubicBezTo>
                  <a:cubicBezTo>
                    <a:pt x="9640283" y="5200507"/>
                    <a:pt x="9968572" y="5203047"/>
                    <a:pt x="10296862" y="5204317"/>
                  </a:cubicBezTo>
                  <a:cubicBezTo>
                    <a:pt x="10390636" y="5204317"/>
                    <a:pt x="10408415" y="5203047"/>
                    <a:pt x="10428736" y="5203047"/>
                  </a:cubicBezTo>
                  <a:close/>
                </a:path>
              </a:pathLst>
            </a:custGeom>
            <a:solidFill>
              <a:srgbClr val="202F5A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569999" y="3316810"/>
            <a:ext cx="1405830" cy="140583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DC0DB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7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4890125" y="6920768"/>
            <a:ext cx="1683887" cy="1683887"/>
          </a:xfrm>
          <a:custGeom>
            <a:avLst/>
            <a:gdLst/>
            <a:ahLst/>
            <a:cxnLst/>
            <a:rect r="r" b="b" t="t" l="l"/>
            <a:pathLst>
              <a:path h="1683887" w="1683887">
                <a:moveTo>
                  <a:pt x="0" y="0"/>
                </a:moveTo>
                <a:lnTo>
                  <a:pt x="1683887" y="0"/>
                </a:lnTo>
                <a:lnTo>
                  <a:pt x="1683887" y="1683887"/>
                </a:lnTo>
                <a:lnTo>
                  <a:pt x="0" y="168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909952" y="3564989"/>
            <a:ext cx="725925" cy="909473"/>
          </a:xfrm>
          <a:custGeom>
            <a:avLst/>
            <a:gdLst/>
            <a:ahLst/>
            <a:cxnLst/>
            <a:rect r="r" b="b" t="t" l="l"/>
            <a:pathLst>
              <a:path h="909473" w="725925">
                <a:moveTo>
                  <a:pt x="0" y="0"/>
                </a:moveTo>
                <a:lnTo>
                  <a:pt x="725925" y="0"/>
                </a:lnTo>
                <a:lnTo>
                  <a:pt x="725925" y="909473"/>
                </a:lnTo>
                <a:lnTo>
                  <a:pt x="0" y="9094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1569999" y="5217062"/>
            <a:ext cx="1405830" cy="1405830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DC0DB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0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1688161" y="5441543"/>
            <a:ext cx="1169506" cy="956868"/>
          </a:xfrm>
          <a:custGeom>
            <a:avLst/>
            <a:gdLst/>
            <a:ahLst/>
            <a:cxnLst/>
            <a:rect r="r" b="b" t="t" l="l"/>
            <a:pathLst>
              <a:path h="956868" w="1169506">
                <a:moveTo>
                  <a:pt x="0" y="0"/>
                </a:moveTo>
                <a:lnTo>
                  <a:pt x="1169506" y="0"/>
                </a:lnTo>
                <a:lnTo>
                  <a:pt x="1169506" y="956868"/>
                </a:lnTo>
                <a:lnTo>
                  <a:pt x="0" y="9568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1688161" y="7059796"/>
            <a:ext cx="1405830" cy="1405830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DC0DB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0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1889460" y="7292998"/>
            <a:ext cx="746417" cy="939426"/>
          </a:xfrm>
          <a:custGeom>
            <a:avLst/>
            <a:gdLst/>
            <a:ahLst/>
            <a:cxnLst/>
            <a:rect r="r" b="b" t="t" l="l"/>
            <a:pathLst>
              <a:path h="939426" w="746417">
                <a:moveTo>
                  <a:pt x="0" y="0"/>
                </a:moveTo>
                <a:lnTo>
                  <a:pt x="746417" y="0"/>
                </a:lnTo>
                <a:lnTo>
                  <a:pt x="746417" y="939427"/>
                </a:lnTo>
                <a:lnTo>
                  <a:pt x="0" y="93942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2482929" y="1799322"/>
            <a:ext cx="13322142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Gochi Hand"/>
              </a:rPr>
              <a:t>KETEPATAN WAKTU DALAM PENGEMBANGAN APLIKASI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251870" y="3250135"/>
            <a:ext cx="13322142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 spc="184">
                <a:solidFill>
                  <a:srgbClr val="000000"/>
                </a:solidFill>
                <a:latin typeface="IreneFlorentina"/>
              </a:rPr>
              <a:t>Manajemen proyek yang efektif</a:t>
            </a:r>
          </a:p>
          <a:p>
            <a:pPr algn="just">
              <a:lnSpc>
                <a:spcPts val="2940"/>
              </a:lnSpc>
              <a:spcBef>
                <a:spcPct val="0"/>
              </a:spcBef>
            </a:pPr>
            <a:r>
              <a:rPr lang="en-US" sz="2100" spc="161">
                <a:solidFill>
                  <a:srgbClr val="000000"/>
                </a:solidFill>
                <a:latin typeface="IreneFlorentina"/>
              </a:rPr>
              <a:t>Manajemen proyek yang efektif memastikan pengembangan aplikasi komersil sesuai dengan jadwal yang ditentukan.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251870" y="5150387"/>
            <a:ext cx="13322142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184">
                <a:solidFill>
                  <a:srgbClr val="000000"/>
                </a:solidFill>
                <a:latin typeface="IreneFlorentina"/>
              </a:rPr>
              <a:t>Penerapan praktik agile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161">
                <a:solidFill>
                  <a:srgbClr val="000000"/>
                </a:solidFill>
                <a:latin typeface="IreneFlorentina"/>
              </a:rPr>
              <a:t>Penerapan praktik agile memungkinkan pengembangan aplikasi komersil secara adaptif dan responsif terhadap perubahan kebutuhan.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251870" y="6993121"/>
            <a:ext cx="13322142" cy="180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184">
                <a:solidFill>
                  <a:srgbClr val="000000"/>
                </a:solidFill>
                <a:latin typeface="IreneFlorentina"/>
              </a:rPr>
              <a:t>Penggunaan alat manajemen versi perangkat lunak</a:t>
            </a:r>
          </a:p>
          <a:p>
            <a:pPr algn="l">
              <a:lnSpc>
                <a:spcPts val="2170"/>
              </a:lnSpc>
            </a:pPr>
          </a:p>
          <a:p>
            <a:pPr algn="l">
              <a:lnSpc>
                <a:spcPts val="2940"/>
              </a:lnSpc>
            </a:pPr>
            <a:r>
              <a:rPr lang="en-US" sz="2100" spc="161">
                <a:solidFill>
                  <a:srgbClr val="000000"/>
                </a:solidFill>
                <a:latin typeface="IreneFlorentina"/>
              </a:rPr>
              <a:t>Penggunaan alat manajemen versi perangkat lunak memastikan kelancaran dalam pengembangan aplikasi komersil sesuai jadwal.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EC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92992" y="-474514"/>
            <a:ext cx="22472055" cy="11236028"/>
            <a:chOff x="0" y="0"/>
            <a:chExt cx="29962740" cy="149813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49068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98137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47205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49068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498137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247205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6711245" y="1575257"/>
            <a:ext cx="4865509" cy="1535859"/>
            <a:chOff x="0" y="0"/>
            <a:chExt cx="1281451" cy="40450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81451" cy="404506"/>
            </a:xfrm>
            <a:custGeom>
              <a:avLst/>
              <a:gdLst/>
              <a:ahLst/>
              <a:cxnLst/>
              <a:rect r="r" b="b" t="t" l="l"/>
              <a:pathLst>
                <a:path h="404506" w="1281451">
                  <a:moveTo>
                    <a:pt x="39780" y="0"/>
                  </a:moveTo>
                  <a:lnTo>
                    <a:pt x="1241671" y="0"/>
                  </a:lnTo>
                  <a:cubicBezTo>
                    <a:pt x="1263641" y="0"/>
                    <a:pt x="1281451" y="17810"/>
                    <a:pt x="1281451" y="39780"/>
                  </a:cubicBezTo>
                  <a:lnTo>
                    <a:pt x="1281451" y="364726"/>
                  </a:lnTo>
                  <a:cubicBezTo>
                    <a:pt x="1281451" y="375277"/>
                    <a:pt x="1277260" y="385395"/>
                    <a:pt x="1269800" y="392855"/>
                  </a:cubicBezTo>
                  <a:cubicBezTo>
                    <a:pt x="1262340" y="400315"/>
                    <a:pt x="1252222" y="404506"/>
                    <a:pt x="1241671" y="404506"/>
                  </a:cubicBezTo>
                  <a:lnTo>
                    <a:pt x="39780" y="404506"/>
                  </a:lnTo>
                  <a:cubicBezTo>
                    <a:pt x="29229" y="404506"/>
                    <a:pt x="19111" y="400315"/>
                    <a:pt x="11651" y="392855"/>
                  </a:cubicBezTo>
                  <a:cubicBezTo>
                    <a:pt x="4191" y="385395"/>
                    <a:pt x="0" y="375277"/>
                    <a:pt x="0" y="364726"/>
                  </a:cubicBezTo>
                  <a:lnTo>
                    <a:pt x="0" y="39780"/>
                  </a:lnTo>
                  <a:cubicBezTo>
                    <a:pt x="0" y="29229"/>
                    <a:pt x="4191" y="19111"/>
                    <a:pt x="11651" y="11651"/>
                  </a:cubicBezTo>
                  <a:cubicBezTo>
                    <a:pt x="19111" y="4191"/>
                    <a:pt x="29229" y="0"/>
                    <a:pt x="39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61925"/>
              <a:ext cx="1281451" cy="5664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144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17957" y="4401806"/>
            <a:ext cx="4993397" cy="4087615"/>
            <a:chOff x="0" y="0"/>
            <a:chExt cx="3154030" cy="25819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-9098" y="-6509"/>
              <a:ext cx="3168361" cy="2613956"/>
            </a:xfrm>
            <a:custGeom>
              <a:avLst/>
              <a:gdLst/>
              <a:ahLst/>
              <a:cxnLst/>
              <a:rect r="r" b="b" t="t" l="l"/>
              <a:pathLst>
                <a:path h="2613956" w="3168361">
                  <a:moveTo>
                    <a:pt x="63030" y="2020403"/>
                  </a:moveTo>
                  <a:cubicBezTo>
                    <a:pt x="63030" y="2020403"/>
                    <a:pt x="0" y="1773839"/>
                    <a:pt x="10218" y="1214762"/>
                  </a:cubicBezTo>
                  <a:cubicBezTo>
                    <a:pt x="18651" y="990971"/>
                    <a:pt x="65033" y="645332"/>
                    <a:pt x="65033" y="645332"/>
                  </a:cubicBezTo>
                  <a:cubicBezTo>
                    <a:pt x="82233" y="502466"/>
                    <a:pt x="56685" y="337866"/>
                    <a:pt x="181385" y="223925"/>
                  </a:cubicBezTo>
                  <a:cubicBezTo>
                    <a:pt x="346794" y="72788"/>
                    <a:pt x="621643" y="0"/>
                    <a:pt x="2275288" y="6965"/>
                  </a:cubicBezTo>
                  <a:cubicBezTo>
                    <a:pt x="2492036" y="16819"/>
                    <a:pt x="2696351" y="36481"/>
                    <a:pt x="2830540" y="101690"/>
                  </a:cubicBezTo>
                  <a:cubicBezTo>
                    <a:pt x="3086586" y="226120"/>
                    <a:pt x="3168361" y="459160"/>
                    <a:pt x="3162873" y="704684"/>
                  </a:cubicBezTo>
                  <a:cubicBezTo>
                    <a:pt x="3162873" y="704684"/>
                    <a:pt x="3119585" y="1013073"/>
                    <a:pt x="3127019" y="1248607"/>
                  </a:cubicBezTo>
                  <a:cubicBezTo>
                    <a:pt x="3134142" y="1762204"/>
                    <a:pt x="3141298" y="1957807"/>
                    <a:pt x="3141298" y="1957807"/>
                  </a:cubicBezTo>
                  <a:cubicBezTo>
                    <a:pt x="3124617" y="2173539"/>
                    <a:pt x="3009973" y="2384151"/>
                    <a:pt x="2813104" y="2495775"/>
                  </a:cubicBezTo>
                  <a:cubicBezTo>
                    <a:pt x="2662752" y="2581024"/>
                    <a:pt x="2464721" y="2596121"/>
                    <a:pt x="1950854" y="2585380"/>
                  </a:cubicBezTo>
                  <a:cubicBezTo>
                    <a:pt x="645952" y="2580103"/>
                    <a:pt x="384604" y="2613956"/>
                    <a:pt x="254278" y="2504798"/>
                  </a:cubicBezTo>
                  <a:cubicBezTo>
                    <a:pt x="145767" y="2413913"/>
                    <a:pt x="81795" y="2220602"/>
                    <a:pt x="63030" y="20204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429120" y="3625466"/>
            <a:ext cx="2063604" cy="2063604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DC0DB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7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2931431" y="4060624"/>
            <a:ext cx="1030928" cy="1279934"/>
          </a:xfrm>
          <a:custGeom>
            <a:avLst/>
            <a:gdLst/>
            <a:ahLst/>
            <a:cxnLst/>
            <a:rect r="r" b="b" t="t" l="l"/>
            <a:pathLst>
              <a:path h="1279934" w="1030928">
                <a:moveTo>
                  <a:pt x="0" y="0"/>
                </a:moveTo>
                <a:lnTo>
                  <a:pt x="1030929" y="0"/>
                </a:lnTo>
                <a:lnTo>
                  <a:pt x="1030929" y="1279934"/>
                </a:lnTo>
                <a:lnTo>
                  <a:pt x="0" y="12799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6643856" y="4401806"/>
            <a:ext cx="4993397" cy="4087615"/>
            <a:chOff x="0" y="0"/>
            <a:chExt cx="3154030" cy="258190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-9098" y="-6509"/>
              <a:ext cx="3168361" cy="2613956"/>
            </a:xfrm>
            <a:custGeom>
              <a:avLst/>
              <a:gdLst/>
              <a:ahLst/>
              <a:cxnLst/>
              <a:rect r="r" b="b" t="t" l="l"/>
              <a:pathLst>
                <a:path h="2613956" w="3168361">
                  <a:moveTo>
                    <a:pt x="63030" y="2020403"/>
                  </a:moveTo>
                  <a:cubicBezTo>
                    <a:pt x="63030" y="2020403"/>
                    <a:pt x="0" y="1773839"/>
                    <a:pt x="10218" y="1214762"/>
                  </a:cubicBezTo>
                  <a:cubicBezTo>
                    <a:pt x="18651" y="990971"/>
                    <a:pt x="65033" y="645332"/>
                    <a:pt x="65033" y="645332"/>
                  </a:cubicBezTo>
                  <a:cubicBezTo>
                    <a:pt x="82233" y="502466"/>
                    <a:pt x="56685" y="337866"/>
                    <a:pt x="181385" y="223925"/>
                  </a:cubicBezTo>
                  <a:cubicBezTo>
                    <a:pt x="346794" y="72788"/>
                    <a:pt x="621643" y="0"/>
                    <a:pt x="2275288" y="6965"/>
                  </a:cubicBezTo>
                  <a:cubicBezTo>
                    <a:pt x="2492036" y="16819"/>
                    <a:pt x="2696351" y="36481"/>
                    <a:pt x="2830540" y="101690"/>
                  </a:cubicBezTo>
                  <a:cubicBezTo>
                    <a:pt x="3086586" y="226120"/>
                    <a:pt x="3168361" y="459160"/>
                    <a:pt x="3162873" y="704684"/>
                  </a:cubicBezTo>
                  <a:cubicBezTo>
                    <a:pt x="3162873" y="704684"/>
                    <a:pt x="3119585" y="1013073"/>
                    <a:pt x="3127019" y="1248607"/>
                  </a:cubicBezTo>
                  <a:cubicBezTo>
                    <a:pt x="3134142" y="1762204"/>
                    <a:pt x="3141298" y="1957807"/>
                    <a:pt x="3141298" y="1957807"/>
                  </a:cubicBezTo>
                  <a:cubicBezTo>
                    <a:pt x="3124617" y="2173539"/>
                    <a:pt x="3009973" y="2384151"/>
                    <a:pt x="2813104" y="2495775"/>
                  </a:cubicBezTo>
                  <a:cubicBezTo>
                    <a:pt x="2662752" y="2581024"/>
                    <a:pt x="2464721" y="2596121"/>
                    <a:pt x="1950854" y="2585380"/>
                  </a:cubicBezTo>
                  <a:cubicBezTo>
                    <a:pt x="645952" y="2580103"/>
                    <a:pt x="384604" y="2613956"/>
                    <a:pt x="254278" y="2504798"/>
                  </a:cubicBezTo>
                  <a:cubicBezTo>
                    <a:pt x="145767" y="2413913"/>
                    <a:pt x="81795" y="2220602"/>
                    <a:pt x="63030" y="20204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8055019" y="3625466"/>
            <a:ext cx="2063604" cy="2063604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DC0DB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7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2265903" y="4401806"/>
            <a:ext cx="4993397" cy="4087615"/>
            <a:chOff x="0" y="0"/>
            <a:chExt cx="3154030" cy="258190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-9098" y="-6509"/>
              <a:ext cx="3168361" cy="2613956"/>
            </a:xfrm>
            <a:custGeom>
              <a:avLst/>
              <a:gdLst/>
              <a:ahLst/>
              <a:cxnLst/>
              <a:rect r="r" b="b" t="t" l="l"/>
              <a:pathLst>
                <a:path h="2613956" w="3168361">
                  <a:moveTo>
                    <a:pt x="63030" y="2020403"/>
                  </a:moveTo>
                  <a:cubicBezTo>
                    <a:pt x="63030" y="2020403"/>
                    <a:pt x="0" y="1773839"/>
                    <a:pt x="10218" y="1214762"/>
                  </a:cubicBezTo>
                  <a:cubicBezTo>
                    <a:pt x="18651" y="990971"/>
                    <a:pt x="65033" y="645332"/>
                    <a:pt x="65033" y="645332"/>
                  </a:cubicBezTo>
                  <a:cubicBezTo>
                    <a:pt x="82233" y="502466"/>
                    <a:pt x="56685" y="337866"/>
                    <a:pt x="181385" y="223925"/>
                  </a:cubicBezTo>
                  <a:cubicBezTo>
                    <a:pt x="346794" y="72788"/>
                    <a:pt x="621643" y="0"/>
                    <a:pt x="2275288" y="6965"/>
                  </a:cubicBezTo>
                  <a:cubicBezTo>
                    <a:pt x="2492036" y="16819"/>
                    <a:pt x="2696351" y="36481"/>
                    <a:pt x="2830540" y="101690"/>
                  </a:cubicBezTo>
                  <a:cubicBezTo>
                    <a:pt x="3086586" y="226120"/>
                    <a:pt x="3168361" y="459160"/>
                    <a:pt x="3162873" y="704684"/>
                  </a:cubicBezTo>
                  <a:cubicBezTo>
                    <a:pt x="3162873" y="704684"/>
                    <a:pt x="3119585" y="1013073"/>
                    <a:pt x="3127019" y="1248607"/>
                  </a:cubicBezTo>
                  <a:cubicBezTo>
                    <a:pt x="3134142" y="1762204"/>
                    <a:pt x="3141298" y="1957807"/>
                    <a:pt x="3141298" y="1957807"/>
                  </a:cubicBezTo>
                  <a:cubicBezTo>
                    <a:pt x="3124617" y="2173539"/>
                    <a:pt x="3009973" y="2384151"/>
                    <a:pt x="2813104" y="2495775"/>
                  </a:cubicBezTo>
                  <a:cubicBezTo>
                    <a:pt x="2662752" y="2581024"/>
                    <a:pt x="2464721" y="2596121"/>
                    <a:pt x="1950854" y="2585380"/>
                  </a:cubicBezTo>
                  <a:cubicBezTo>
                    <a:pt x="645952" y="2580103"/>
                    <a:pt x="384604" y="2613956"/>
                    <a:pt x="254278" y="2504798"/>
                  </a:cubicBezTo>
                  <a:cubicBezTo>
                    <a:pt x="145767" y="2413913"/>
                    <a:pt x="81795" y="2220602"/>
                    <a:pt x="63030" y="20204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3677066" y="3625466"/>
            <a:ext cx="2063604" cy="2063604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DC0DB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7"/>
                </a:lnSpc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14116792" y="3917174"/>
            <a:ext cx="1184152" cy="1480190"/>
          </a:xfrm>
          <a:custGeom>
            <a:avLst/>
            <a:gdLst/>
            <a:ahLst/>
            <a:cxnLst/>
            <a:rect r="r" b="b" t="t" l="l"/>
            <a:pathLst>
              <a:path h="1480190" w="1184152">
                <a:moveTo>
                  <a:pt x="0" y="0"/>
                </a:moveTo>
                <a:lnTo>
                  <a:pt x="1184152" y="0"/>
                </a:lnTo>
                <a:lnTo>
                  <a:pt x="1184152" y="1480189"/>
                </a:lnTo>
                <a:lnTo>
                  <a:pt x="0" y="14801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1" id="31"/>
          <p:cNvSpPr/>
          <p:nvPr/>
        </p:nvSpPr>
        <p:spPr>
          <a:xfrm flipH="false" flipV="false" rot="0">
            <a:off x="8554911" y="4010355"/>
            <a:ext cx="945649" cy="1460974"/>
          </a:xfrm>
          <a:custGeom>
            <a:avLst/>
            <a:gdLst/>
            <a:ahLst/>
            <a:cxnLst/>
            <a:rect r="r" b="b" t="t" l="l"/>
            <a:pathLst>
              <a:path h="1460974" w="945649">
                <a:moveTo>
                  <a:pt x="0" y="0"/>
                </a:moveTo>
                <a:lnTo>
                  <a:pt x="945649" y="0"/>
                </a:lnTo>
                <a:lnTo>
                  <a:pt x="945649" y="1460974"/>
                </a:lnTo>
                <a:lnTo>
                  <a:pt x="0" y="14609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2" id="32"/>
          <p:cNvSpPr txBox="true"/>
          <p:nvPr/>
        </p:nvSpPr>
        <p:spPr>
          <a:xfrm rot="0">
            <a:off x="3520027" y="1646171"/>
            <a:ext cx="11247946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Gochi Hand"/>
              </a:rPr>
              <a:t>Keamanan perangkat lunak dalam konteks aplikasi komersil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28700" y="5631921"/>
            <a:ext cx="4982654" cy="2693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161">
                <a:solidFill>
                  <a:srgbClr val="000000"/>
                </a:solidFill>
                <a:latin typeface="IreneFlorentina"/>
              </a:rPr>
              <a:t>Penerapan praktik keamanan perangkat lunak</a:t>
            </a:r>
          </a:p>
          <a:p>
            <a:pPr algn="ctr">
              <a:lnSpc>
                <a:spcPts val="2940"/>
              </a:lnSpc>
            </a:pP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138">
                <a:solidFill>
                  <a:srgbClr val="000000"/>
                </a:solidFill>
                <a:latin typeface="IreneFlorentina"/>
              </a:rPr>
              <a:t>Penerapan praktik keamanan perangkat lunak menjadi kunci dalam pengembangan aplikasi komersil untuk melindungi data dan informasi sensitif.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711245" y="5631921"/>
            <a:ext cx="4865509" cy="2693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161">
                <a:solidFill>
                  <a:srgbClr val="000000"/>
                </a:solidFill>
                <a:latin typeface="IreneFlorentina"/>
              </a:rPr>
              <a:t>Pengujian keamanan yang menyeluruh</a:t>
            </a:r>
          </a:p>
          <a:p>
            <a:pPr algn="ctr">
              <a:lnSpc>
                <a:spcPts val="2940"/>
              </a:lnSpc>
            </a:pP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138">
                <a:solidFill>
                  <a:srgbClr val="000000"/>
                </a:solidFill>
                <a:latin typeface="IreneFlorentina"/>
              </a:rPr>
              <a:t>Pengujian keamanan yang menyeluruh memastikan perangkat lunak dalam aplikasi komersil tahan terhadap berbagai ancaman keamanan.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265903" y="5631921"/>
            <a:ext cx="4993397" cy="2693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161">
                <a:solidFill>
                  <a:srgbClr val="000000"/>
                </a:solidFill>
                <a:latin typeface="IreneFlorentina"/>
              </a:rPr>
              <a:t>Pemantauan keamanan secara terus menerus</a:t>
            </a:r>
          </a:p>
          <a:p>
            <a:pPr algn="ctr">
              <a:lnSpc>
                <a:spcPts val="2940"/>
              </a:lnSpc>
            </a:pP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138">
                <a:solidFill>
                  <a:srgbClr val="000000"/>
                </a:solidFill>
                <a:latin typeface="IreneFlorentina"/>
              </a:rPr>
              <a:t>Pemantauan keamanan secara terus menerus memastikan keandalan dan ketahanan perangkat lunak dalam aplikasi komersil.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92992" y="-474514"/>
            <a:ext cx="22472055" cy="11236028"/>
            <a:chOff x="0" y="0"/>
            <a:chExt cx="29962740" cy="149813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49068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98137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47205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49068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498137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247205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631965" y="1375027"/>
            <a:ext cx="11024069" cy="7536946"/>
            <a:chOff x="0" y="0"/>
            <a:chExt cx="8672700" cy="592936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38100" y="44450"/>
              <a:ext cx="8635871" cy="5884910"/>
            </a:xfrm>
            <a:custGeom>
              <a:avLst/>
              <a:gdLst/>
              <a:ahLst/>
              <a:cxnLst/>
              <a:rect r="r" b="b" t="t" l="l"/>
              <a:pathLst>
                <a:path h="5884910" w="8635871">
                  <a:moveTo>
                    <a:pt x="2540" y="5854430"/>
                  </a:moveTo>
                  <a:cubicBezTo>
                    <a:pt x="0" y="5863320"/>
                    <a:pt x="5080" y="5869670"/>
                    <a:pt x="51694" y="5870940"/>
                  </a:cubicBezTo>
                  <a:cubicBezTo>
                    <a:pt x="105844" y="5872210"/>
                    <a:pt x="153226" y="5872210"/>
                    <a:pt x="207376" y="5872210"/>
                  </a:cubicBezTo>
                  <a:cubicBezTo>
                    <a:pt x="423978" y="5873480"/>
                    <a:pt x="640579" y="5873480"/>
                    <a:pt x="863949" y="5874750"/>
                  </a:cubicBezTo>
                  <a:cubicBezTo>
                    <a:pt x="985787" y="5876020"/>
                    <a:pt x="1107625" y="5877290"/>
                    <a:pt x="1222695" y="5878560"/>
                  </a:cubicBezTo>
                  <a:cubicBezTo>
                    <a:pt x="1425758" y="5879830"/>
                    <a:pt x="1622053" y="5879830"/>
                    <a:pt x="1825117" y="5881100"/>
                  </a:cubicBezTo>
                  <a:cubicBezTo>
                    <a:pt x="1906343" y="5881100"/>
                    <a:pt x="1980799" y="5881100"/>
                    <a:pt x="2062025" y="5879830"/>
                  </a:cubicBezTo>
                  <a:cubicBezTo>
                    <a:pt x="2095869" y="5879830"/>
                    <a:pt x="2136481" y="5878560"/>
                    <a:pt x="2170325" y="5878560"/>
                  </a:cubicBezTo>
                  <a:cubicBezTo>
                    <a:pt x="2305701" y="5879830"/>
                    <a:pt x="5013217" y="5870940"/>
                    <a:pt x="5148593" y="5872210"/>
                  </a:cubicBezTo>
                  <a:cubicBezTo>
                    <a:pt x="5338118" y="5873480"/>
                    <a:pt x="5859316" y="5873480"/>
                    <a:pt x="6048842" y="5873480"/>
                  </a:cubicBezTo>
                  <a:cubicBezTo>
                    <a:pt x="6123299" y="5873480"/>
                    <a:pt x="6190986" y="5872210"/>
                    <a:pt x="6265443" y="5872210"/>
                  </a:cubicBezTo>
                  <a:lnTo>
                    <a:pt x="6630958" y="5876020"/>
                  </a:lnTo>
                  <a:cubicBezTo>
                    <a:pt x="6894940" y="5878560"/>
                    <a:pt x="7152154" y="5876020"/>
                    <a:pt x="7416137" y="5879830"/>
                  </a:cubicBezTo>
                  <a:cubicBezTo>
                    <a:pt x="7856109" y="5884910"/>
                    <a:pt x="8302848" y="5878560"/>
                    <a:pt x="8571100" y="5883640"/>
                  </a:cubicBezTo>
                  <a:cubicBezTo>
                    <a:pt x="8591421" y="5884910"/>
                    <a:pt x="8611740" y="5883640"/>
                    <a:pt x="8634600" y="5883640"/>
                  </a:cubicBezTo>
                  <a:lnTo>
                    <a:pt x="8634600" y="5823950"/>
                  </a:lnTo>
                  <a:cubicBezTo>
                    <a:pt x="8633330" y="5664274"/>
                    <a:pt x="8632061" y="5443718"/>
                    <a:pt x="8632061" y="5209376"/>
                  </a:cubicBezTo>
                  <a:cubicBezTo>
                    <a:pt x="8632061" y="4938275"/>
                    <a:pt x="8635871" y="4662579"/>
                    <a:pt x="8629521" y="4391478"/>
                  </a:cubicBezTo>
                  <a:cubicBezTo>
                    <a:pt x="8621900" y="4212276"/>
                    <a:pt x="8610471" y="678773"/>
                    <a:pt x="8610471" y="499571"/>
                  </a:cubicBezTo>
                  <a:cubicBezTo>
                    <a:pt x="8607930" y="375508"/>
                    <a:pt x="8606661" y="246850"/>
                    <a:pt x="8604121" y="122787"/>
                  </a:cubicBezTo>
                  <a:cubicBezTo>
                    <a:pt x="8604121" y="86027"/>
                    <a:pt x="8602850" y="49268"/>
                    <a:pt x="8601580" y="6350"/>
                  </a:cubicBezTo>
                  <a:cubicBezTo>
                    <a:pt x="8591421" y="3810"/>
                    <a:pt x="8582530" y="2540"/>
                    <a:pt x="8572371" y="1270"/>
                  </a:cubicBezTo>
                  <a:cubicBezTo>
                    <a:pt x="8564750" y="0"/>
                    <a:pt x="8557130" y="1270"/>
                    <a:pt x="8550780" y="1270"/>
                  </a:cubicBezTo>
                  <a:lnTo>
                    <a:pt x="17850" y="6350"/>
                  </a:lnTo>
                  <a:lnTo>
                    <a:pt x="2540" y="5854430"/>
                  </a:lnTo>
                  <a:close/>
                </a:path>
              </a:pathLst>
            </a:custGeom>
            <a:solidFill>
              <a:srgbClr val="FF9ACD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1430" y="16510"/>
              <a:ext cx="8611741" cy="5874750"/>
            </a:xfrm>
            <a:custGeom>
              <a:avLst/>
              <a:gdLst/>
              <a:ahLst/>
              <a:cxnLst/>
              <a:rect r="r" b="b" t="t" l="l"/>
              <a:pathLst>
                <a:path h="5874750" w="8611741">
                  <a:moveTo>
                    <a:pt x="8611741" y="5874750"/>
                  </a:moveTo>
                  <a:lnTo>
                    <a:pt x="0" y="5867130"/>
                  </a:lnTo>
                  <a:lnTo>
                    <a:pt x="0" y="2071408"/>
                  </a:lnTo>
                  <a:lnTo>
                    <a:pt x="7620" y="20320"/>
                  </a:lnTo>
                  <a:lnTo>
                    <a:pt x="4329164" y="0"/>
                  </a:lnTo>
                  <a:lnTo>
                    <a:pt x="8590150" y="8890"/>
                  </a:lnTo>
                  <a:close/>
                </a:path>
              </a:pathLst>
            </a:custGeom>
            <a:solidFill>
              <a:srgbClr val="FF9ACD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-3810" y="0"/>
              <a:ext cx="8640950" cy="5901420"/>
            </a:xfrm>
            <a:custGeom>
              <a:avLst/>
              <a:gdLst/>
              <a:ahLst/>
              <a:cxnLst/>
              <a:rect r="r" b="b" t="t" l="l"/>
              <a:pathLst>
                <a:path h="5901420" w="8640950">
                  <a:moveTo>
                    <a:pt x="8606660" y="21590"/>
                  </a:moveTo>
                  <a:cubicBezTo>
                    <a:pt x="8607931" y="34290"/>
                    <a:pt x="8607931" y="44450"/>
                    <a:pt x="8609200" y="61553"/>
                  </a:cubicBezTo>
                  <a:cubicBezTo>
                    <a:pt x="8611740" y="185616"/>
                    <a:pt x="8613010" y="314274"/>
                    <a:pt x="8615550" y="438337"/>
                  </a:cubicBezTo>
                  <a:cubicBezTo>
                    <a:pt x="8615550" y="617540"/>
                    <a:pt x="8628250" y="4151043"/>
                    <a:pt x="8634600" y="4330245"/>
                  </a:cubicBezTo>
                  <a:cubicBezTo>
                    <a:pt x="8640950" y="4601346"/>
                    <a:pt x="8637140" y="4877042"/>
                    <a:pt x="8637140" y="5148142"/>
                  </a:cubicBezTo>
                  <a:cubicBezTo>
                    <a:pt x="8637140" y="5387079"/>
                    <a:pt x="8638410" y="5607636"/>
                    <a:pt x="8639681" y="5840460"/>
                  </a:cubicBezTo>
                  <a:lnTo>
                    <a:pt x="8639681" y="5900150"/>
                  </a:lnTo>
                  <a:cubicBezTo>
                    <a:pt x="8616821" y="5900150"/>
                    <a:pt x="8596500" y="5901420"/>
                    <a:pt x="8576181" y="5900150"/>
                  </a:cubicBezTo>
                  <a:cubicBezTo>
                    <a:pt x="8148463" y="5895070"/>
                    <a:pt x="7701724" y="5901420"/>
                    <a:pt x="7261752" y="5896340"/>
                  </a:cubicBezTo>
                  <a:cubicBezTo>
                    <a:pt x="6997769" y="5892530"/>
                    <a:pt x="6740555" y="5895070"/>
                    <a:pt x="6476573" y="5892530"/>
                  </a:cubicBezTo>
                  <a:lnTo>
                    <a:pt x="6111058" y="5888720"/>
                  </a:lnTo>
                  <a:cubicBezTo>
                    <a:pt x="6036601" y="5888720"/>
                    <a:pt x="5968914" y="5889990"/>
                    <a:pt x="5894456" y="5889990"/>
                  </a:cubicBezTo>
                  <a:cubicBezTo>
                    <a:pt x="5704931" y="5888720"/>
                    <a:pt x="5183733" y="5889990"/>
                    <a:pt x="4994208" y="5888720"/>
                  </a:cubicBezTo>
                  <a:cubicBezTo>
                    <a:pt x="4858832" y="5887450"/>
                    <a:pt x="2151316" y="5896340"/>
                    <a:pt x="2015940" y="5895070"/>
                  </a:cubicBezTo>
                  <a:cubicBezTo>
                    <a:pt x="1982096" y="5895070"/>
                    <a:pt x="1941484" y="5896340"/>
                    <a:pt x="1907640" y="5896340"/>
                  </a:cubicBezTo>
                  <a:cubicBezTo>
                    <a:pt x="1826414" y="5896340"/>
                    <a:pt x="1751958" y="5897610"/>
                    <a:pt x="1670732" y="5897610"/>
                  </a:cubicBezTo>
                  <a:cubicBezTo>
                    <a:pt x="1467668" y="5897610"/>
                    <a:pt x="1271373" y="5896340"/>
                    <a:pt x="1068310" y="5895070"/>
                  </a:cubicBezTo>
                  <a:cubicBezTo>
                    <a:pt x="946472" y="5893800"/>
                    <a:pt x="824633" y="5892530"/>
                    <a:pt x="709564" y="5891260"/>
                  </a:cubicBezTo>
                  <a:cubicBezTo>
                    <a:pt x="492963" y="5889990"/>
                    <a:pt x="276361" y="5888720"/>
                    <a:pt x="52991" y="5888720"/>
                  </a:cubicBezTo>
                  <a:cubicBezTo>
                    <a:pt x="38100" y="5888720"/>
                    <a:pt x="29210" y="5888720"/>
                    <a:pt x="19050" y="5887450"/>
                  </a:cubicBezTo>
                  <a:cubicBezTo>
                    <a:pt x="10160" y="5886180"/>
                    <a:pt x="5080" y="5879830"/>
                    <a:pt x="7620" y="5870940"/>
                  </a:cubicBezTo>
                  <a:cubicBezTo>
                    <a:pt x="16510" y="5837382"/>
                    <a:pt x="12700" y="5722509"/>
                    <a:pt x="11430" y="5603041"/>
                  </a:cubicBezTo>
                  <a:cubicBezTo>
                    <a:pt x="10160" y="5359510"/>
                    <a:pt x="6350" y="5120573"/>
                    <a:pt x="7620" y="4877042"/>
                  </a:cubicBezTo>
                  <a:cubicBezTo>
                    <a:pt x="5080" y="4573776"/>
                    <a:pt x="0" y="819717"/>
                    <a:pt x="7620" y="511856"/>
                  </a:cubicBezTo>
                  <a:cubicBezTo>
                    <a:pt x="8890" y="452122"/>
                    <a:pt x="7620" y="387793"/>
                    <a:pt x="8890" y="328059"/>
                  </a:cubicBezTo>
                  <a:cubicBezTo>
                    <a:pt x="10160" y="231566"/>
                    <a:pt x="12700" y="125882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107142" y="30480"/>
                    <a:pt x="215442" y="29210"/>
                  </a:cubicBezTo>
                  <a:cubicBezTo>
                    <a:pt x="398200" y="25400"/>
                    <a:pt x="580957" y="22860"/>
                    <a:pt x="770483" y="20320"/>
                  </a:cubicBezTo>
                  <a:cubicBezTo>
                    <a:pt x="899090" y="17780"/>
                    <a:pt x="1027697" y="16510"/>
                    <a:pt x="1149535" y="13970"/>
                  </a:cubicBezTo>
                  <a:cubicBezTo>
                    <a:pt x="1271374" y="11430"/>
                    <a:pt x="1399980" y="8890"/>
                    <a:pt x="1521819" y="8890"/>
                  </a:cubicBezTo>
                  <a:cubicBezTo>
                    <a:pt x="1657195" y="7620"/>
                    <a:pt x="1792570" y="10160"/>
                    <a:pt x="1927946" y="8890"/>
                  </a:cubicBezTo>
                  <a:cubicBezTo>
                    <a:pt x="2097166" y="8890"/>
                    <a:pt x="5163428" y="6350"/>
                    <a:pt x="5332647" y="5080"/>
                  </a:cubicBezTo>
                  <a:cubicBezTo>
                    <a:pt x="5495098" y="3810"/>
                    <a:pt x="5657549" y="2540"/>
                    <a:pt x="5826769" y="2540"/>
                  </a:cubicBezTo>
                  <a:cubicBezTo>
                    <a:pt x="6104289" y="1270"/>
                    <a:pt x="6375041" y="0"/>
                    <a:pt x="6652562" y="0"/>
                  </a:cubicBezTo>
                  <a:cubicBezTo>
                    <a:pt x="6767631" y="0"/>
                    <a:pt x="6889469" y="2540"/>
                    <a:pt x="7004538" y="2540"/>
                  </a:cubicBezTo>
                  <a:cubicBezTo>
                    <a:pt x="7322672" y="3810"/>
                    <a:pt x="7647573" y="5080"/>
                    <a:pt x="7965706" y="7620"/>
                  </a:cubicBezTo>
                  <a:cubicBezTo>
                    <a:pt x="8134926" y="8890"/>
                    <a:pt x="8304146" y="12700"/>
                    <a:pt x="8473366" y="16510"/>
                  </a:cubicBezTo>
                  <a:lnTo>
                    <a:pt x="8576181" y="16510"/>
                  </a:lnTo>
                  <a:cubicBezTo>
                    <a:pt x="8587610" y="17780"/>
                    <a:pt x="8596500" y="20320"/>
                    <a:pt x="8606660" y="21590"/>
                  </a:cubicBezTo>
                  <a:close/>
                  <a:moveTo>
                    <a:pt x="8616821" y="5883640"/>
                  </a:moveTo>
                  <a:cubicBezTo>
                    <a:pt x="8618090" y="5867130"/>
                    <a:pt x="8619360" y="5854430"/>
                    <a:pt x="8619360" y="5841730"/>
                  </a:cubicBezTo>
                  <a:cubicBezTo>
                    <a:pt x="8618090" y="5584661"/>
                    <a:pt x="8616821" y="5341130"/>
                    <a:pt x="8616821" y="5079219"/>
                  </a:cubicBezTo>
                  <a:cubicBezTo>
                    <a:pt x="8616821" y="4959751"/>
                    <a:pt x="8619360" y="4840282"/>
                    <a:pt x="8618090" y="4720814"/>
                  </a:cubicBezTo>
                  <a:cubicBezTo>
                    <a:pt x="8618090" y="4610536"/>
                    <a:pt x="8616821" y="4495662"/>
                    <a:pt x="8615550" y="4385384"/>
                  </a:cubicBezTo>
                  <a:cubicBezTo>
                    <a:pt x="8610471" y="4215372"/>
                    <a:pt x="8599040" y="695654"/>
                    <a:pt x="8599040" y="525641"/>
                  </a:cubicBezTo>
                  <a:cubicBezTo>
                    <a:pt x="8596500" y="383198"/>
                    <a:pt x="8593960" y="236161"/>
                    <a:pt x="8591421" y="93718"/>
                  </a:cubicBezTo>
                  <a:cubicBezTo>
                    <a:pt x="8590150" y="44450"/>
                    <a:pt x="8588881" y="43180"/>
                    <a:pt x="8568129" y="41910"/>
                  </a:cubicBezTo>
                  <a:cubicBezTo>
                    <a:pt x="8547823" y="41910"/>
                    <a:pt x="8534285" y="41910"/>
                    <a:pt x="8513978" y="40640"/>
                  </a:cubicBezTo>
                  <a:cubicBezTo>
                    <a:pt x="8344758" y="36830"/>
                    <a:pt x="8168770" y="31750"/>
                    <a:pt x="7999551" y="30480"/>
                  </a:cubicBezTo>
                  <a:cubicBezTo>
                    <a:pt x="7586654" y="26670"/>
                    <a:pt x="7166989" y="25400"/>
                    <a:pt x="6754093" y="22860"/>
                  </a:cubicBezTo>
                  <a:lnTo>
                    <a:pt x="6266741" y="22860"/>
                  </a:lnTo>
                  <a:cubicBezTo>
                    <a:pt x="6050139" y="22860"/>
                    <a:pt x="5833538" y="22860"/>
                    <a:pt x="5623705" y="24130"/>
                  </a:cubicBezTo>
                  <a:cubicBezTo>
                    <a:pt x="5440948" y="25400"/>
                    <a:pt x="2361148" y="29210"/>
                    <a:pt x="2178391" y="29210"/>
                  </a:cubicBezTo>
                  <a:cubicBezTo>
                    <a:pt x="1880564" y="29210"/>
                    <a:pt x="1582738" y="26670"/>
                    <a:pt x="1284911" y="33020"/>
                  </a:cubicBezTo>
                  <a:cubicBezTo>
                    <a:pt x="1129229" y="36830"/>
                    <a:pt x="980316" y="36830"/>
                    <a:pt x="831402" y="38100"/>
                  </a:cubicBezTo>
                  <a:cubicBezTo>
                    <a:pt x="574188" y="41910"/>
                    <a:pt x="316974" y="45720"/>
                    <a:pt x="59760" y="50800"/>
                  </a:cubicBezTo>
                  <a:cubicBezTo>
                    <a:pt x="36830" y="50800"/>
                    <a:pt x="34290" y="56958"/>
                    <a:pt x="33020" y="112097"/>
                  </a:cubicBezTo>
                  <a:cubicBezTo>
                    <a:pt x="31750" y="194806"/>
                    <a:pt x="31750" y="277515"/>
                    <a:pt x="30480" y="360224"/>
                  </a:cubicBezTo>
                  <a:cubicBezTo>
                    <a:pt x="29210" y="498072"/>
                    <a:pt x="26670" y="631325"/>
                    <a:pt x="25400" y="769173"/>
                  </a:cubicBezTo>
                  <a:cubicBezTo>
                    <a:pt x="20320" y="916210"/>
                    <a:pt x="26670" y="4509448"/>
                    <a:pt x="29210" y="4656485"/>
                  </a:cubicBezTo>
                  <a:cubicBezTo>
                    <a:pt x="29210" y="4812713"/>
                    <a:pt x="29210" y="4973536"/>
                    <a:pt x="30480" y="5129763"/>
                  </a:cubicBezTo>
                  <a:cubicBezTo>
                    <a:pt x="30480" y="5244636"/>
                    <a:pt x="33020" y="5359510"/>
                    <a:pt x="33020" y="5474383"/>
                  </a:cubicBezTo>
                  <a:cubicBezTo>
                    <a:pt x="33020" y="5598446"/>
                    <a:pt x="33020" y="5722509"/>
                    <a:pt x="31750" y="5841730"/>
                  </a:cubicBezTo>
                  <a:lnTo>
                    <a:pt x="31750" y="5851890"/>
                  </a:lnTo>
                  <a:cubicBezTo>
                    <a:pt x="31750" y="5862050"/>
                    <a:pt x="35560" y="5865860"/>
                    <a:pt x="44450" y="5865860"/>
                  </a:cubicBezTo>
                  <a:cubicBezTo>
                    <a:pt x="120679" y="5865860"/>
                    <a:pt x="215442" y="5867130"/>
                    <a:pt x="303437" y="5867130"/>
                  </a:cubicBezTo>
                  <a:cubicBezTo>
                    <a:pt x="432044" y="5867130"/>
                    <a:pt x="567419" y="5864590"/>
                    <a:pt x="696026" y="5867130"/>
                  </a:cubicBezTo>
                  <a:cubicBezTo>
                    <a:pt x="905859" y="5870940"/>
                    <a:pt x="1115691" y="5873480"/>
                    <a:pt x="1325524" y="5872210"/>
                  </a:cubicBezTo>
                  <a:cubicBezTo>
                    <a:pt x="1460900" y="5870940"/>
                    <a:pt x="1589507" y="5873480"/>
                    <a:pt x="1724882" y="5873480"/>
                  </a:cubicBezTo>
                  <a:cubicBezTo>
                    <a:pt x="1921177" y="5873480"/>
                    <a:pt x="2117472" y="5872210"/>
                    <a:pt x="2313767" y="5873480"/>
                  </a:cubicBezTo>
                  <a:cubicBezTo>
                    <a:pt x="2604825" y="5874750"/>
                    <a:pt x="5799694" y="5864590"/>
                    <a:pt x="6097521" y="5867130"/>
                  </a:cubicBezTo>
                  <a:cubicBezTo>
                    <a:pt x="6226128" y="5868400"/>
                    <a:pt x="6354734" y="5869670"/>
                    <a:pt x="6476573" y="5869670"/>
                  </a:cubicBezTo>
                  <a:cubicBezTo>
                    <a:pt x="6699943" y="5872210"/>
                    <a:pt x="6916544" y="5868400"/>
                    <a:pt x="7139914" y="5872210"/>
                  </a:cubicBezTo>
                  <a:cubicBezTo>
                    <a:pt x="7322672" y="5874750"/>
                    <a:pt x="7505429" y="5874750"/>
                    <a:pt x="7688186" y="5877290"/>
                  </a:cubicBezTo>
                  <a:cubicBezTo>
                    <a:pt x="7958938" y="5881100"/>
                    <a:pt x="8229689" y="5883640"/>
                    <a:pt x="8500441" y="5884910"/>
                  </a:cubicBezTo>
                  <a:cubicBezTo>
                    <a:pt x="8578721" y="5884910"/>
                    <a:pt x="8596500" y="5883640"/>
                    <a:pt x="8616821" y="5883640"/>
                  </a:cubicBezTo>
                  <a:close/>
                </a:path>
              </a:pathLst>
            </a:custGeom>
            <a:solidFill>
              <a:srgbClr val="FF9ACD"/>
            </a:solidFill>
          </p:spPr>
        </p:sp>
      </p:grpSp>
      <p:grpSp>
        <p:nvGrpSpPr>
          <p:cNvPr name="Group 15" id="15"/>
          <p:cNvGrpSpPr/>
          <p:nvPr/>
        </p:nvGrpSpPr>
        <p:grpSpPr>
          <a:xfrm rot="-136877">
            <a:off x="3971875" y="2067183"/>
            <a:ext cx="10344249" cy="6152634"/>
            <a:chOff x="0" y="0"/>
            <a:chExt cx="8824604" cy="524876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38100" y="44450"/>
              <a:ext cx="8787774" cy="5204317"/>
            </a:xfrm>
            <a:custGeom>
              <a:avLst/>
              <a:gdLst/>
              <a:ahLst/>
              <a:cxnLst/>
              <a:rect r="r" b="b" t="t" l="l"/>
              <a:pathLst>
                <a:path h="5204317" w="8787774">
                  <a:moveTo>
                    <a:pt x="2540" y="5173837"/>
                  </a:moveTo>
                  <a:cubicBezTo>
                    <a:pt x="0" y="5182727"/>
                    <a:pt x="5080" y="5189077"/>
                    <a:pt x="52521" y="5190347"/>
                  </a:cubicBezTo>
                  <a:cubicBezTo>
                    <a:pt x="107637" y="5191617"/>
                    <a:pt x="155862" y="5191617"/>
                    <a:pt x="210977" y="5191617"/>
                  </a:cubicBezTo>
                  <a:cubicBezTo>
                    <a:pt x="431438" y="5192887"/>
                    <a:pt x="651898" y="5192887"/>
                    <a:pt x="879247" y="5194157"/>
                  </a:cubicBezTo>
                  <a:cubicBezTo>
                    <a:pt x="1003256" y="5195427"/>
                    <a:pt x="1127265" y="5196697"/>
                    <a:pt x="1244385" y="5197967"/>
                  </a:cubicBezTo>
                  <a:cubicBezTo>
                    <a:pt x="1451066" y="5199237"/>
                    <a:pt x="1650858" y="5199237"/>
                    <a:pt x="1857540" y="5200507"/>
                  </a:cubicBezTo>
                  <a:cubicBezTo>
                    <a:pt x="1940212" y="5200507"/>
                    <a:pt x="2015996" y="5200507"/>
                    <a:pt x="2098668" y="5199237"/>
                  </a:cubicBezTo>
                  <a:cubicBezTo>
                    <a:pt x="2133115" y="5199237"/>
                    <a:pt x="2174452" y="5197967"/>
                    <a:pt x="2208899" y="5197967"/>
                  </a:cubicBezTo>
                  <a:cubicBezTo>
                    <a:pt x="2346686" y="5199237"/>
                    <a:pt x="5102439" y="5190347"/>
                    <a:pt x="5240227" y="5191617"/>
                  </a:cubicBezTo>
                  <a:cubicBezTo>
                    <a:pt x="5433129" y="5192887"/>
                    <a:pt x="5963612" y="5192887"/>
                    <a:pt x="6156515" y="5192887"/>
                  </a:cubicBezTo>
                  <a:cubicBezTo>
                    <a:pt x="6232298" y="5192887"/>
                    <a:pt x="6301192" y="5191617"/>
                    <a:pt x="6376975" y="5191617"/>
                  </a:cubicBezTo>
                  <a:lnTo>
                    <a:pt x="6749002" y="5195427"/>
                  </a:lnTo>
                  <a:cubicBezTo>
                    <a:pt x="7017688" y="5197967"/>
                    <a:pt x="7279484" y="5195427"/>
                    <a:pt x="7548170" y="5199237"/>
                  </a:cubicBezTo>
                  <a:cubicBezTo>
                    <a:pt x="7995980" y="5204317"/>
                    <a:pt x="8450680" y="5197967"/>
                    <a:pt x="8723004" y="5203047"/>
                  </a:cubicBezTo>
                  <a:cubicBezTo>
                    <a:pt x="8743324" y="5204317"/>
                    <a:pt x="8763644" y="5203047"/>
                    <a:pt x="8786504" y="5203047"/>
                  </a:cubicBezTo>
                  <a:lnTo>
                    <a:pt x="8786504" y="5143357"/>
                  </a:lnTo>
                  <a:cubicBezTo>
                    <a:pt x="8785234" y="4999104"/>
                    <a:pt x="8783964" y="4804482"/>
                    <a:pt x="8783964" y="4597696"/>
                  </a:cubicBezTo>
                  <a:cubicBezTo>
                    <a:pt x="8783964" y="4358474"/>
                    <a:pt x="8787774" y="4115196"/>
                    <a:pt x="8781424" y="3875974"/>
                  </a:cubicBezTo>
                  <a:cubicBezTo>
                    <a:pt x="8773804" y="3717844"/>
                    <a:pt x="8762374" y="599840"/>
                    <a:pt x="8762374" y="441710"/>
                  </a:cubicBezTo>
                  <a:cubicBezTo>
                    <a:pt x="8759834" y="332235"/>
                    <a:pt x="8758564" y="218706"/>
                    <a:pt x="8756024" y="109231"/>
                  </a:cubicBezTo>
                  <a:cubicBezTo>
                    <a:pt x="8756024" y="76794"/>
                    <a:pt x="8754754" y="44357"/>
                    <a:pt x="8753484" y="6350"/>
                  </a:cubicBezTo>
                  <a:cubicBezTo>
                    <a:pt x="8743324" y="3810"/>
                    <a:pt x="8734434" y="2540"/>
                    <a:pt x="8724274" y="1270"/>
                  </a:cubicBezTo>
                  <a:cubicBezTo>
                    <a:pt x="8716654" y="0"/>
                    <a:pt x="8709034" y="1270"/>
                    <a:pt x="8702684" y="1270"/>
                  </a:cubicBezTo>
                  <a:lnTo>
                    <a:pt x="18075" y="6350"/>
                  </a:lnTo>
                  <a:lnTo>
                    <a:pt x="2540" y="517383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1430" y="16510"/>
              <a:ext cx="8763644" cy="5194157"/>
            </a:xfrm>
            <a:custGeom>
              <a:avLst/>
              <a:gdLst/>
              <a:ahLst/>
              <a:cxnLst/>
              <a:rect r="r" b="b" t="t" l="l"/>
              <a:pathLst>
                <a:path h="5194157" w="8763644">
                  <a:moveTo>
                    <a:pt x="8763644" y="5194157"/>
                  </a:moveTo>
                  <a:lnTo>
                    <a:pt x="0" y="5186537"/>
                  </a:lnTo>
                  <a:lnTo>
                    <a:pt x="0" y="1832003"/>
                  </a:lnTo>
                  <a:lnTo>
                    <a:pt x="7620" y="20320"/>
                  </a:lnTo>
                  <a:lnTo>
                    <a:pt x="4405724" y="0"/>
                  </a:lnTo>
                  <a:lnTo>
                    <a:pt x="8742054" y="889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-3810" y="0"/>
              <a:ext cx="8792854" cy="5220827"/>
            </a:xfrm>
            <a:custGeom>
              <a:avLst/>
              <a:gdLst/>
              <a:ahLst/>
              <a:cxnLst/>
              <a:rect r="r" b="b" t="t" l="l"/>
              <a:pathLst>
                <a:path h="5220827" w="8792854">
                  <a:moveTo>
                    <a:pt x="8758564" y="21590"/>
                  </a:moveTo>
                  <a:cubicBezTo>
                    <a:pt x="8759834" y="34290"/>
                    <a:pt x="8759834" y="44450"/>
                    <a:pt x="8761104" y="60425"/>
                  </a:cubicBezTo>
                  <a:cubicBezTo>
                    <a:pt x="8763644" y="169900"/>
                    <a:pt x="8764914" y="283429"/>
                    <a:pt x="8767454" y="392904"/>
                  </a:cubicBezTo>
                  <a:cubicBezTo>
                    <a:pt x="8767454" y="551034"/>
                    <a:pt x="8780154" y="3669038"/>
                    <a:pt x="8786504" y="3827168"/>
                  </a:cubicBezTo>
                  <a:cubicBezTo>
                    <a:pt x="8792854" y="4066390"/>
                    <a:pt x="8789044" y="4309668"/>
                    <a:pt x="8789044" y="4548890"/>
                  </a:cubicBezTo>
                  <a:cubicBezTo>
                    <a:pt x="8789044" y="4759730"/>
                    <a:pt x="8790314" y="4954352"/>
                    <a:pt x="8791584" y="5159867"/>
                  </a:cubicBezTo>
                  <a:lnTo>
                    <a:pt x="8791584" y="5219557"/>
                  </a:lnTo>
                  <a:cubicBezTo>
                    <a:pt x="8768724" y="5219557"/>
                    <a:pt x="8748404" y="5220827"/>
                    <a:pt x="8728084" y="5219557"/>
                  </a:cubicBezTo>
                  <a:cubicBezTo>
                    <a:pt x="8292797" y="5214477"/>
                    <a:pt x="7838098" y="5220827"/>
                    <a:pt x="7390288" y="5215747"/>
                  </a:cubicBezTo>
                  <a:cubicBezTo>
                    <a:pt x="7121602" y="5211937"/>
                    <a:pt x="6859805" y="5214477"/>
                    <a:pt x="6591120" y="5211937"/>
                  </a:cubicBezTo>
                  <a:lnTo>
                    <a:pt x="6219093" y="5208127"/>
                  </a:lnTo>
                  <a:cubicBezTo>
                    <a:pt x="6143310" y="5208127"/>
                    <a:pt x="6074416" y="5209397"/>
                    <a:pt x="5998632" y="5209397"/>
                  </a:cubicBezTo>
                  <a:cubicBezTo>
                    <a:pt x="5805730" y="5208127"/>
                    <a:pt x="5275247" y="5209397"/>
                    <a:pt x="5082345" y="5208127"/>
                  </a:cubicBezTo>
                  <a:cubicBezTo>
                    <a:pt x="4944557" y="5206857"/>
                    <a:pt x="2188804" y="5215747"/>
                    <a:pt x="2051016" y="5214477"/>
                  </a:cubicBezTo>
                  <a:cubicBezTo>
                    <a:pt x="2016569" y="5214477"/>
                    <a:pt x="1975233" y="5215747"/>
                    <a:pt x="1940786" y="5215747"/>
                  </a:cubicBezTo>
                  <a:cubicBezTo>
                    <a:pt x="1858113" y="5215747"/>
                    <a:pt x="1782330" y="5217017"/>
                    <a:pt x="1699658" y="5217017"/>
                  </a:cubicBezTo>
                  <a:cubicBezTo>
                    <a:pt x="1492976" y="5217017"/>
                    <a:pt x="1293184" y="5215747"/>
                    <a:pt x="1086503" y="5214477"/>
                  </a:cubicBezTo>
                  <a:cubicBezTo>
                    <a:pt x="962494" y="5213207"/>
                    <a:pt x="838485" y="5211937"/>
                    <a:pt x="721365" y="5210667"/>
                  </a:cubicBezTo>
                  <a:cubicBezTo>
                    <a:pt x="500905" y="5209397"/>
                    <a:pt x="280445" y="5208127"/>
                    <a:pt x="53095" y="5208127"/>
                  </a:cubicBezTo>
                  <a:cubicBezTo>
                    <a:pt x="38100" y="5208127"/>
                    <a:pt x="29210" y="5208127"/>
                    <a:pt x="19050" y="5206857"/>
                  </a:cubicBezTo>
                  <a:cubicBezTo>
                    <a:pt x="10160" y="5205587"/>
                    <a:pt x="5080" y="5199237"/>
                    <a:pt x="7620" y="5190347"/>
                  </a:cubicBezTo>
                  <a:cubicBezTo>
                    <a:pt x="16510" y="5157083"/>
                    <a:pt x="12700" y="5055718"/>
                    <a:pt x="11430" y="4950297"/>
                  </a:cubicBezTo>
                  <a:cubicBezTo>
                    <a:pt x="10160" y="4735402"/>
                    <a:pt x="6350" y="4524562"/>
                    <a:pt x="7620" y="4309668"/>
                  </a:cubicBezTo>
                  <a:cubicBezTo>
                    <a:pt x="5080" y="4042063"/>
                    <a:pt x="0" y="729437"/>
                    <a:pt x="7620" y="457777"/>
                  </a:cubicBezTo>
                  <a:cubicBezTo>
                    <a:pt x="8890" y="405067"/>
                    <a:pt x="7620" y="348303"/>
                    <a:pt x="8890" y="295593"/>
                  </a:cubicBezTo>
                  <a:cubicBezTo>
                    <a:pt x="10160" y="210446"/>
                    <a:pt x="12700" y="117189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108210" y="30480"/>
                    <a:pt x="218440" y="29210"/>
                  </a:cubicBezTo>
                  <a:cubicBezTo>
                    <a:pt x="404454" y="25400"/>
                    <a:pt x="590467" y="22860"/>
                    <a:pt x="783370" y="20320"/>
                  </a:cubicBezTo>
                  <a:cubicBezTo>
                    <a:pt x="914268" y="17780"/>
                    <a:pt x="1045166" y="16510"/>
                    <a:pt x="1169175" y="13970"/>
                  </a:cubicBezTo>
                  <a:cubicBezTo>
                    <a:pt x="1293184" y="11430"/>
                    <a:pt x="1424082" y="8890"/>
                    <a:pt x="1548091" y="8890"/>
                  </a:cubicBezTo>
                  <a:cubicBezTo>
                    <a:pt x="1685879" y="7620"/>
                    <a:pt x="1823667" y="10160"/>
                    <a:pt x="1961454" y="8890"/>
                  </a:cubicBezTo>
                  <a:cubicBezTo>
                    <a:pt x="2133689" y="8890"/>
                    <a:pt x="5254579" y="6350"/>
                    <a:pt x="5426814" y="5080"/>
                  </a:cubicBezTo>
                  <a:cubicBezTo>
                    <a:pt x="5592159" y="3810"/>
                    <a:pt x="5757505" y="2540"/>
                    <a:pt x="5929739" y="2540"/>
                  </a:cubicBezTo>
                  <a:cubicBezTo>
                    <a:pt x="6212204" y="1270"/>
                    <a:pt x="6487779" y="0"/>
                    <a:pt x="6770243" y="0"/>
                  </a:cubicBezTo>
                  <a:cubicBezTo>
                    <a:pt x="6887363" y="0"/>
                    <a:pt x="7011372" y="2540"/>
                    <a:pt x="7128491" y="2540"/>
                  </a:cubicBezTo>
                  <a:cubicBezTo>
                    <a:pt x="7452293" y="3810"/>
                    <a:pt x="7782982" y="5080"/>
                    <a:pt x="8106784" y="7620"/>
                  </a:cubicBezTo>
                  <a:cubicBezTo>
                    <a:pt x="8279019" y="8890"/>
                    <a:pt x="8451253" y="12700"/>
                    <a:pt x="8623488" y="16510"/>
                  </a:cubicBezTo>
                  <a:lnTo>
                    <a:pt x="8728084" y="16510"/>
                  </a:lnTo>
                  <a:cubicBezTo>
                    <a:pt x="8739514" y="17780"/>
                    <a:pt x="8748404" y="20320"/>
                    <a:pt x="8758564" y="21590"/>
                  </a:cubicBezTo>
                  <a:close/>
                  <a:moveTo>
                    <a:pt x="8768724" y="5203047"/>
                  </a:moveTo>
                  <a:cubicBezTo>
                    <a:pt x="8769994" y="5186537"/>
                    <a:pt x="8771264" y="5173837"/>
                    <a:pt x="8771264" y="5161137"/>
                  </a:cubicBezTo>
                  <a:cubicBezTo>
                    <a:pt x="8769994" y="4934079"/>
                    <a:pt x="8768724" y="4719184"/>
                    <a:pt x="8768724" y="4488071"/>
                  </a:cubicBezTo>
                  <a:cubicBezTo>
                    <a:pt x="8768724" y="4382651"/>
                    <a:pt x="8771264" y="4277231"/>
                    <a:pt x="8769994" y="4171810"/>
                  </a:cubicBezTo>
                  <a:cubicBezTo>
                    <a:pt x="8769994" y="4074500"/>
                    <a:pt x="8768724" y="3973134"/>
                    <a:pt x="8767454" y="3875823"/>
                  </a:cubicBezTo>
                  <a:cubicBezTo>
                    <a:pt x="8762374" y="3725802"/>
                    <a:pt x="8750944" y="619962"/>
                    <a:pt x="8750944" y="469942"/>
                  </a:cubicBezTo>
                  <a:cubicBezTo>
                    <a:pt x="8748404" y="344248"/>
                    <a:pt x="8745864" y="214500"/>
                    <a:pt x="8743324" y="88807"/>
                  </a:cubicBezTo>
                  <a:cubicBezTo>
                    <a:pt x="8742054" y="44450"/>
                    <a:pt x="8740784" y="43180"/>
                    <a:pt x="8719939" y="41910"/>
                  </a:cubicBezTo>
                  <a:cubicBezTo>
                    <a:pt x="8699271" y="41910"/>
                    <a:pt x="8685492" y="41910"/>
                    <a:pt x="8664824" y="40640"/>
                  </a:cubicBezTo>
                  <a:cubicBezTo>
                    <a:pt x="8492590" y="36830"/>
                    <a:pt x="8313466" y="31750"/>
                    <a:pt x="8141231" y="30480"/>
                  </a:cubicBezTo>
                  <a:cubicBezTo>
                    <a:pt x="7720978" y="26670"/>
                    <a:pt x="7293836" y="25400"/>
                    <a:pt x="6873584" y="22860"/>
                  </a:cubicBezTo>
                  <a:lnTo>
                    <a:pt x="6377549" y="22860"/>
                  </a:lnTo>
                  <a:cubicBezTo>
                    <a:pt x="6157088" y="22860"/>
                    <a:pt x="5936628" y="22860"/>
                    <a:pt x="5723057" y="24130"/>
                  </a:cubicBezTo>
                  <a:cubicBezTo>
                    <a:pt x="5537044" y="25400"/>
                    <a:pt x="2402375" y="29210"/>
                    <a:pt x="2216361" y="29210"/>
                  </a:cubicBezTo>
                  <a:cubicBezTo>
                    <a:pt x="1913229" y="29210"/>
                    <a:pt x="1610096" y="26670"/>
                    <a:pt x="1306963" y="33020"/>
                  </a:cubicBezTo>
                  <a:cubicBezTo>
                    <a:pt x="1148507" y="36830"/>
                    <a:pt x="996941" y="36830"/>
                    <a:pt x="845374" y="38100"/>
                  </a:cubicBezTo>
                  <a:cubicBezTo>
                    <a:pt x="583578" y="41910"/>
                    <a:pt x="321781" y="45720"/>
                    <a:pt x="59985" y="50800"/>
                  </a:cubicBezTo>
                  <a:cubicBezTo>
                    <a:pt x="36830" y="50800"/>
                    <a:pt x="34290" y="56370"/>
                    <a:pt x="33020" y="105026"/>
                  </a:cubicBezTo>
                  <a:cubicBezTo>
                    <a:pt x="31750" y="178009"/>
                    <a:pt x="31750" y="250992"/>
                    <a:pt x="30480" y="323975"/>
                  </a:cubicBezTo>
                  <a:cubicBezTo>
                    <a:pt x="29210" y="445614"/>
                    <a:pt x="26670" y="563198"/>
                    <a:pt x="25400" y="684837"/>
                  </a:cubicBezTo>
                  <a:cubicBezTo>
                    <a:pt x="20320" y="814584"/>
                    <a:pt x="26670" y="3985298"/>
                    <a:pt x="29210" y="4115046"/>
                  </a:cubicBezTo>
                  <a:cubicBezTo>
                    <a:pt x="29210" y="4252903"/>
                    <a:pt x="29210" y="4394815"/>
                    <a:pt x="30480" y="4532671"/>
                  </a:cubicBezTo>
                  <a:cubicBezTo>
                    <a:pt x="30480" y="4634037"/>
                    <a:pt x="33020" y="4735402"/>
                    <a:pt x="33020" y="4836768"/>
                  </a:cubicBezTo>
                  <a:cubicBezTo>
                    <a:pt x="33020" y="4946243"/>
                    <a:pt x="33020" y="5055718"/>
                    <a:pt x="31750" y="5161137"/>
                  </a:cubicBezTo>
                  <a:lnTo>
                    <a:pt x="31750" y="5171297"/>
                  </a:lnTo>
                  <a:cubicBezTo>
                    <a:pt x="31750" y="5181457"/>
                    <a:pt x="35560" y="5185267"/>
                    <a:pt x="44450" y="5185267"/>
                  </a:cubicBezTo>
                  <a:cubicBezTo>
                    <a:pt x="121989" y="5185267"/>
                    <a:pt x="218440" y="5186537"/>
                    <a:pt x="308002" y="5186537"/>
                  </a:cubicBezTo>
                  <a:cubicBezTo>
                    <a:pt x="438901" y="5186537"/>
                    <a:pt x="576688" y="5183997"/>
                    <a:pt x="707587" y="5186537"/>
                  </a:cubicBezTo>
                  <a:cubicBezTo>
                    <a:pt x="921157" y="5190347"/>
                    <a:pt x="1134728" y="5192887"/>
                    <a:pt x="1348299" y="5191617"/>
                  </a:cubicBezTo>
                  <a:cubicBezTo>
                    <a:pt x="1486087" y="5190347"/>
                    <a:pt x="1616985" y="5192887"/>
                    <a:pt x="1754773" y="5192887"/>
                  </a:cubicBezTo>
                  <a:cubicBezTo>
                    <a:pt x="1954565" y="5192887"/>
                    <a:pt x="2154357" y="5191617"/>
                    <a:pt x="2354149" y="5192887"/>
                  </a:cubicBezTo>
                  <a:cubicBezTo>
                    <a:pt x="2650393" y="5194157"/>
                    <a:pt x="5902181" y="5183997"/>
                    <a:pt x="6205314" y="5186537"/>
                  </a:cubicBezTo>
                  <a:cubicBezTo>
                    <a:pt x="6336213" y="5187807"/>
                    <a:pt x="6467111" y="5189077"/>
                    <a:pt x="6591120" y="5189077"/>
                  </a:cubicBezTo>
                  <a:cubicBezTo>
                    <a:pt x="6818469" y="5191617"/>
                    <a:pt x="7038929" y="5187807"/>
                    <a:pt x="7266280" y="5191617"/>
                  </a:cubicBezTo>
                  <a:cubicBezTo>
                    <a:pt x="7452293" y="5194157"/>
                    <a:pt x="7638306" y="5194157"/>
                    <a:pt x="7824319" y="5196697"/>
                  </a:cubicBezTo>
                  <a:cubicBezTo>
                    <a:pt x="8099895" y="5200507"/>
                    <a:pt x="8375470" y="5203047"/>
                    <a:pt x="8651046" y="5204317"/>
                  </a:cubicBezTo>
                  <a:cubicBezTo>
                    <a:pt x="8730624" y="5204317"/>
                    <a:pt x="8748404" y="5203047"/>
                    <a:pt x="8768724" y="5203047"/>
                  </a:cubicBezTo>
                  <a:close/>
                </a:path>
              </a:pathLst>
            </a:custGeom>
            <a:solidFill>
              <a:srgbClr val="202F5A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4033678" y="4346767"/>
            <a:ext cx="10246381" cy="148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spc="323">
                <a:solidFill>
                  <a:srgbClr val="000000"/>
                </a:solidFill>
                <a:latin typeface="IreneFlorentina"/>
              </a:rPr>
              <a:t>04 Standar SCM dalam Konteks Organisasi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92992" y="-474514"/>
            <a:ext cx="22472055" cy="11236028"/>
            <a:chOff x="0" y="0"/>
            <a:chExt cx="29962740" cy="149813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49068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98137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47205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49068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498137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247205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037481" y="4222887"/>
            <a:ext cx="3791634" cy="4081015"/>
          </a:xfrm>
          <a:custGeom>
            <a:avLst/>
            <a:gdLst/>
            <a:ahLst/>
            <a:cxnLst/>
            <a:rect r="r" b="b" t="t" l="l"/>
            <a:pathLst>
              <a:path h="4081015" w="3791634">
                <a:moveTo>
                  <a:pt x="0" y="0"/>
                </a:moveTo>
                <a:lnTo>
                  <a:pt x="3791634" y="0"/>
                </a:lnTo>
                <a:lnTo>
                  <a:pt x="3791634" y="4081015"/>
                </a:lnTo>
                <a:lnTo>
                  <a:pt x="0" y="40810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179549" y="4222887"/>
            <a:ext cx="3791634" cy="4081015"/>
          </a:xfrm>
          <a:custGeom>
            <a:avLst/>
            <a:gdLst/>
            <a:ahLst/>
            <a:cxnLst/>
            <a:rect r="r" b="b" t="t" l="l"/>
            <a:pathLst>
              <a:path h="4081015" w="3791634">
                <a:moveTo>
                  <a:pt x="0" y="0"/>
                </a:moveTo>
                <a:lnTo>
                  <a:pt x="3791634" y="0"/>
                </a:lnTo>
                <a:lnTo>
                  <a:pt x="3791634" y="4081015"/>
                </a:lnTo>
                <a:lnTo>
                  <a:pt x="0" y="40810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323608" y="4222887"/>
            <a:ext cx="3791634" cy="4081015"/>
          </a:xfrm>
          <a:custGeom>
            <a:avLst/>
            <a:gdLst/>
            <a:ahLst/>
            <a:cxnLst/>
            <a:rect r="r" b="b" t="t" l="l"/>
            <a:pathLst>
              <a:path h="4081015" w="3791634">
                <a:moveTo>
                  <a:pt x="0" y="0"/>
                </a:moveTo>
                <a:lnTo>
                  <a:pt x="3791633" y="0"/>
                </a:lnTo>
                <a:lnTo>
                  <a:pt x="3791633" y="4081015"/>
                </a:lnTo>
                <a:lnTo>
                  <a:pt x="0" y="40810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467666" y="4222887"/>
            <a:ext cx="3791634" cy="4081015"/>
          </a:xfrm>
          <a:custGeom>
            <a:avLst/>
            <a:gdLst/>
            <a:ahLst/>
            <a:cxnLst/>
            <a:rect r="r" b="b" t="t" l="l"/>
            <a:pathLst>
              <a:path h="4081015" w="3791634">
                <a:moveTo>
                  <a:pt x="0" y="0"/>
                </a:moveTo>
                <a:lnTo>
                  <a:pt x="3791634" y="0"/>
                </a:lnTo>
                <a:lnTo>
                  <a:pt x="3791634" y="4081015"/>
                </a:lnTo>
                <a:lnTo>
                  <a:pt x="0" y="40810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4674963" y="1915669"/>
            <a:ext cx="8938073" cy="1535859"/>
            <a:chOff x="0" y="0"/>
            <a:chExt cx="2354060" cy="40450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354060" cy="404506"/>
            </a:xfrm>
            <a:custGeom>
              <a:avLst/>
              <a:gdLst/>
              <a:ahLst/>
              <a:cxnLst/>
              <a:rect r="r" b="b" t="t" l="l"/>
              <a:pathLst>
                <a:path h="404506" w="2354060">
                  <a:moveTo>
                    <a:pt x="21654" y="0"/>
                  </a:moveTo>
                  <a:lnTo>
                    <a:pt x="2332406" y="0"/>
                  </a:lnTo>
                  <a:cubicBezTo>
                    <a:pt x="2344365" y="0"/>
                    <a:pt x="2354060" y="9695"/>
                    <a:pt x="2354060" y="21654"/>
                  </a:cubicBezTo>
                  <a:lnTo>
                    <a:pt x="2354060" y="382852"/>
                  </a:lnTo>
                  <a:cubicBezTo>
                    <a:pt x="2354060" y="394811"/>
                    <a:pt x="2344365" y="404506"/>
                    <a:pt x="2332406" y="404506"/>
                  </a:cubicBezTo>
                  <a:lnTo>
                    <a:pt x="21654" y="404506"/>
                  </a:lnTo>
                  <a:cubicBezTo>
                    <a:pt x="15911" y="404506"/>
                    <a:pt x="10403" y="402225"/>
                    <a:pt x="6342" y="398164"/>
                  </a:cubicBezTo>
                  <a:cubicBezTo>
                    <a:pt x="2281" y="394103"/>
                    <a:pt x="0" y="388595"/>
                    <a:pt x="0" y="382852"/>
                  </a:cubicBezTo>
                  <a:lnTo>
                    <a:pt x="0" y="21654"/>
                  </a:lnTo>
                  <a:cubicBezTo>
                    <a:pt x="0" y="9695"/>
                    <a:pt x="9695" y="0"/>
                    <a:pt x="2165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61925"/>
              <a:ext cx="2354060" cy="5664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144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037481" y="5086350"/>
            <a:ext cx="3791634" cy="3248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161">
                <a:solidFill>
                  <a:srgbClr val="000000"/>
                </a:solidFill>
                <a:latin typeface="IreneFlorentina"/>
              </a:rPr>
              <a:t>Struktur Organisasi yang Mendukung SCM</a:t>
            </a:r>
          </a:p>
          <a:p>
            <a:pPr algn="ctr">
              <a:lnSpc>
                <a:spcPts val="2263"/>
              </a:lnSpc>
            </a:pPr>
          </a:p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spc="123">
                <a:solidFill>
                  <a:srgbClr val="000000"/>
                </a:solidFill>
                <a:latin typeface="IreneFlorentina"/>
              </a:rPr>
              <a:t>Struktur organisasi yang jelas dan terdefinisi dengan baik sangat penting untuk mendukung proses SCM dalam organisasi. Ini termasuk pembagian tugas, tanggung jawab, dan alur komunikasi yang efektif.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414216" y="4286654"/>
            <a:ext cx="1223572" cy="813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23"/>
              </a:lnSpc>
              <a:spcBef>
                <a:spcPct val="0"/>
              </a:spcBef>
            </a:pPr>
            <a:r>
              <a:rPr lang="en-US" sz="4730">
                <a:solidFill>
                  <a:srgbClr val="FFFFFF"/>
                </a:solidFill>
                <a:latin typeface="Gochi Hand"/>
              </a:rPr>
              <a:t>01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179549" y="5086350"/>
            <a:ext cx="3791634" cy="2696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161">
                <a:solidFill>
                  <a:srgbClr val="000000"/>
                </a:solidFill>
                <a:latin typeface="IreneFlorentina"/>
              </a:rPr>
              <a:t>Komitmen Organisasi terhadap SCM</a:t>
            </a:r>
          </a:p>
          <a:p>
            <a:pPr algn="ctr">
              <a:lnSpc>
                <a:spcPts val="2263"/>
              </a:lnSpc>
            </a:pPr>
          </a:p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spc="123">
                <a:solidFill>
                  <a:srgbClr val="000000"/>
                </a:solidFill>
                <a:latin typeface="IreneFlorentina"/>
              </a:rPr>
              <a:t>Pentingnya komitmen penuh dari semua tingkatan dalam organisasi untuk mengimplementasikan dan mematuhi standar SCM tidak boleh diabaikan.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556284" y="4286654"/>
            <a:ext cx="1223572" cy="813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23"/>
              </a:lnSpc>
              <a:spcBef>
                <a:spcPct val="0"/>
              </a:spcBef>
            </a:pPr>
            <a:r>
              <a:rPr lang="en-US" sz="4730">
                <a:solidFill>
                  <a:srgbClr val="FFFFFF"/>
                </a:solidFill>
                <a:latin typeface="Gochi Hand"/>
              </a:rPr>
              <a:t>02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343035" y="5086350"/>
            <a:ext cx="3772206" cy="2781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161">
                <a:solidFill>
                  <a:srgbClr val="000000"/>
                </a:solidFill>
                <a:latin typeface="IreneFlorentina"/>
              </a:rPr>
              <a:t>Penggunaan Alat dan Teknologi SCM</a:t>
            </a:r>
          </a:p>
          <a:p>
            <a:pPr algn="ctr">
              <a:lnSpc>
                <a:spcPts val="2940"/>
              </a:lnSpc>
            </a:pPr>
          </a:p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spc="123">
                <a:solidFill>
                  <a:srgbClr val="000000"/>
                </a:solidFill>
                <a:latin typeface="IreneFlorentina"/>
              </a:rPr>
              <a:t>Pemilihan dan penggunaan alat serta teknologi yang sesuai dan efisien dalam proses SCM akan sangat memengaruhi kualitas dan efektivitasnya.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700343" y="4286654"/>
            <a:ext cx="1223572" cy="813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23"/>
              </a:lnSpc>
              <a:spcBef>
                <a:spcPct val="0"/>
              </a:spcBef>
            </a:pPr>
            <a:r>
              <a:rPr lang="en-US" sz="4730">
                <a:solidFill>
                  <a:srgbClr val="FFFFFF"/>
                </a:solidFill>
                <a:latin typeface="Gochi Hand"/>
              </a:rPr>
              <a:t>03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486716" y="5086350"/>
            <a:ext cx="3772584" cy="3896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161">
                <a:solidFill>
                  <a:srgbClr val="000000"/>
                </a:solidFill>
                <a:latin typeface="IreneFlorentina"/>
              </a:rPr>
              <a:t>Evaluasi dan Pembaruan Terus-menerus</a:t>
            </a:r>
          </a:p>
          <a:p>
            <a:pPr algn="ctr">
              <a:lnSpc>
                <a:spcPts val="2263"/>
              </a:lnSpc>
            </a:pPr>
          </a:p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spc="123">
                <a:solidFill>
                  <a:srgbClr val="000000"/>
                </a:solidFill>
                <a:latin typeface="IreneFlorentina"/>
              </a:rPr>
              <a:t>SCM dalam konteks organisasi memerlukan evaluasi berkala dan pembaruan terus-menerus untuk memastikan kesesuaian dengan perkembangan dan perubahan dalam lingkungan bisnis.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844401" y="4286654"/>
            <a:ext cx="1223572" cy="813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23"/>
              </a:lnSpc>
              <a:spcBef>
                <a:spcPct val="0"/>
              </a:spcBef>
            </a:pPr>
            <a:r>
              <a:rPr lang="en-US" sz="4730">
                <a:solidFill>
                  <a:srgbClr val="FFFFFF"/>
                </a:solidFill>
                <a:latin typeface="Gochi Hand"/>
              </a:rPr>
              <a:t>04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669366" y="2279739"/>
            <a:ext cx="12949267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Gochi Hand"/>
              </a:rPr>
              <a:t>Pengaturan Proses SCM dalam Organisasi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92992" y="-474514"/>
            <a:ext cx="22472055" cy="11236028"/>
            <a:chOff x="0" y="0"/>
            <a:chExt cx="29962740" cy="149813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49068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98137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47205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49068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498137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247205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885588" y="4004411"/>
            <a:ext cx="3119245" cy="3778821"/>
          </a:xfrm>
          <a:custGeom>
            <a:avLst/>
            <a:gdLst/>
            <a:ahLst/>
            <a:cxnLst/>
            <a:rect r="r" b="b" t="t" l="l"/>
            <a:pathLst>
              <a:path h="3778821" w="3119245">
                <a:moveTo>
                  <a:pt x="0" y="0"/>
                </a:moveTo>
                <a:lnTo>
                  <a:pt x="3119244" y="0"/>
                </a:lnTo>
                <a:lnTo>
                  <a:pt x="3119244" y="3778820"/>
                </a:lnTo>
                <a:lnTo>
                  <a:pt x="0" y="37788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674963" y="1644604"/>
            <a:ext cx="8938073" cy="1535859"/>
            <a:chOff x="0" y="0"/>
            <a:chExt cx="2354060" cy="40450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354060" cy="404506"/>
            </a:xfrm>
            <a:custGeom>
              <a:avLst/>
              <a:gdLst/>
              <a:ahLst/>
              <a:cxnLst/>
              <a:rect r="r" b="b" t="t" l="l"/>
              <a:pathLst>
                <a:path h="404506" w="2354060">
                  <a:moveTo>
                    <a:pt x="21654" y="0"/>
                  </a:moveTo>
                  <a:lnTo>
                    <a:pt x="2332406" y="0"/>
                  </a:lnTo>
                  <a:cubicBezTo>
                    <a:pt x="2344365" y="0"/>
                    <a:pt x="2354060" y="9695"/>
                    <a:pt x="2354060" y="21654"/>
                  </a:cubicBezTo>
                  <a:lnTo>
                    <a:pt x="2354060" y="382852"/>
                  </a:lnTo>
                  <a:cubicBezTo>
                    <a:pt x="2354060" y="394811"/>
                    <a:pt x="2344365" y="404506"/>
                    <a:pt x="2332406" y="404506"/>
                  </a:cubicBezTo>
                  <a:lnTo>
                    <a:pt x="21654" y="404506"/>
                  </a:lnTo>
                  <a:cubicBezTo>
                    <a:pt x="15911" y="404506"/>
                    <a:pt x="10403" y="402225"/>
                    <a:pt x="6342" y="398164"/>
                  </a:cubicBezTo>
                  <a:cubicBezTo>
                    <a:pt x="2281" y="394103"/>
                    <a:pt x="0" y="388595"/>
                    <a:pt x="0" y="382852"/>
                  </a:cubicBezTo>
                  <a:lnTo>
                    <a:pt x="0" y="21654"/>
                  </a:lnTo>
                  <a:cubicBezTo>
                    <a:pt x="0" y="9695"/>
                    <a:pt x="9695" y="0"/>
                    <a:pt x="2165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61925"/>
              <a:ext cx="2354060" cy="5664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144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4945194" y="4292682"/>
            <a:ext cx="3217149" cy="3640806"/>
          </a:xfrm>
          <a:custGeom>
            <a:avLst/>
            <a:gdLst/>
            <a:ahLst/>
            <a:cxnLst/>
            <a:rect r="r" b="b" t="t" l="l"/>
            <a:pathLst>
              <a:path h="3640806" w="3217149">
                <a:moveTo>
                  <a:pt x="0" y="0"/>
                </a:moveTo>
                <a:lnTo>
                  <a:pt x="3217148" y="0"/>
                </a:lnTo>
                <a:lnTo>
                  <a:pt x="3217148" y="3640806"/>
                </a:lnTo>
                <a:lnTo>
                  <a:pt x="0" y="36408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885588" y="6114231"/>
            <a:ext cx="3119245" cy="83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spc="123">
                <a:solidFill>
                  <a:srgbClr val="000000"/>
                </a:solidFill>
                <a:latin typeface="IreneFlorentina"/>
              </a:rPr>
              <a:t>Manajemen Risiko dan Keamanan dalam SCM Organisasi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85588" y="4877311"/>
            <a:ext cx="3119245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Gochi Hand"/>
              </a:rPr>
              <a:t>Manajemen Risiko dan Keamanan dalam SCM Organisasi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966485" y="4728329"/>
            <a:ext cx="3217149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Gochi Hand"/>
              </a:rPr>
              <a:t>Manajemen Risiko dan Keamanan dalam SCM Organisasi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8878959" y="4292682"/>
            <a:ext cx="4146441" cy="3490550"/>
          </a:xfrm>
          <a:custGeom>
            <a:avLst/>
            <a:gdLst/>
            <a:ahLst/>
            <a:cxnLst/>
            <a:rect r="r" b="b" t="t" l="l"/>
            <a:pathLst>
              <a:path h="3490550" w="4146441">
                <a:moveTo>
                  <a:pt x="0" y="0"/>
                </a:moveTo>
                <a:lnTo>
                  <a:pt x="4146441" y="0"/>
                </a:lnTo>
                <a:lnTo>
                  <a:pt x="4146441" y="3490549"/>
                </a:lnTo>
                <a:lnTo>
                  <a:pt x="0" y="349054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true" flipV="false" rot="-5922888">
            <a:off x="3873333" y="4276201"/>
            <a:ext cx="1265921" cy="1513601"/>
          </a:xfrm>
          <a:custGeom>
            <a:avLst/>
            <a:gdLst/>
            <a:ahLst/>
            <a:cxnLst/>
            <a:rect r="r" b="b" t="t" l="l"/>
            <a:pathLst>
              <a:path h="1513601" w="1265921">
                <a:moveTo>
                  <a:pt x="1265921" y="0"/>
                </a:moveTo>
                <a:lnTo>
                  <a:pt x="0" y="0"/>
                </a:lnTo>
                <a:lnTo>
                  <a:pt x="0" y="1513601"/>
                </a:lnTo>
                <a:lnTo>
                  <a:pt x="1265921" y="1513601"/>
                </a:lnTo>
                <a:lnTo>
                  <a:pt x="126592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3365082">
            <a:off x="7960666" y="4345024"/>
            <a:ext cx="1401651" cy="1491118"/>
          </a:xfrm>
          <a:custGeom>
            <a:avLst/>
            <a:gdLst/>
            <a:ahLst/>
            <a:cxnLst/>
            <a:rect r="r" b="b" t="t" l="l"/>
            <a:pathLst>
              <a:path h="1491118" w="1401651">
                <a:moveTo>
                  <a:pt x="0" y="0"/>
                </a:moveTo>
                <a:lnTo>
                  <a:pt x="1401651" y="0"/>
                </a:lnTo>
                <a:lnTo>
                  <a:pt x="1401651" y="1491118"/>
                </a:lnTo>
                <a:lnTo>
                  <a:pt x="0" y="14911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13318152" y="3980556"/>
            <a:ext cx="4084261" cy="3712964"/>
          </a:xfrm>
          <a:custGeom>
            <a:avLst/>
            <a:gdLst/>
            <a:ahLst/>
            <a:cxnLst/>
            <a:rect r="r" b="b" t="t" l="l"/>
            <a:pathLst>
              <a:path h="3712964" w="4084261">
                <a:moveTo>
                  <a:pt x="0" y="0"/>
                </a:moveTo>
                <a:lnTo>
                  <a:pt x="4084260" y="0"/>
                </a:lnTo>
                <a:lnTo>
                  <a:pt x="4084260" y="3712965"/>
                </a:lnTo>
                <a:lnTo>
                  <a:pt x="0" y="371296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3" id="23"/>
          <p:cNvSpPr txBox="true"/>
          <p:nvPr/>
        </p:nvSpPr>
        <p:spPr>
          <a:xfrm rot="0">
            <a:off x="3551277" y="1715518"/>
            <a:ext cx="11185445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Gochi Hand"/>
              </a:rPr>
              <a:t>Manajemen Risiko dan Keamanan dalam SCM Organisasi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945194" y="5938396"/>
            <a:ext cx="3217149" cy="1664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spc="123">
                <a:solidFill>
                  <a:srgbClr val="000000"/>
                </a:solidFill>
                <a:latin typeface="IreneFlorentina"/>
              </a:rPr>
              <a:t>Menerapkan sistem keamanan yang sesuai dan efektif untuk mengelola risiko SCM adalah krusial dalam konteks organisasi.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878959" y="5662861"/>
            <a:ext cx="4146441" cy="1388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spc="123">
                <a:solidFill>
                  <a:srgbClr val="000000"/>
                </a:solidFill>
                <a:latin typeface="IreneFlorentina"/>
              </a:rPr>
              <a:t>Pemulihan dan mitigas risiko SCM harus menjadi bagian integral dari strategi manajemen risiko organisasi secara keseluruhan.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878959" y="5152847"/>
            <a:ext cx="4146441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Gochi Hand"/>
              </a:rPr>
              <a:t>Pemulihan dan Mitigasi Risiko SCM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318152" y="5938396"/>
            <a:ext cx="4084261" cy="1664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39"/>
              </a:lnSpc>
              <a:spcBef>
                <a:spcPct val="0"/>
              </a:spcBef>
            </a:pPr>
            <a:r>
              <a:rPr lang="en-US" sz="1599" spc="123">
                <a:solidFill>
                  <a:srgbClr val="000000"/>
                </a:solidFill>
                <a:latin typeface="IreneFlorentina"/>
              </a:rPr>
              <a:t>Pengujian reguler dan pemantauan keamanan SCM akan membantu organisasi untuk tetap siap menghadapi ancaman yang mungkin terjadi.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318152" y="5212927"/>
            <a:ext cx="4084261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Gochi Hand"/>
              </a:rPr>
              <a:t>Pengujian dan Pemantauan Keamanan SCM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4197235">
            <a:off x="13133404" y="4326575"/>
            <a:ext cx="651996" cy="1652523"/>
          </a:xfrm>
          <a:custGeom>
            <a:avLst/>
            <a:gdLst/>
            <a:ahLst/>
            <a:cxnLst/>
            <a:rect r="r" b="b" t="t" l="l"/>
            <a:pathLst>
              <a:path h="1652523" w="651996">
                <a:moveTo>
                  <a:pt x="0" y="0"/>
                </a:moveTo>
                <a:lnTo>
                  <a:pt x="651996" y="0"/>
                </a:lnTo>
                <a:lnTo>
                  <a:pt x="651996" y="1652524"/>
                </a:lnTo>
                <a:lnTo>
                  <a:pt x="0" y="165252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92992" y="-474514"/>
            <a:ext cx="22472055" cy="11236028"/>
            <a:chOff x="0" y="0"/>
            <a:chExt cx="29962740" cy="149813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49068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98137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47205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49068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498137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247205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037481" y="4222887"/>
            <a:ext cx="3791634" cy="4081015"/>
          </a:xfrm>
          <a:custGeom>
            <a:avLst/>
            <a:gdLst/>
            <a:ahLst/>
            <a:cxnLst/>
            <a:rect r="r" b="b" t="t" l="l"/>
            <a:pathLst>
              <a:path h="4081015" w="3791634">
                <a:moveTo>
                  <a:pt x="0" y="0"/>
                </a:moveTo>
                <a:lnTo>
                  <a:pt x="3791634" y="0"/>
                </a:lnTo>
                <a:lnTo>
                  <a:pt x="3791634" y="4081015"/>
                </a:lnTo>
                <a:lnTo>
                  <a:pt x="0" y="40810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179549" y="4222887"/>
            <a:ext cx="3791634" cy="4081015"/>
          </a:xfrm>
          <a:custGeom>
            <a:avLst/>
            <a:gdLst/>
            <a:ahLst/>
            <a:cxnLst/>
            <a:rect r="r" b="b" t="t" l="l"/>
            <a:pathLst>
              <a:path h="4081015" w="3791634">
                <a:moveTo>
                  <a:pt x="0" y="0"/>
                </a:moveTo>
                <a:lnTo>
                  <a:pt x="3791634" y="0"/>
                </a:lnTo>
                <a:lnTo>
                  <a:pt x="3791634" y="4081015"/>
                </a:lnTo>
                <a:lnTo>
                  <a:pt x="0" y="40810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323608" y="4222887"/>
            <a:ext cx="3791634" cy="4081015"/>
          </a:xfrm>
          <a:custGeom>
            <a:avLst/>
            <a:gdLst/>
            <a:ahLst/>
            <a:cxnLst/>
            <a:rect r="r" b="b" t="t" l="l"/>
            <a:pathLst>
              <a:path h="4081015" w="3791634">
                <a:moveTo>
                  <a:pt x="0" y="0"/>
                </a:moveTo>
                <a:lnTo>
                  <a:pt x="3791633" y="0"/>
                </a:lnTo>
                <a:lnTo>
                  <a:pt x="3791633" y="4081015"/>
                </a:lnTo>
                <a:lnTo>
                  <a:pt x="0" y="40810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467666" y="4222887"/>
            <a:ext cx="3791634" cy="4081015"/>
          </a:xfrm>
          <a:custGeom>
            <a:avLst/>
            <a:gdLst/>
            <a:ahLst/>
            <a:cxnLst/>
            <a:rect r="r" b="b" t="t" l="l"/>
            <a:pathLst>
              <a:path h="4081015" w="3791634">
                <a:moveTo>
                  <a:pt x="0" y="0"/>
                </a:moveTo>
                <a:lnTo>
                  <a:pt x="3791634" y="0"/>
                </a:lnTo>
                <a:lnTo>
                  <a:pt x="3791634" y="4081015"/>
                </a:lnTo>
                <a:lnTo>
                  <a:pt x="0" y="40810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4674963" y="1915669"/>
            <a:ext cx="8938073" cy="1535859"/>
            <a:chOff x="0" y="0"/>
            <a:chExt cx="2354060" cy="40450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354060" cy="404506"/>
            </a:xfrm>
            <a:custGeom>
              <a:avLst/>
              <a:gdLst/>
              <a:ahLst/>
              <a:cxnLst/>
              <a:rect r="r" b="b" t="t" l="l"/>
              <a:pathLst>
                <a:path h="404506" w="2354060">
                  <a:moveTo>
                    <a:pt x="21654" y="0"/>
                  </a:moveTo>
                  <a:lnTo>
                    <a:pt x="2332406" y="0"/>
                  </a:lnTo>
                  <a:cubicBezTo>
                    <a:pt x="2344365" y="0"/>
                    <a:pt x="2354060" y="9695"/>
                    <a:pt x="2354060" y="21654"/>
                  </a:cubicBezTo>
                  <a:lnTo>
                    <a:pt x="2354060" y="382852"/>
                  </a:lnTo>
                  <a:cubicBezTo>
                    <a:pt x="2354060" y="394811"/>
                    <a:pt x="2344365" y="404506"/>
                    <a:pt x="2332406" y="404506"/>
                  </a:cubicBezTo>
                  <a:lnTo>
                    <a:pt x="21654" y="404506"/>
                  </a:lnTo>
                  <a:cubicBezTo>
                    <a:pt x="15911" y="404506"/>
                    <a:pt x="10403" y="402225"/>
                    <a:pt x="6342" y="398164"/>
                  </a:cubicBezTo>
                  <a:cubicBezTo>
                    <a:pt x="2281" y="394103"/>
                    <a:pt x="0" y="388595"/>
                    <a:pt x="0" y="382852"/>
                  </a:cubicBezTo>
                  <a:lnTo>
                    <a:pt x="0" y="21654"/>
                  </a:lnTo>
                  <a:cubicBezTo>
                    <a:pt x="0" y="9695"/>
                    <a:pt x="9695" y="0"/>
                    <a:pt x="2165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61925"/>
              <a:ext cx="2354060" cy="5664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144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039472" y="5086350"/>
            <a:ext cx="3789643" cy="315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161">
                <a:solidFill>
                  <a:srgbClr val="000000"/>
                </a:solidFill>
                <a:latin typeface="IreneFlorentina"/>
              </a:rPr>
              <a:t>Keterkaitan SCM dengan Fungsi-fungsi Organisas</a:t>
            </a:r>
          </a:p>
          <a:p>
            <a:pPr algn="ctr">
              <a:lnSpc>
                <a:spcPts val="2940"/>
              </a:lnSpc>
            </a:pPr>
          </a:p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spc="123">
                <a:solidFill>
                  <a:srgbClr val="000000"/>
                </a:solidFill>
                <a:latin typeface="IreneFlorentina"/>
              </a:rPr>
              <a:t>Memahami keterkaitan SCM dengan fungsi-fungsi organisasi lainnya akan memastikan integrasi yang harmonis dan sinergi antar departemen.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414216" y="4286654"/>
            <a:ext cx="1223572" cy="813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23"/>
              </a:lnSpc>
              <a:spcBef>
                <a:spcPct val="0"/>
              </a:spcBef>
            </a:pPr>
            <a:r>
              <a:rPr lang="en-US" sz="4730">
                <a:solidFill>
                  <a:srgbClr val="FFFFFF"/>
                </a:solidFill>
                <a:latin typeface="Gochi Hand"/>
              </a:rPr>
              <a:t>01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179549" y="5086350"/>
            <a:ext cx="3791634" cy="3067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161">
                <a:solidFill>
                  <a:srgbClr val="000000"/>
                </a:solidFill>
                <a:latin typeface="IreneFlorentina"/>
              </a:rPr>
              <a:t>Koordinasi antara SCM dan Operasi Organisasi</a:t>
            </a:r>
          </a:p>
          <a:p>
            <a:pPr algn="ctr">
              <a:lnSpc>
                <a:spcPts val="2263"/>
              </a:lnSpc>
            </a:pPr>
          </a:p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spc="123">
                <a:solidFill>
                  <a:srgbClr val="000000"/>
                </a:solidFill>
                <a:latin typeface="IreneFlorentina"/>
              </a:rPr>
              <a:t>Koordinasi yang efektif antara SCM dan operasi organisasi akan meminimalkan hambatan dan menciptakan aliran kerja yang efisien.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556284" y="4286654"/>
            <a:ext cx="1223572" cy="813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23"/>
              </a:lnSpc>
              <a:spcBef>
                <a:spcPct val="0"/>
              </a:spcBef>
            </a:pPr>
            <a:r>
              <a:rPr lang="en-US" sz="4730">
                <a:solidFill>
                  <a:srgbClr val="FFFFFF"/>
                </a:solidFill>
                <a:latin typeface="Gochi Hand"/>
              </a:rPr>
              <a:t>02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323608" y="5201920"/>
            <a:ext cx="3791634" cy="315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161">
                <a:solidFill>
                  <a:srgbClr val="000000"/>
                </a:solidFill>
                <a:latin typeface="IreneFlorentina"/>
              </a:rPr>
              <a:t>Keterlibatan Stakeholder dalam Proses SCM</a:t>
            </a:r>
          </a:p>
          <a:p>
            <a:pPr algn="ctr">
              <a:lnSpc>
                <a:spcPts val="2940"/>
              </a:lnSpc>
            </a:pPr>
          </a:p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spc="123">
                <a:solidFill>
                  <a:srgbClr val="000000"/>
                </a:solidFill>
                <a:latin typeface="IreneFlorentina"/>
              </a:rPr>
              <a:t>Melibatkan berbagai pihak terkait dalam proses SCM akan menciptakan pemahaman yang lebih baik dan dukungan yang lebih luas terhadap inisiatif SCM.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700343" y="4286654"/>
            <a:ext cx="1223572" cy="813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23"/>
              </a:lnSpc>
              <a:spcBef>
                <a:spcPct val="0"/>
              </a:spcBef>
            </a:pPr>
            <a:r>
              <a:rPr lang="en-US" sz="4730">
                <a:solidFill>
                  <a:srgbClr val="FFFFFF"/>
                </a:solidFill>
                <a:latin typeface="Gochi Hand"/>
              </a:rPr>
              <a:t>03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467666" y="5201920"/>
            <a:ext cx="3791634" cy="3067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161">
                <a:solidFill>
                  <a:srgbClr val="000000"/>
                </a:solidFill>
                <a:latin typeface="IreneFlorentina"/>
              </a:rPr>
              <a:t>Penerapan Prinsip SCM dalam Seluruh Sistem Organisasi</a:t>
            </a:r>
          </a:p>
          <a:p>
            <a:pPr algn="ctr">
              <a:lnSpc>
                <a:spcPts val="2263"/>
              </a:lnSpc>
            </a:pPr>
          </a:p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spc="123">
                <a:solidFill>
                  <a:srgbClr val="000000"/>
                </a:solidFill>
                <a:latin typeface="IreneFlorentina"/>
              </a:rPr>
              <a:t>Menyelaraskan prinsip-prinsip SCM dengan seluruh sistem organisasi akan menciptakan konsistensi dan keselarasan dalam setiap aspek operasional.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844401" y="4286654"/>
            <a:ext cx="1223572" cy="813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23"/>
              </a:lnSpc>
              <a:spcBef>
                <a:spcPct val="0"/>
              </a:spcBef>
            </a:pPr>
            <a:r>
              <a:rPr lang="en-US" sz="4730">
                <a:solidFill>
                  <a:srgbClr val="FFFFFF"/>
                </a:solidFill>
                <a:latin typeface="Gochi Hand"/>
              </a:rPr>
              <a:t>04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308927" y="2139734"/>
            <a:ext cx="9670147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Gochi Hand"/>
              </a:rPr>
              <a:t>Integrasi SCM dengan Sistem Organisasi yang Lebih Besar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92992" y="-474514"/>
            <a:ext cx="22472055" cy="11236028"/>
            <a:chOff x="0" y="0"/>
            <a:chExt cx="29962740" cy="149813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49068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98137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47205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49068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498137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247205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000988" y="625710"/>
            <a:ext cx="12286024" cy="9035580"/>
            <a:chOff x="0" y="0"/>
            <a:chExt cx="16381365" cy="12047439"/>
          </a:xfrm>
        </p:grpSpPr>
        <p:sp>
          <p:nvSpPr>
            <p:cNvPr name="Freeform 12" id="12"/>
            <p:cNvSpPr/>
            <p:nvPr/>
          </p:nvSpPr>
          <p:spPr>
            <a:xfrm flipH="false" flipV="false" rot="5291947">
              <a:off x="2427869" y="-1977101"/>
              <a:ext cx="11550275" cy="16001641"/>
            </a:xfrm>
            <a:custGeom>
              <a:avLst/>
              <a:gdLst/>
              <a:ahLst/>
              <a:cxnLst/>
              <a:rect r="r" b="b" t="t" l="l"/>
              <a:pathLst>
                <a:path h="16001641" w="11550275">
                  <a:moveTo>
                    <a:pt x="0" y="0"/>
                  </a:moveTo>
                  <a:lnTo>
                    <a:pt x="11550275" y="0"/>
                  </a:lnTo>
                  <a:lnTo>
                    <a:pt x="11550275" y="16001641"/>
                  </a:lnTo>
                  <a:lnTo>
                    <a:pt x="0" y="160016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3" id="13"/>
            <p:cNvSpPr/>
            <p:nvPr/>
          </p:nvSpPr>
          <p:spPr>
            <a:xfrm flipH="false" flipV="false" rot="5400000">
              <a:off x="2216118" y="-2172188"/>
              <a:ext cx="11500640" cy="15932877"/>
            </a:xfrm>
            <a:custGeom>
              <a:avLst/>
              <a:gdLst/>
              <a:ahLst/>
              <a:cxnLst/>
              <a:rect r="r" b="b" t="t" l="l"/>
              <a:pathLst>
                <a:path h="15932877" w="11500640">
                  <a:moveTo>
                    <a:pt x="0" y="0"/>
                  </a:moveTo>
                  <a:lnTo>
                    <a:pt x="11500641" y="0"/>
                  </a:lnTo>
                  <a:lnTo>
                    <a:pt x="11500641" y="15932877"/>
                  </a:lnTo>
                  <a:lnTo>
                    <a:pt x="0" y="159328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TextBox 14" id="14"/>
          <p:cNvSpPr txBox="true"/>
          <p:nvPr/>
        </p:nvSpPr>
        <p:spPr>
          <a:xfrm rot="0">
            <a:off x="4083319" y="2400816"/>
            <a:ext cx="10121362" cy="2954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086"/>
              </a:lnSpc>
              <a:spcBef>
                <a:spcPct val="0"/>
              </a:spcBef>
            </a:pPr>
            <a:r>
              <a:rPr lang="en-US" sz="17204">
                <a:solidFill>
                  <a:srgbClr val="000000"/>
                </a:solidFill>
                <a:latin typeface="Gochi Hand"/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92992" y="-474514"/>
            <a:ext cx="22472055" cy="11236028"/>
            <a:chOff x="0" y="0"/>
            <a:chExt cx="29962740" cy="149813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49068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98137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47205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49068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498137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247205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631965" y="1375027"/>
            <a:ext cx="11024069" cy="7536946"/>
            <a:chOff x="0" y="0"/>
            <a:chExt cx="8672700" cy="592936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38100" y="44450"/>
              <a:ext cx="8635871" cy="5884910"/>
            </a:xfrm>
            <a:custGeom>
              <a:avLst/>
              <a:gdLst/>
              <a:ahLst/>
              <a:cxnLst/>
              <a:rect r="r" b="b" t="t" l="l"/>
              <a:pathLst>
                <a:path h="5884910" w="8635871">
                  <a:moveTo>
                    <a:pt x="2540" y="5854430"/>
                  </a:moveTo>
                  <a:cubicBezTo>
                    <a:pt x="0" y="5863320"/>
                    <a:pt x="5080" y="5869670"/>
                    <a:pt x="51694" y="5870940"/>
                  </a:cubicBezTo>
                  <a:cubicBezTo>
                    <a:pt x="105844" y="5872210"/>
                    <a:pt x="153226" y="5872210"/>
                    <a:pt x="207376" y="5872210"/>
                  </a:cubicBezTo>
                  <a:cubicBezTo>
                    <a:pt x="423978" y="5873480"/>
                    <a:pt x="640579" y="5873480"/>
                    <a:pt x="863949" y="5874750"/>
                  </a:cubicBezTo>
                  <a:cubicBezTo>
                    <a:pt x="985787" y="5876020"/>
                    <a:pt x="1107625" y="5877290"/>
                    <a:pt x="1222695" y="5878560"/>
                  </a:cubicBezTo>
                  <a:cubicBezTo>
                    <a:pt x="1425758" y="5879830"/>
                    <a:pt x="1622053" y="5879830"/>
                    <a:pt x="1825117" y="5881100"/>
                  </a:cubicBezTo>
                  <a:cubicBezTo>
                    <a:pt x="1906343" y="5881100"/>
                    <a:pt x="1980799" y="5881100"/>
                    <a:pt x="2062025" y="5879830"/>
                  </a:cubicBezTo>
                  <a:cubicBezTo>
                    <a:pt x="2095869" y="5879830"/>
                    <a:pt x="2136481" y="5878560"/>
                    <a:pt x="2170325" y="5878560"/>
                  </a:cubicBezTo>
                  <a:cubicBezTo>
                    <a:pt x="2305701" y="5879830"/>
                    <a:pt x="5013217" y="5870940"/>
                    <a:pt x="5148593" y="5872210"/>
                  </a:cubicBezTo>
                  <a:cubicBezTo>
                    <a:pt x="5338118" y="5873480"/>
                    <a:pt x="5859316" y="5873480"/>
                    <a:pt x="6048842" y="5873480"/>
                  </a:cubicBezTo>
                  <a:cubicBezTo>
                    <a:pt x="6123299" y="5873480"/>
                    <a:pt x="6190986" y="5872210"/>
                    <a:pt x="6265443" y="5872210"/>
                  </a:cubicBezTo>
                  <a:lnTo>
                    <a:pt x="6630958" y="5876020"/>
                  </a:lnTo>
                  <a:cubicBezTo>
                    <a:pt x="6894940" y="5878560"/>
                    <a:pt x="7152154" y="5876020"/>
                    <a:pt x="7416137" y="5879830"/>
                  </a:cubicBezTo>
                  <a:cubicBezTo>
                    <a:pt x="7856109" y="5884910"/>
                    <a:pt x="8302848" y="5878560"/>
                    <a:pt x="8571100" y="5883640"/>
                  </a:cubicBezTo>
                  <a:cubicBezTo>
                    <a:pt x="8591421" y="5884910"/>
                    <a:pt x="8611740" y="5883640"/>
                    <a:pt x="8634600" y="5883640"/>
                  </a:cubicBezTo>
                  <a:lnTo>
                    <a:pt x="8634600" y="5823950"/>
                  </a:lnTo>
                  <a:cubicBezTo>
                    <a:pt x="8633330" y="5664274"/>
                    <a:pt x="8632061" y="5443718"/>
                    <a:pt x="8632061" y="5209376"/>
                  </a:cubicBezTo>
                  <a:cubicBezTo>
                    <a:pt x="8632061" y="4938275"/>
                    <a:pt x="8635871" y="4662579"/>
                    <a:pt x="8629521" y="4391478"/>
                  </a:cubicBezTo>
                  <a:cubicBezTo>
                    <a:pt x="8621900" y="4212276"/>
                    <a:pt x="8610471" y="678773"/>
                    <a:pt x="8610471" y="499571"/>
                  </a:cubicBezTo>
                  <a:cubicBezTo>
                    <a:pt x="8607930" y="375508"/>
                    <a:pt x="8606661" y="246850"/>
                    <a:pt x="8604121" y="122787"/>
                  </a:cubicBezTo>
                  <a:cubicBezTo>
                    <a:pt x="8604121" y="86027"/>
                    <a:pt x="8602850" y="49268"/>
                    <a:pt x="8601580" y="6350"/>
                  </a:cubicBezTo>
                  <a:cubicBezTo>
                    <a:pt x="8591421" y="3810"/>
                    <a:pt x="8582530" y="2540"/>
                    <a:pt x="8572371" y="1270"/>
                  </a:cubicBezTo>
                  <a:cubicBezTo>
                    <a:pt x="8564750" y="0"/>
                    <a:pt x="8557130" y="1270"/>
                    <a:pt x="8550780" y="1270"/>
                  </a:cubicBezTo>
                  <a:lnTo>
                    <a:pt x="17850" y="6350"/>
                  </a:lnTo>
                  <a:lnTo>
                    <a:pt x="2540" y="5854430"/>
                  </a:lnTo>
                  <a:close/>
                </a:path>
              </a:pathLst>
            </a:custGeom>
            <a:solidFill>
              <a:srgbClr val="FF9ACD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1430" y="16510"/>
              <a:ext cx="8611741" cy="5874750"/>
            </a:xfrm>
            <a:custGeom>
              <a:avLst/>
              <a:gdLst/>
              <a:ahLst/>
              <a:cxnLst/>
              <a:rect r="r" b="b" t="t" l="l"/>
              <a:pathLst>
                <a:path h="5874750" w="8611741">
                  <a:moveTo>
                    <a:pt x="8611741" y="5874750"/>
                  </a:moveTo>
                  <a:lnTo>
                    <a:pt x="0" y="5867130"/>
                  </a:lnTo>
                  <a:lnTo>
                    <a:pt x="0" y="2071408"/>
                  </a:lnTo>
                  <a:lnTo>
                    <a:pt x="7620" y="20320"/>
                  </a:lnTo>
                  <a:lnTo>
                    <a:pt x="4329164" y="0"/>
                  </a:lnTo>
                  <a:lnTo>
                    <a:pt x="8590150" y="8890"/>
                  </a:lnTo>
                  <a:close/>
                </a:path>
              </a:pathLst>
            </a:custGeom>
            <a:solidFill>
              <a:srgbClr val="FF9ACD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-3810" y="0"/>
              <a:ext cx="8640950" cy="5901420"/>
            </a:xfrm>
            <a:custGeom>
              <a:avLst/>
              <a:gdLst/>
              <a:ahLst/>
              <a:cxnLst/>
              <a:rect r="r" b="b" t="t" l="l"/>
              <a:pathLst>
                <a:path h="5901420" w="8640950">
                  <a:moveTo>
                    <a:pt x="8606660" y="21590"/>
                  </a:moveTo>
                  <a:cubicBezTo>
                    <a:pt x="8607931" y="34290"/>
                    <a:pt x="8607931" y="44450"/>
                    <a:pt x="8609200" y="61553"/>
                  </a:cubicBezTo>
                  <a:cubicBezTo>
                    <a:pt x="8611740" y="185616"/>
                    <a:pt x="8613010" y="314274"/>
                    <a:pt x="8615550" y="438337"/>
                  </a:cubicBezTo>
                  <a:cubicBezTo>
                    <a:pt x="8615550" y="617540"/>
                    <a:pt x="8628250" y="4151043"/>
                    <a:pt x="8634600" y="4330245"/>
                  </a:cubicBezTo>
                  <a:cubicBezTo>
                    <a:pt x="8640950" y="4601346"/>
                    <a:pt x="8637140" y="4877042"/>
                    <a:pt x="8637140" y="5148142"/>
                  </a:cubicBezTo>
                  <a:cubicBezTo>
                    <a:pt x="8637140" y="5387079"/>
                    <a:pt x="8638410" y="5607636"/>
                    <a:pt x="8639681" y="5840460"/>
                  </a:cubicBezTo>
                  <a:lnTo>
                    <a:pt x="8639681" y="5900150"/>
                  </a:lnTo>
                  <a:cubicBezTo>
                    <a:pt x="8616821" y="5900150"/>
                    <a:pt x="8596500" y="5901420"/>
                    <a:pt x="8576181" y="5900150"/>
                  </a:cubicBezTo>
                  <a:cubicBezTo>
                    <a:pt x="8148463" y="5895070"/>
                    <a:pt x="7701724" y="5901420"/>
                    <a:pt x="7261752" y="5896340"/>
                  </a:cubicBezTo>
                  <a:cubicBezTo>
                    <a:pt x="6997769" y="5892530"/>
                    <a:pt x="6740555" y="5895070"/>
                    <a:pt x="6476573" y="5892530"/>
                  </a:cubicBezTo>
                  <a:lnTo>
                    <a:pt x="6111058" y="5888720"/>
                  </a:lnTo>
                  <a:cubicBezTo>
                    <a:pt x="6036601" y="5888720"/>
                    <a:pt x="5968914" y="5889990"/>
                    <a:pt x="5894456" y="5889990"/>
                  </a:cubicBezTo>
                  <a:cubicBezTo>
                    <a:pt x="5704931" y="5888720"/>
                    <a:pt x="5183733" y="5889990"/>
                    <a:pt x="4994208" y="5888720"/>
                  </a:cubicBezTo>
                  <a:cubicBezTo>
                    <a:pt x="4858832" y="5887450"/>
                    <a:pt x="2151316" y="5896340"/>
                    <a:pt x="2015940" y="5895070"/>
                  </a:cubicBezTo>
                  <a:cubicBezTo>
                    <a:pt x="1982096" y="5895070"/>
                    <a:pt x="1941484" y="5896340"/>
                    <a:pt x="1907640" y="5896340"/>
                  </a:cubicBezTo>
                  <a:cubicBezTo>
                    <a:pt x="1826414" y="5896340"/>
                    <a:pt x="1751958" y="5897610"/>
                    <a:pt x="1670732" y="5897610"/>
                  </a:cubicBezTo>
                  <a:cubicBezTo>
                    <a:pt x="1467668" y="5897610"/>
                    <a:pt x="1271373" y="5896340"/>
                    <a:pt x="1068310" y="5895070"/>
                  </a:cubicBezTo>
                  <a:cubicBezTo>
                    <a:pt x="946472" y="5893800"/>
                    <a:pt x="824633" y="5892530"/>
                    <a:pt x="709564" y="5891260"/>
                  </a:cubicBezTo>
                  <a:cubicBezTo>
                    <a:pt x="492963" y="5889990"/>
                    <a:pt x="276361" y="5888720"/>
                    <a:pt x="52991" y="5888720"/>
                  </a:cubicBezTo>
                  <a:cubicBezTo>
                    <a:pt x="38100" y="5888720"/>
                    <a:pt x="29210" y="5888720"/>
                    <a:pt x="19050" y="5887450"/>
                  </a:cubicBezTo>
                  <a:cubicBezTo>
                    <a:pt x="10160" y="5886180"/>
                    <a:pt x="5080" y="5879830"/>
                    <a:pt x="7620" y="5870940"/>
                  </a:cubicBezTo>
                  <a:cubicBezTo>
                    <a:pt x="16510" y="5837382"/>
                    <a:pt x="12700" y="5722509"/>
                    <a:pt x="11430" y="5603041"/>
                  </a:cubicBezTo>
                  <a:cubicBezTo>
                    <a:pt x="10160" y="5359510"/>
                    <a:pt x="6350" y="5120573"/>
                    <a:pt x="7620" y="4877042"/>
                  </a:cubicBezTo>
                  <a:cubicBezTo>
                    <a:pt x="5080" y="4573776"/>
                    <a:pt x="0" y="819717"/>
                    <a:pt x="7620" y="511856"/>
                  </a:cubicBezTo>
                  <a:cubicBezTo>
                    <a:pt x="8890" y="452122"/>
                    <a:pt x="7620" y="387793"/>
                    <a:pt x="8890" y="328059"/>
                  </a:cubicBezTo>
                  <a:cubicBezTo>
                    <a:pt x="10160" y="231566"/>
                    <a:pt x="12700" y="125882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107142" y="30480"/>
                    <a:pt x="215442" y="29210"/>
                  </a:cubicBezTo>
                  <a:cubicBezTo>
                    <a:pt x="398200" y="25400"/>
                    <a:pt x="580957" y="22860"/>
                    <a:pt x="770483" y="20320"/>
                  </a:cubicBezTo>
                  <a:cubicBezTo>
                    <a:pt x="899090" y="17780"/>
                    <a:pt x="1027697" y="16510"/>
                    <a:pt x="1149535" y="13970"/>
                  </a:cubicBezTo>
                  <a:cubicBezTo>
                    <a:pt x="1271374" y="11430"/>
                    <a:pt x="1399980" y="8890"/>
                    <a:pt x="1521819" y="8890"/>
                  </a:cubicBezTo>
                  <a:cubicBezTo>
                    <a:pt x="1657195" y="7620"/>
                    <a:pt x="1792570" y="10160"/>
                    <a:pt x="1927946" y="8890"/>
                  </a:cubicBezTo>
                  <a:cubicBezTo>
                    <a:pt x="2097166" y="8890"/>
                    <a:pt x="5163428" y="6350"/>
                    <a:pt x="5332647" y="5080"/>
                  </a:cubicBezTo>
                  <a:cubicBezTo>
                    <a:pt x="5495098" y="3810"/>
                    <a:pt x="5657549" y="2540"/>
                    <a:pt x="5826769" y="2540"/>
                  </a:cubicBezTo>
                  <a:cubicBezTo>
                    <a:pt x="6104289" y="1270"/>
                    <a:pt x="6375041" y="0"/>
                    <a:pt x="6652562" y="0"/>
                  </a:cubicBezTo>
                  <a:cubicBezTo>
                    <a:pt x="6767631" y="0"/>
                    <a:pt x="6889469" y="2540"/>
                    <a:pt x="7004538" y="2540"/>
                  </a:cubicBezTo>
                  <a:cubicBezTo>
                    <a:pt x="7322672" y="3810"/>
                    <a:pt x="7647573" y="5080"/>
                    <a:pt x="7965706" y="7620"/>
                  </a:cubicBezTo>
                  <a:cubicBezTo>
                    <a:pt x="8134926" y="8890"/>
                    <a:pt x="8304146" y="12700"/>
                    <a:pt x="8473366" y="16510"/>
                  </a:cubicBezTo>
                  <a:lnTo>
                    <a:pt x="8576181" y="16510"/>
                  </a:lnTo>
                  <a:cubicBezTo>
                    <a:pt x="8587610" y="17780"/>
                    <a:pt x="8596500" y="20320"/>
                    <a:pt x="8606660" y="21590"/>
                  </a:cubicBezTo>
                  <a:close/>
                  <a:moveTo>
                    <a:pt x="8616821" y="5883640"/>
                  </a:moveTo>
                  <a:cubicBezTo>
                    <a:pt x="8618090" y="5867130"/>
                    <a:pt x="8619360" y="5854430"/>
                    <a:pt x="8619360" y="5841730"/>
                  </a:cubicBezTo>
                  <a:cubicBezTo>
                    <a:pt x="8618090" y="5584661"/>
                    <a:pt x="8616821" y="5341130"/>
                    <a:pt x="8616821" y="5079219"/>
                  </a:cubicBezTo>
                  <a:cubicBezTo>
                    <a:pt x="8616821" y="4959751"/>
                    <a:pt x="8619360" y="4840282"/>
                    <a:pt x="8618090" y="4720814"/>
                  </a:cubicBezTo>
                  <a:cubicBezTo>
                    <a:pt x="8618090" y="4610536"/>
                    <a:pt x="8616821" y="4495662"/>
                    <a:pt x="8615550" y="4385384"/>
                  </a:cubicBezTo>
                  <a:cubicBezTo>
                    <a:pt x="8610471" y="4215372"/>
                    <a:pt x="8599040" y="695654"/>
                    <a:pt x="8599040" y="525641"/>
                  </a:cubicBezTo>
                  <a:cubicBezTo>
                    <a:pt x="8596500" y="383198"/>
                    <a:pt x="8593960" y="236161"/>
                    <a:pt x="8591421" y="93718"/>
                  </a:cubicBezTo>
                  <a:cubicBezTo>
                    <a:pt x="8590150" y="44450"/>
                    <a:pt x="8588881" y="43180"/>
                    <a:pt x="8568129" y="41910"/>
                  </a:cubicBezTo>
                  <a:cubicBezTo>
                    <a:pt x="8547823" y="41910"/>
                    <a:pt x="8534285" y="41910"/>
                    <a:pt x="8513978" y="40640"/>
                  </a:cubicBezTo>
                  <a:cubicBezTo>
                    <a:pt x="8344758" y="36830"/>
                    <a:pt x="8168770" y="31750"/>
                    <a:pt x="7999551" y="30480"/>
                  </a:cubicBezTo>
                  <a:cubicBezTo>
                    <a:pt x="7586654" y="26670"/>
                    <a:pt x="7166989" y="25400"/>
                    <a:pt x="6754093" y="22860"/>
                  </a:cubicBezTo>
                  <a:lnTo>
                    <a:pt x="6266741" y="22860"/>
                  </a:lnTo>
                  <a:cubicBezTo>
                    <a:pt x="6050139" y="22860"/>
                    <a:pt x="5833538" y="22860"/>
                    <a:pt x="5623705" y="24130"/>
                  </a:cubicBezTo>
                  <a:cubicBezTo>
                    <a:pt x="5440948" y="25400"/>
                    <a:pt x="2361148" y="29210"/>
                    <a:pt x="2178391" y="29210"/>
                  </a:cubicBezTo>
                  <a:cubicBezTo>
                    <a:pt x="1880564" y="29210"/>
                    <a:pt x="1582738" y="26670"/>
                    <a:pt x="1284911" y="33020"/>
                  </a:cubicBezTo>
                  <a:cubicBezTo>
                    <a:pt x="1129229" y="36830"/>
                    <a:pt x="980316" y="36830"/>
                    <a:pt x="831402" y="38100"/>
                  </a:cubicBezTo>
                  <a:cubicBezTo>
                    <a:pt x="574188" y="41910"/>
                    <a:pt x="316974" y="45720"/>
                    <a:pt x="59760" y="50800"/>
                  </a:cubicBezTo>
                  <a:cubicBezTo>
                    <a:pt x="36830" y="50800"/>
                    <a:pt x="34290" y="56958"/>
                    <a:pt x="33020" y="112097"/>
                  </a:cubicBezTo>
                  <a:cubicBezTo>
                    <a:pt x="31750" y="194806"/>
                    <a:pt x="31750" y="277515"/>
                    <a:pt x="30480" y="360224"/>
                  </a:cubicBezTo>
                  <a:cubicBezTo>
                    <a:pt x="29210" y="498072"/>
                    <a:pt x="26670" y="631325"/>
                    <a:pt x="25400" y="769173"/>
                  </a:cubicBezTo>
                  <a:cubicBezTo>
                    <a:pt x="20320" y="916210"/>
                    <a:pt x="26670" y="4509448"/>
                    <a:pt x="29210" y="4656485"/>
                  </a:cubicBezTo>
                  <a:cubicBezTo>
                    <a:pt x="29210" y="4812713"/>
                    <a:pt x="29210" y="4973536"/>
                    <a:pt x="30480" y="5129763"/>
                  </a:cubicBezTo>
                  <a:cubicBezTo>
                    <a:pt x="30480" y="5244636"/>
                    <a:pt x="33020" y="5359510"/>
                    <a:pt x="33020" y="5474383"/>
                  </a:cubicBezTo>
                  <a:cubicBezTo>
                    <a:pt x="33020" y="5598446"/>
                    <a:pt x="33020" y="5722509"/>
                    <a:pt x="31750" y="5841730"/>
                  </a:cubicBezTo>
                  <a:lnTo>
                    <a:pt x="31750" y="5851890"/>
                  </a:lnTo>
                  <a:cubicBezTo>
                    <a:pt x="31750" y="5862050"/>
                    <a:pt x="35560" y="5865860"/>
                    <a:pt x="44450" y="5865860"/>
                  </a:cubicBezTo>
                  <a:cubicBezTo>
                    <a:pt x="120679" y="5865860"/>
                    <a:pt x="215442" y="5867130"/>
                    <a:pt x="303437" y="5867130"/>
                  </a:cubicBezTo>
                  <a:cubicBezTo>
                    <a:pt x="432044" y="5867130"/>
                    <a:pt x="567419" y="5864590"/>
                    <a:pt x="696026" y="5867130"/>
                  </a:cubicBezTo>
                  <a:cubicBezTo>
                    <a:pt x="905859" y="5870940"/>
                    <a:pt x="1115691" y="5873480"/>
                    <a:pt x="1325524" y="5872210"/>
                  </a:cubicBezTo>
                  <a:cubicBezTo>
                    <a:pt x="1460900" y="5870940"/>
                    <a:pt x="1589507" y="5873480"/>
                    <a:pt x="1724882" y="5873480"/>
                  </a:cubicBezTo>
                  <a:cubicBezTo>
                    <a:pt x="1921177" y="5873480"/>
                    <a:pt x="2117472" y="5872210"/>
                    <a:pt x="2313767" y="5873480"/>
                  </a:cubicBezTo>
                  <a:cubicBezTo>
                    <a:pt x="2604825" y="5874750"/>
                    <a:pt x="5799694" y="5864590"/>
                    <a:pt x="6097521" y="5867130"/>
                  </a:cubicBezTo>
                  <a:cubicBezTo>
                    <a:pt x="6226128" y="5868400"/>
                    <a:pt x="6354734" y="5869670"/>
                    <a:pt x="6476573" y="5869670"/>
                  </a:cubicBezTo>
                  <a:cubicBezTo>
                    <a:pt x="6699943" y="5872210"/>
                    <a:pt x="6916544" y="5868400"/>
                    <a:pt x="7139914" y="5872210"/>
                  </a:cubicBezTo>
                  <a:cubicBezTo>
                    <a:pt x="7322672" y="5874750"/>
                    <a:pt x="7505429" y="5874750"/>
                    <a:pt x="7688186" y="5877290"/>
                  </a:cubicBezTo>
                  <a:cubicBezTo>
                    <a:pt x="7958938" y="5881100"/>
                    <a:pt x="8229689" y="5883640"/>
                    <a:pt x="8500441" y="5884910"/>
                  </a:cubicBezTo>
                  <a:cubicBezTo>
                    <a:pt x="8578721" y="5884910"/>
                    <a:pt x="8596500" y="5883640"/>
                    <a:pt x="8616821" y="5883640"/>
                  </a:cubicBezTo>
                  <a:close/>
                </a:path>
              </a:pathLst>
            </a:custGeom>
            <a:solidFill>
              <a:srgbClr val="FF9ACD"/>
            </a:solidFill>
          </p:spPr>
        </p:sp>
      </p:grpSp>
      <p:grpSp>
        <p:nvGrpSpPr>
          <p:cNvPr name="Group 15" id="15"/>
          <p:cNvGrpSpPr/>
          <p:nvPr/>
        </p:nvGrpSpPr>
        <p:grpSpPr>
          <a:xfrm rot="-136877">
            <a:off x="3971875" y="2067183"/>
            <a:ext cx="10344249" cy="6152634"/>
            <a:chOff x="0" y="0"/>
            <a:chExt cx="8824604" cy="524876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38100" y="44450"/>
              <a:ext cx="8787774" cy="5204317"/>
            </a:xfrm>
            <a:custGeom>
              <a:avLst/>
              <a:gdLst/>
              <a:ahLst/>
              <a:cxnLst/>
              <a:rect r="r" b="b" t="t" l="l"/>
              <a:pathLst>
                <a:path h="5204317" w="8787774">
                  <a:moveTo>
                    <a:pt x="2540" y="5173837"/>
                  </a:moveTo>
                  <a:cubicBezTo>
                    <a:pt x="0" y="5182727"/>
                    <a:pt x="5080" y="5189077"/>
                    <a:pt x="52521" y="5190347"/>
                  </a:cubicBezTo>
                  <a:cubicBezTo>
                    <a:pt x="107637" y="5191617"/>
                    <a:pt x="155862" y="5191617"/>
                    <a:pt x="210977" y="5191617"/>
                  </a:cubicBezTo>
                  <a:cubicBezTo>
                    <a:pt x="431438" y="5192887"/>
                    <a:pt x="651898" y="5192887"/>
                    <a:pt x="879247" y="5194157"/>
                  </a:cubicBezTo>
                  <a:cubicBezTo>
                    <a:pt x="1003256" y="5195427"/>
                    <a:pt x="1127265" y="5196697"/>
                    <a:pt x="1244385" y="5197967"/>
                  </a:cubicBezTo>
                  <a:cubicBezTo>
                    <a:pt x="1451066" y="5199237"/>
                    <a:pt x="1650858" y="5199237"/>
                    <a:pt x="1857540" y="5200507"/>
                  </a:cubicBezTo>
                  <a:cubicBezTo>
                    <a:pt x="1940212" y="5200507"/>
                    <a:pt x="2015996" y="5200507"/>
                    <a:pt x="2098668" y="5199237"/>
                  </a:cubicBezTo>
                  <a:cubicBezTo>
                    <a:pt x="2133115" y="5199237"/>
                    <a:pt x="2174452" y="5197967"/>
                    <a:pt x="2208899" y="5197967"/>
                  </a:cubicBezTo>
                  <a:cubicBezTo>
                    <a:pt x="2346686" y="5199237"/>
                    <a:pt x="5102439" y="5190347"/>
                    <a:pt x="5240227" y="5191617"/>
                  </a:cubicBezTo>
                  <a:cubicBezTo>
                    <a:pt x="5433129" y="5192887"/>
                    <a:pt x="5963612" y="5192887"/>
                    <a:pt x="6156515" y="5192887"/>
                  </a:cubicBezTo>
                  <a:cubicBezTo>
                    <a:pt x="6232298" y="5192887"/>
                    <a:pt x="6301192" y="5191617"/>
                    <a:pt x="6376975" y="5191617"/>
                  </a:cubicBezTo>
                  <a:lnTo>
                    <a:pt x="6749002" y="5195427"/>
                  </a:lnTo>
                  <a:cubicBezTo>
                    <a:pt x="7017688" y="5197967"/>
                    <a:pt x="7279484" y="5195427"/>
                    <a:pt x="7548170" y="5199237"/>
                  </a:cubicBezTo>
                  <a:cubicBezTo>
                    <a:pt x="7995980" y="5204317"/>
                    <a:pt x="8450680" y="5197967"/>
                    <a:pt x="8723004" y="5203047"/>
                  </a:cubicBezTo>
                  <a:cubicBezTo>
                    <a:pt x="8743324" y="5204317"/>
                    <a:pt x="8763644" y="5203047"/>
                    <a:pt x="8786504" y="5203047"/>
                  </a:cubicBezTo>
                  <a:lnTo>
                    <a:pt x="8786504" y="5143357"/>
                  </a:lnTo>
                  <a:cubicBezTo>
                    <a:pt x="8785234" y="4999104"/>
                    <a:pt x="8783964" y="4804482"/>
                    <a:pt x="8783964" y="4597696"/>
                  </a:cubicBezTo>
                  <a:cubicBezTo>
                    <a:pt x="8783964" y="4358474"/>
                    <a:pt x="8787774" y="4115196"/>
                    <a:pt x="8781424" y="3875974"/>
                  </a:cubicBezTo>
                  <a:cubicBezTo>
                    <a:pt x="8773804" y="3717844"/>
                    <a:pt x="8762374" y="599840"/>
                    <a:pt x="8762374" y="441710"/>
                  </a:cubicBezTo>
                  <a:cubicBezTo>
                    <a:pt x="8759834" y="332235"/>
                    <a:pt x="8758564" y="218706"/>
                    <a:pt x="8756024" y="109231"/>
                  </a:cubicBezTo>
                  <a:cubicBezTo>
                    <a:pt x="8756024" y="76794"/>
                    <a:pt x="8754754" y="44357"/>
                    <a:pt x="8753484" y="6350"/>
                  </a:cubicBezTo>
                  <a:cubicBezTo>
                    <a:pt x="8743324" y="3810"/>
                    <a:pt x="8734434" y="2540"/>
                    <a:pt x="8724274" y="1270"/>
                  </a:cubicBezTo>
                  <a:cubicBezTo>
                    <a:pt x="8716654" y="0"/>
                    <a:pt x="8709034" y="1270"/>
                    <a:pt x="8702684" y="1270"/>
                  </a:cubicBezTo>
                  <a:lnTo>
                    <a:pt x="18075" y="6350"/>
                  </a:lnTo>
                  <a:lnTo>
                    <a:pt x="2540" y="517383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1430" y="16510"/>
              <a:ext cx="8763644" cy="5194157"/>
            </a:xfrm>
            <a:custGeom>
              <a:avLst/>
              <a:gdLst/>
              <a:ahLst/>
              <a:cxnLst/>
              <a:rect r="r" b="b" t="t" l="l"/>
              <a:pathLst>
                <a:path h="5194157" w="8763644">
                  <a:moveTo>
                    <a:pt x="8763644" y="5194157"/>
                  </a:moveTo>
                  <a:lnTo>
                    <a:pt x="0" y="5186537"/>
                  </a:lnTo>
                  <a:lnTo>
                    <a:pt x="0" y="1832003"/>
                  </a:lnTo>
                  <a:lnTo>
                    <a:pt x="7620" y="20320"/>
                  </a:lnTo>
                  <a:lnTo>
                    <a:pt x="4405724" y="0"/>
                  </a:lnTo>
                  <a:lnTo>
                    <a:pt x="8742054" y="889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-3810" y="0"/>
              <a:ext cx="8792854" cy="5220827"/>
            </a:xfrm>
            <a:custGeom>
              <a:avLst/>
              <a:gdLst/>
              <a:ahLst/>
              <a:cxnLst/>
              <a:rect r="r" b="b" t="t" l="l"/>
              <a:pathLst>
                <a:path h="5220827" w="8792854">
                  <a:moveTo>
                    <a:pt x="8758564" y="21590"/>
                  </a:moveTo>
                  <a:cubicBezTo>
                    <a:pt x="8759834" y="34290"/>
                    <a:pt x="8759834" y="44450"/>
                    <a:pt x="8761104" y="60425"/>
                  </a:cubicBezTo>
                  <a:cubicBezTo>
                    <a:pt x="8763644" y="169900"/>
                    <a:pt x="8764914" y="283429"/>
                    <a:pt x="8767454" y="392904"/>
                  </a:cubicBezTo>
                  <a:cubicBezTo>
                    <a:pt x="8767454" y="551034"/>
                    <a:pt x="8780154" y="3669038"/>
                    <a:pt x="8786504" y="3827168"/>
                  </a:cubicBezTo>
                  <a:cubicBezTo>
                    <a:pt x="8792854" y="4066390"/>
                    <a:pt x="8789044" y="4309668"/>
                    <a:pt x="8789044" y="4548890"/>
                  </a:cubicBezTo>
                  <a:cubicBezTo>
                    <a:pt x="8789044" y="4759730"/>
                    <a:pt x="8790314" y="4954352"/>
                    <a:pt x="8791584" y="5159867"/>
                  </a:cubicBezTo>
                  <a:lnTo>
                    <a:pt x="8791584" y="5219557"/>
                  </a:lnTo>
                  <a:cubicBezTo>
                    <a:pt x="8768724" y="5219557"/>
                    <a:pt x="8748404" y="5220827"/>
                    <a:pt x="8728084" y="5219557"/>
                  </a:cubicBezTo>
                  <a:cubicBezTo>
                    <a:pt x="8292797" y="5214477"/>
                    <a:pt x="7838098" y="5220827"/>
                    <a:pt x="7390288" y="5215747"/>
                  </a:cubicBezTo>
                  <a:cubicBezTo>
                    <a:pt x="7121602" y="5211937"/>
                    <a:pt x="6859805" y="5214477"/>
                    <a:pt x="6591120" y="5211937"/>
                  </a:cubicBezTo>
                  <a:lnTo>
                    <a:pt x="6219093" y="5208127"/>
                  </a:lnTo>
                  <a:cubicBezTo>
                    <a:pt x="6143310" y="5208127"/>
                    <a:pt x="6074416" y="5209397"/>
                    <a:pt x="5998632" y="5209397"/>
                  </a:cubicBezTo>
                  <a:cubicBezTo>
                    <a:pt x="5805730" y="5208127"/>
                    <a:pt x="5275247" y="5209397"/>
                    <a:pt x="5082345" y="5208127"/>
                  </a:cubicBezTo>
                  <a:cubicBezTo>
                    <a:pt x="4944557" y="5206857"/>
                    <a:pt x="2188804" y="5215747"/>
                    <a:pt x="2051016" y="5214477"/>
                  </a:cubicBezTo>
                  <a:cubicBezTo>
                    <a:pt x="2016569" y="5214477"/>
                    <a:pt x="1975233" y="5215747"/>
                    <a:pt x="1940786" y="5215747"/>
                  </a:cubicBezTo>
                  <a:cubicBezTo>
                    <a:pt x="1858113" y="5215747"/>
                    <a:pt x="1782330" y="5217017"/>
                    <a:pt x="1699658" y="5217017"/>
                  </a:cubicBezTo>
                  <a:cubicBezTo>
                    <a:pt x="1492976" y="5217017"/>
                    <a:pt x="1293184" y="5215747"/>
                    <a:pt x="1086503" y="5214477"/>
                  </a:cubicBezTo>
                  <a:cubicBezTo>
                    <a:pt x="962494" y="5213207"/>
                    <a:pt x="838485" y="5211937"/>
                    <a:pt x="721365" y="5210667"/>
                  </a:cubicBezTo>
                  <a:cubicBezTo>
                    <a:pt x="500905" y="5209397"/>
                    <a:pt x="280445" y="5208127"/>
                    <a:pt x="53095" y="5208127"/>
                  </a:cubicBezTo>
                  <a:cubicBezTo>
                    <a:pt x="38100" y="5208127"/>
                    <a:pt x="29210" y="5208127"/>
                    <a:pt x="19050" y="5206857"/>
                  </a:cubicBezTo>
                  <a:cubicBezTo>
                    <a:pt x="10160" y="5205587"/>
                    <a:pt x="5080" y="5199237"/>
                    <a:pt x="7620" y="5190347"/>
                  </a:cubicBezTo>
                  <a:cubicBezTo>
                    <a:pt x="16510" y="5157083"/>
                    <a:pt x="12700" y="5055718"/>
                    <a:pt x="11430" y="4950297"/>
                  </a:cubicBezTo>
                  <a:cubicBezTo>
                    <a:pt x="10160" y="4735402"/>
                    <a:pt x="6350" y="4524562"/>
                    <a:pt x="7620" y="4309668"/>
                  </a:cubicBezTo>
                  <a:cubicBezTo>
                    <a:pt x="5080" y="4042063"/>
                    <a:pt x="0" y="729437"/>
                    <a:pt x="7620" y="457777"/>
                  </a:cubicBezTo>
                  <a:cubicBezTo>
                    <a:pt x="8890" y="405067"/>
                    <a:pt x="7620" y="348303"/>
                    <a:pt x="8890" y="295593"/>
                  </a:cubicBezTo>
                  <a:cubicBezTo>
                    <a:pt x="10160" y="210446"/>
                    <a:pt x="12700" y="117189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108210" y="30480"/>
                    <a:pt x="218440" y="29210"/>
                  </a:cubicBezTo>
                  <a:cubicBezTo>
                    <a:pt x="404454" y="25400"/>
                    <a:pt x="590467" y="22860"/>
                    <a:pt x="783370" y="20320"/>
                  </a:cubicBezTo>
                  <a:cubicBezTo>
                    <a:pt x="914268" y="17780"/>
                    <a:pt x="1045166" y="16510"/>
                    <a:pt x="1169175" y="13970"/>
                  </a:cubicBezTo>
                  <a:cubicBezTo>
                    <a:pt x="1293184" y="11430"/>
                    <a:pt x="1424082" y="8890"/>
                    <a:pt x="1548091" y="8890"/>
                  </a:cubicBezTo>
                  <a:cubicBezTo>
                    <a:pt x="1685879" y="7620"/>
                    <a:pt x="1823667" y="10160"/>
                    <a:pt x="1961454" y="8890"/>
                  </a:cubicBezTo>
                  <a:cubicBezTo>
                    <a:pt x="2133689" y="8890"/>
                    <a:pt x="5254579" y="6350"/>
                    <a:pt x="5426814" y="5080"/>
                  </a:cubicBezTo>
                  <a:cubicBezTo>
                    <a:pt x="5592159" y="3810"/>
                    <a:pt x="5757505" y="2540"/>
                    <a:pt x="5929739" y="2540"/>
                  </a:cubicBezTo>
                  <a:cubicBezTo>
                    <a:pt x="6212204" y="1270"/>
                    <a:pt x="6487779" y="0"/>
                    <a:pt x="6770243" y="0"/>
                  </a:cubicBezTo>
                  <a:cubicBezTo>
                    <a:pt x="6887363" y="0"/>
                    <a:pt x="7011372" y="2540"/>
                    <a:pt x="7128491" y="2540"/>
                  </a:cubicBezTo>
                  <a:cubicBezTo>
                    <a:pt x="7452293" y="3810"/>
                    <a:pt x="7782982" y="5080"/>
                    <a:pt x="8106784" y="7620"/>
                  </a:cubicBezTo>
                  <a:cubicBezTo>
                    <a:pt x="8279019" y="8890"/>
                    <a:pt x="8451253" y="12700"/>
                    <a:pt x="8623488" y="16510"/>
                  </a:cubicBezTo>
                  <a:lnTo>
                    <a:pt x="8728084" y="16510"/>
                  </a:lnTo>
                  <a:cubicBezTo>
                    <a:pt x="8739514" y="17780"/>
                    <a:pt x="8748404" y="20320"/>
                    <a:pt x="8758564" y="21590"/>
                  </a:cubicBezTo>
                  <a:close/>
                  <a:moveTo>
                    <a:pt x="8768724" y="5203047"/>
                  </a:moveTo>
                  <a:cubicBezTo>
                    <a:pt x="8769994" y="5186537"/>
                    <a:pt x="8771264" y="5173837"/>
                    <a:pt x="8771264" y="5161137"/>
                  </a:cubicBezTo>
                  <a:cubicBezTo>
                    <a:pt x="8769994" y="4934079"/>
                    <a:pt x="8768724" y="4719184"/>
                    <a:pt x="8768724" y="4488071"/>
                  </a:cubicBezTo>
                  <a:cubicBezTo>
                    <a:pt x="8768724" y="4382651"/>
                    <a:pt x="8771264" y="4277231"/>
                    <a:pt x="8769994" y="4171810"/>
                  </a:cubicBezTo>
                  <a:cubicBezTo>
                    <a:pt x="8769994" y="4074500"/>
                    <a:pt x="8768724" y="3973134"/>
                    <a:pt x="8767454" y="3875823"/>
                  </a:cubicBezTo>
                  <a:cubicBezTo>
                    <a:pt x="8762374" y="3725802"/>
                    <a:pt x="8750944" y="619962"/>
                    <a:pt x="8750944" y="469942"/>
                  </a:cubicBezTo>
                  <a:cubicBezTo>
                    <a:pt x="8748404" y="344248"/>
                    <a:pt x="8745864" y="214500"/>
                    <a:pt x="8743324" y="88807"/>
                  </a:cubicBezTo>
                  <a:cubicBezTo>
                    <a:pt x="8742054" y="44450"/>
                    <a:pt x="8740784" y="43180"/>
                    <a:pt x="8719939" y="41910"/>
                  </a:cubicBezTo>
                  <a:cubicBezTo>
                    <a:pt x="8699271" y="41910"/>
                    <a:pt x="8685492" y="41910"/>
                    <a:pt x="8664824" y="40640"/>
                  </a:cubicBezTo>
                  <a:cubicBezTo>
                    <a:pt x="8492590" y="36830"/>
                    <a:pt x="8313466" y="31750"/>
                    <a:pt x="8141231" y="30480"/>
                  </a:cubicBezTo>
                  <a:cubicBezTo>
                    <a:pt x="7720978" y="26670"/>
                    <a:pt x="7293836" y="25400"/>
                    <a:pt x="6873584" y="22860"/>
                  </a:cubicBezTo>
                  <a:lnTo>
                    <a:pt x="6377549" y="22860"/>
                  </a:lnTo>
                  <a:cubicBezTo>
                    <a:pt x="6157088" y="22860"/>
                    <a:pt x="5936628" y="22860"/>
                    <a:pt x="5723057" y="24130"/>
                  </a:cubicBezTo>
                  <a:cubicBezTo>
                    <a:pt x="5537044" y="25400"/>
                    <a:pt x="2402375" y="29210"/>
                    <a:pt x="2216361" y="29210"/>
                  </a:cubicBezTo>
                  <a:cubicBezTo>
                    <a:pt x="1913229" y="29210"/>
                    <a:pt x="1610096" y="26670"/>
                    <a:pt x="1306963" y="33020"/>
                  </a:cubicBezTo>
                  <a:cubicBezTo>
                    <a:pt x="1148507" y="36830"/>
                    <a:pt x="996941" y="36830"/>
                    <a:pt x="845374" y="38100"/>
                  </a:cubicBezTo>
                  <a:cubicBezTo>
                    <a:pt x="583578" y="41910"/>
                    <a:pt x="321781" y="45720"/>
                    <a:pt x="59985" y="50800"/>
                  </a:cubicBezTo>
                  <a:cubicBezTo>
                    <a:pt x="36830" y="50800"/>
                    <a:pt x="34290" y="56370"/>
                    <a:pt x="33020" y="105026"/>
                  </a:cubicBezTo>
                  <a:cubicBezTo>
                    <a:pt x="31750" y="178009"/>
                    <a:pt x="31750" y="250992"/>
                    <a:pt x="30480" y="323975"/>
                  </a:cubicBezTo>
                  <a:cubicBezTo>
                    <a:pt x="29210" y="445614"/>
                    <a:pt x="26670" y="563198"/>
                    <a:pt x="25400" y="684837"/>
                  </a:cubicBezTo>
                  <a:cubicBezTo>
                    <a:pt x="20320" y="814584"/>
                    <a:pt x="26670" y="3985298"/>
                    <a:pt x="29210" y="4115046"/>
                  </a:cubicBezTo>
                  <a:cubicBezTo>
                    <a:pt x="29210" y="4252903"/>
                    <a:pt x="29210" y="4394815"/>
                    <a:pt x="30480" y="4532671"/>
                  </a:cubicBezTo>
                  <a:cubicBezTo>
                    <a:pt x="30480" y="4634037"/>
                    <a:pt x="33020" y="4735402"/>
                    <a:pt x="33020" y="4836768"/>
                  </a:cubicBezTo>
                  <a:cubicBezTo>
                    <a:pt x="33020" y="4946243"/>
                    <a:pt x="33020" y="5055718"/>
                    <a:pt x="31750" y="5161137"/>
                  </a:cubicBezTo>
                  <a:lnTo>
                    <a:pt x="31750" y="5171297"/>
                  </a:lnTo>
                  <a:cubicBezTo>
                    <a:pt x="31750" y="5181457"/>
                    <a:pt x="35560" y="5185267"/>
                    <a:pt x="44450" y="5185267"/>
                  </a:cubicBezTo>
                  <a:cubicBezTo>
                    <a:pt x="121989" y="5185267"/>
                    <a:pt x="218440" y="5186537"/>
                    <a:pt x="308002" y="5186537"/>
                  </a:cubicBezTo>
                  <a:cubicBezTo>
                    <a:pt x="438901" y="5186537"/>
                    <a:pt x="576688" y="5183997"/>
                    <a:pt x="707587" y="5186537"/>
                  </a:cubicBezTo>
                  <a:cubicBezTo>
                    <a:pt x="921157" y="5190347"/>
                    <a:pt x="1134728" y="5192887"/>
                    <a:pt x="1348299" y="5191617"/>
                  </a:cubicBezTo>
                  <a:cubicBezTo>
                    <a:pt x="1486087" y="5190347"/>
                    <a:pt x="1616985" y="5192887"/>
                    <a:pt x="1754773" y="5192887"/>
                  </a:cubicBezTo>
                  <a:cubicBezTo>
                    <a:pt x="1954565" y="5192887"/>
                    <a:pt x="2154357" y="5191617"/>
                    <a:pt x="2354149" y="5192887"/>
                  </a:cubicBezTo>
                  <a:cubicBezTo>
                    <a:pt x="2650393" y="5194157"/>
                    <a:pt x="5902181" y="5183997"/>
                    <a:pt x="6205314" y="5186537"/>
                  </a:cubicBezTo>
                  <a:cubicBezTo>
                    <a:pt x="6336213" y="5187807"/>
                    <a:pt x="6467111" y="5189077"/>
                    <a:pt x="6591120" y="5189077"/>
                  </a:cubicBezTo>
                  <a:cubicBezTo>
                    <a:pt x="6818469" y="5191617"/>
                    <a:pt x="7038929" y="5187807"/>
                    <a:pt x="7266280" y="5191617"/>
                  </a:cubicBezTo>
                  <a:cubicBezTo>
                    <a:pt x="7452293" y="5194157"/>
                    <a:pt x="7638306" y="5194157"/>
                    <a:pt x="7824319" y="5196697"/>
                  </a:cubicBezTo>
                  <a:cubicBezTo>
                    <a:pt x="8099895" y="5200507"/>
                    <a:pt x="8375470" y="5203047"/>
                    <a:pt x="8651046" y="5204317"/>
                  </a:cubicBezTo>
                  <a:cubicBezTo>
                    <a:pt x="8730624" y="5204317"/>
                    <a:pt x="8748404" y="5203047"/>
                    <a:pt x="8768724" y="5203047"/>
                  </a:cubicBezTo>
                  <a:close/>
                </a:path>
              </a:pathLst>
            </a:custGeom>
            <a:solidFill>
              <a:srgbClr val="202F5A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4117251" y="4349115"/>
            <a:ext cx="10053499" cy="148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IreneFlorentina"/>
              </a:rPr>
              <a:t>01 Standar SCM Dalam Konteks Militer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EC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92992" y="-474514"/>
            <a:ext cx="22472055" cy="11236028"/>
            <a:chOff x="0" y="0"/>
            <a:chExt cx="29962740" cy="149813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49068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98137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47205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49068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498137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247205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6711245" y="1575257"/>
            <a:ext cx="4865509" cy="1535859"/>
            <a:chOff x="0" y="0"/>
            <a:chExt cx="1281451" cy="40450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81451" cy="404506"/>
            </a:xfrm>
            <a:custGeom>
              <a:avLst/>
              <a:gdLst/>
              <a:ahLst/>
              <a:cxnLst/>
              <a:rect r="r" b="b" t="t" l="l"/>
              <a:pathLst>
                <a:path h="404506" w="1281451">
                  <a:moveTo>
                    <a:pt x="39780" y="0"/>
                  </a:moveTo>
                  <a:lnTo>
                    <a:pt x="1241671" y="0"/>
                  </a:lnTo>
                  <a:cubicBezTo>
                    <a:pt x="1263641" y="0"/>
                    <a:pt x="1281451" y="17810"/>
                    <a:pt x="1281451" y="39780"/>
                  </a:cubicBezTo>
                  <a:lnTo>
                    <a:pt x="1281451" y="364726"/>
                  </a:lnTo>
                  <a:cubicBezTo>
                    <a:pt x="1281451" y="375277"/>
                    <a:pt x="1277260" y="385395"/>
                    <a:pt x="1269800" y="392855"/>
                  </a:cubicBezTo>
                  <a:cubicBezTo>
                    <a:pt x="1262340" y="400315"/>
                    <a:pt x="1252222" y="404506"/>
                    <a:pt x="1241671" y="404506"/>
                  </a:cubicBezTo>
                  <a:lnTo>
                    <a:pt x="39780" y="404506"/>
                  </a:lnTo>
                  <a:cubicBezTo>
                    <a:pt x="29229" y="404506"/>
                    <a:pt x="19111" y="400315"/>
                    <a:pt x="11651" y="392855"/>
                  </a:cubicBezTo>
                  <a:cubicBezTo>
                    <a:pt x="4191" y="385395"/>
                    <a:pt x="0" y="375277"/>
                    <a:pt x="0" y="364726"/>
                  </a:cubicBezTo>
                  <a:lnTo>
                    <a:pt x="0" y="39780"/>
                  </a:lnTo>
                  <a:cubicBezTo>
                    <a:pt x="0" y="29229"/>
                    <a:pt x="4191" y="19111"/>
                    <a:pt x="11651" y="11651"/>
                  </a:cubicBezTo>
                  <a:cubicBezTo>
                    <a:pt x="19111" y="4191"/>
                    <a:pt x="29229" y="0"/>
                    <a:pt x="39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28600"/>
              <a:ext cx="1281451" cy="6331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144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54535" y="4566588"/>
            <a:ext cx="4993397" cy="4087615"/>
            <a:chOff x="0" y="0"/>
            <a:chExt cx="3154030" cy="25819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-9098" y="-6509"/>
              <a:ext cx="3168361" cy="2613956"/>
            </a:xfrm>
            <a:custGeom>
              <a:avLst/>
              <a:gdLst/>
              <a:ahLst/>
              <a:cxnLst/>
              <a:rect r="r" b="b" t="t" l="l"/>
              <a:pathLst>
                <a:path h="2613956" w="3168361">
                  <a:moveTo>
                    <a:pt x="63030" y="2020403"/>
                  </a:moveTo>
                  <a:cubicBezTo>
                    <a:pt x="63030" y="2020403"/>
                    <a:pt x="0" y="1773839"/>
                    <a:pt x="10218" y="1214762"/>
                  </a:cubicBezTo>
                  <a:cubicBezTo>
                    <a:pt x="18651" y="990971"/>
                    <a:pt x="65033" y="645332"/>
                    <a:pt x="65033" y="645332"/>
                  </a:cubicBezTo>
                  <a:cubicBezTo>
                    <a:pt x="82233" y="502466"/>
                    <a:pt x="56685" y="337866"/>
                    <a:pt x="181385" y="223925"/>
                  </a:cubicBezTo>
                  <a:cubicBezTo>
                    <a:pt x="346794" y="72788"/>
                    <a:pt x="621643" y="0"/>
                    <a:pt x="2275288" y="6965"/>
                  </a:cubicBezTo>
                  <a:cubicBezTo>
                    <a:pt x="2492036" y="16819"/>
                    <a:pt x="2696351" y="36481"/>
                    <a:pt x="2830540" y="101690"/>
                  </a:cubicBezTo>
                  <a:cubicBezTo>
                    <a:pt x="3086586" y="226120"/>
                    <a:pt x="3168361" y="459160"/>
                    <a:pt x="3162873" y="704684"/>
                  </a:cubicBezTo>
                  <a:cubicBezTo>
                    <a:pt x="3162873" y="704684"/>
                    <a:pt x="3119585" y="1013073"/>
                    <a:pt x="3127019" y="1248607"/>
                  </a:cubicBezTo>
                  <a:cubicBezTo>
                    <a:pt x="3134142" y="1762204"/>
                    <a:pt x="3141298" y="1957807"/>
                    <a:pt x="3141298" y="1957807"/>
                  </a:cubicBezTo>
                  <a:cubicBezTo>
                    <a:pt x="3124617" y="2173539"/>
                    <a:pt x="3009973" y="2384151"/>
                    <a:pt x="2813104" y="2495775"/>
                  </a:cubicBezTo>
                  <a:cubicBezTo>
                    <a:pt x="2662752" y="2581024"/>
                    <a:pt x="2464721" y="2596121"/>
                    <a:pt x="1950854" y="2585380"/>
                  </a:cubicBezTo>
                  <a:cubicBezTo>
                    <a:pt x="645952" y="2580103"/>
                    <a:pt x="384604" y="2613956"/>
                    <a:pt x="254278" y="2504798"/>
                  </a:cubicBezTo>
                  <a:cubicBezTo>
                    <a:pt x="145767" y="2413913"/>
                    <a:pt x="81795" y="2220602"/>
                    <a:pt x="63030" y="20204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429120" y="3625466"/>
            <a:ext cx="2063604" cy="2063604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DC0DB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7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2931431" y="4060624"/>
            <a:ext cx="1030928" cy="1279934"/>
          </a:xfrm>
          <a:custGeom>
            <a:avLst/>
            <a:gdLst/>
            <a:ahLst/>
            <a:cxnLst/>
            <a:rect r="r" b="b" t="t" l="l"/>
            <a:pathLst>
              <a:path h="1279934" w="1030928">
                <a:moveTo>
                  <a:pt x="0" y="0"/>
                </a:moveTo>
                <a:lnTo>
                  <a:pt x="1030929" y="0"/>
                </a:lnTo>
                <a:lnTo>
                  <a:pt x="1030929" y="1279934"/>
                </a:lnTo>
                <a:lnTo>
                  <a:pt x="0" y="12799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6643856" y="4401806"/>
            <a:ext cx="4993397" cy="4087615"/>
            <a:chOff x="0" y="0"/>
            <a:chExt cx="3154030" cy="258190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-9098" y="-6509"/>
              <a:ext cx="3168361" cy="2613956"/>
            </a:xfrm>
            <a:custGeom>
              <a:avLst/>
              <a:gdLst/>
              <a:ahLst/>
              <a:cxnLst/>
              <a:rect r="r" b="b" t="t" l="l"/>
              <a:pathLst>
                <a:path h="2613956" w="3168361">
                  <a:moveTo>
                    <a:pt x="63030" y="2020403"/>
                  </a:moveTo>
                  <a:cubicBezTo>
                    <a:pt x="63030" y="2020403"/>
                    <a:pt x="0" y="1773839"/>
                    <a:pt x="10218" y="1214762"/>
                  </a:cubicBezTo>
                  <a:cubicBezTo>
                    <a:pt x="18651" y="990971"/>
                    <a:pt x="65033" y="645332"/>
                    <a:pt x="65033" y="645332"/>
                  </a:cubicBezTo>
                  <a:cubicBezTo>
                    <a:pt x="82233" y="502466"/>
                    <a:pt x="56685" y="337866"/>
                    <a:pt x="181385" y="223925"/>
                  </a:cubicBezTo>
                  <a:cubicBezTo>
                    <a:pt x="346794" y="72788"/>
                    <a:pt x="621643" y="0"/>
                    <a:pt x="2275288" y="6965"/>
                  </a:cubicBezTo>
                  <a:cubicBezTo>
                    <a:pt x="2492036" y="16819"/>
                    <a:pt x="2696351" y="36481"/>
                    <a:pt x="2830540" y="101690"/>
                  </a:cubicBezTo>
                  <a:cubicBezTo>
                    <a:pt x="3086586" y="226120"/>
                    <a:pt x="3168361" y="459160"/>
                    <a:pt x="3162873" y="704684"/>
                  </a:cubicBezTo>
                  <a:cubicBezTo>
                    <a:pt x="3162873" y="704684"/>
                    <a:pt x="3119585" y="1013073"/>
                    <a:pt x="3127019" y="1248607"/>
                  </a:cubicBezTo>
                  <a:cubicBezTo>
                    <a:pt x="3134142" y="1762204"/>
                    <a:pt x="3141298" y="1957807"/>
                    <a:pt x="3141298" y="1957807"/>
                  </a:cubicBezTo>
                  <a:cubicBezTo>
                    <a:pt x="3124617" y="2173539"/>
                    <a:pt x="3009973" y="2384151"/>
                    <a:pt x="2813104" y="2495775"/>
                  </a:cubicBezTo>
                  <a:cubicBezTo>
                    <a:pt x="2662752" y="2581024"/>
                    <a:pt x="2464721" y="2596121"/>
                    <a:pt x="1950854" y="2585380"/>
                  </a:cubicBezTo>
                  <a:cubicBezTo>
                    <a:pt x="645952" y="2580103"/>
                    <a:pt x="384604" y="2613956"/>
                    <a:pt x="254278" y="2504798"/>
                  </a:cubicBezTo>
                  <a:cubicBezTo>
                    <a:pt x="145767" y="2413913"/>
                    <a:pt x="81795" y="2220602"/>
                    <a:pt x="63030" y="20204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8055019" y="3625466"/>
            <a:ext cx="2063604" cy="2063604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DC0DB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7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2699712" y="4380850"/>
            <a:ext cx="4993397" cy="4087615"/>
            <a:chOff x="0" y="0"/>
            <a:chExt cx="3154030" cy="258190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-9098" y="-6509"/>
              <a:ext cx="3168361" cy="2613956"/>
            </a:xfrm>
            <a:custGeom>
              <a:avLst/>
              <a:gdLst/>
              <a:ahLst/>
              <a:cxnLst/>
              <a:rect r="r" b="b" t="t" l="l"/>
              <a:pathLst>
                <a:path h="2613956" w="3168361">
                  <a:moveTo>
                    <a:pt x="63030" y="2020403"/>
                  </a:moveTo>
                  <a:cubicBezTo>
                    <a:pt x="63030" y="2020403"/>
                    <a:pt x="0" y="1773839"/>
                    <a:pt x="10218" y="1214762"/>
                  </a:cubicBezTo>
                  <a:cubicBezTo>
                    <a:pt x="18651" y="990971"/>
                    <a:pt x="65033" y="645332"/>
                    <a:pt x="65033" y="645332"/>
                  </a:cubicBezTo>
                  <a:cubicBezTo>
                    <a:pt x="82233" y="502466"/>
                    <a:pt x="56685" y="337866"/>
                    <a:pt x="181385" y="223925"/>
                  </a:cubicBezTo>
                  <a:cubicBezTo>
                    <a:pt x="346794" y="72788"/>
                    <a:pt x="621643" y="0"/>
                    <a:pt x="2275288" y="6965"/>
                  </a:cubicBezTo>
                  <a:cubicBezTo>
                    <a:pt x="2492036" y="16819"/>
                    <a:pt x="2696351" y="36481"/>
                    <a:pt x="2830540" y="101690"/>
                  </a:cubicBezTo>
                  <a:cubicBezTo>
                    <a:pt x="3086586" y="226120"/>
                    <a:pt x="3168361" y="459160"/>
                    <a:pt x="3162873" y="704684"/>
                  </a:cubicBezTo>
                  <a:cubicBezTo>
                    <a:pt x="3162873" y="704684"/>
                    <a:pt x="3119585" y="1013073"/>
                    <a:pt x="3127019" y="1248607"/>
                  </a:cubicBezTo>
                  <a:cubicBezTo>
                    <a:pt x="3134142" y="1762204"/>
                    <a:pt x="3141298" y="1957807"/>
                    <a:pt x="3141298" y="1957807"/>
                  </a:cubicBezTo>
                  <a:cubicBezTo>
                    <a:pt x="3124617" y="2173539"/>
                    <a:pt x="3009973" y="2384151"/>
                    <a:pt x="2813104" y="2495775"/>
                  </a:cubicBezTo>
                  <a:cubicBezTo>
                    <a:pt x="2662752" y="2581024"/>
                    <a:pt x="2464721" y="2596121"/>
                    <a:pt x="1950854" y="2585380"/>
                  </a:cubicBezTo>
                  <a:cubicBezTo>
                    <a:pt x="645952" y="2580103"/>
                    <a:pt x="384604" y="2613956"/>
                    <a:pt x="254278" y="2504798"/>
                  </a:cubicBezTo>
                  <a:cubicBezTo>
                    <a:pt x="145767" y="2413913"/>
                    <a:pt x="81795" y="2220602"/>
                    <a:pt x="63030" y="20204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180428" y="3668153"/>
            <a:ext cx="2063604" cy="2063604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DC0DB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7"/>
                </a:lnSpc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14620154" y="3960496"/>
            <a:ext cx="1184152" cy="1480190"/>
          </a:xfrm>
          <a:custGeom>
            <a:avLst/>
            <a:gdLst/>
            <a:ahLst/>
            <a:cxnLst/>
            <a:rect r="r" b="b" t="t" l="l"/>
            <a:pathLst>
              <a:path h="1480190" w="1184152">
                <a:moveTo>
                  <a:pt x="0" y="0"/>
                </a:moveTo>
                <a:lnTo>
                  <a:pt x="1184152" y="0"/>
                </a:lnTo>
                <a:lnTo>
                  <a:pt x="1184152" y="1480190"/>
                </a:lnTo>
                <a:lnTo>
                  <a:pt x="0" y="1480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1" id="31"/>
          <p:cNvSpPr/>
          <p:nvPr/>
        </p:nvSpPr>
        <p:spPr>
          <a:xfrm flipH="false" flipV="false" rot="0">
            <a:off x="8554911" y="4010355"/>
            <a:ext cx="945649" cy="1460974"/>
          </a:xfrm>
          <a:custGeom>
            <a:avLst/>
            <a:gdLst/>
            <a:ahLst/>
            <a:cxnLst/>
            <a:rect r="r" b="b" t="t" l="l"/>
            <a:pathLst>
              <a:path h="1460974" w="945649">
                <a:moveTo>
                  <a:pt x="0" y="0"/>
                </a:moveTo>
                <a:lnTo>
                  <a:pt x="945649" y="0"/>
                </a:lnTo>
                <a:lnTo>
                  <a:pt x="945649" y="1460974"/>
                </a:lnTo>
                <a:lnTo>
                  <a:pt x="0" y="14609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2" id="32"/>
          <p:cNvSpPr txBox="true"/>
          <p:nvPr/>
        </p:nvSpPr>
        <p:spPr>
          <a:xfrm rot="0">
            <a:off x="2537046" y="1627121"/>
            <a:ext cx="13611979" cy="148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IreneFlorentina"/>
              </a:rPr>
              <a:t>Penerapan standar SCM di Lingkungan Militer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54535" y="5631921"/>
            <a:ext cx="4993397" cy="2903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161">
                <a:solidFill>
                  <a:srgbClr val="000000"/>
                </a:solidFill>
                <a:latin typeface="IreneFlorentina"/>
              </a:rPr>
              <a:t>Penerapan SCM dalam pengadaan alat militer</a:t>
            </a:r>
          </a:p>
          <a:p>
            <a:pPr algn="ctr">
              <a:lnSpc>
                <a:spcPts val="2163"/>
              </a:lnSpc>
            </a:pP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138">
                <a:solidFill>
                  <a:srgbClr val="000000"/>
                </a:solidFill>
                <a:latin typeface="IreneFlorentina"/>
              </a:rPr>
              <a:t>Penerapan standar SCM dalam proses pengadaan alat militer memastikan ketersediaan sumber daya yang tepat waktu dan berkualitas untuk keperluan pertahanan.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643856" y="5555721"/>
            <a:ext cx="4993397" cy="291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161">
                <a:solidFill>
                  <a:srgbClr val="000000"/>
                </a:solidFill>
                <a:latin typeface="IreneFlorentina"/>
              </a:rPr>
              <a:t>Manajemen rantai pasok militer</a:t>
            </a:r>
          </a:p>
          <a:p>
            <a:pPr algn="ctr">
              <a:lnSpc>
                <a:spcPts val="2239"/>
              </a:lnSpc>
            </a:pP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138">
                <a:solidFill>
                  <a:srgbClr val="000000"/>
                </a:solidFill>
                <a:latin typeface="IreneFlorentina"/>
              </a:rPr>
              <a:t>Manajemen rantai pasok militer melibatkan pengendalian logistik, distribusi, dan pengelolaan persediaan dengan ketat untuk memastikan kelancaran operasi militer.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699712" y="5631921"/>
            <a:ext cx="4993397" cy="3227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161">
                <a:solidFill>
                  <a:srgbClr val="000000"/>
                </a:solidFill>
                <a:latin typeface="IreneFlorentina"/>
              </a:rPr>
              <a:t>Kepatuhan terhadap regulasi SCM internasional</a:t>
            </a:r>
          </a:p>
          <a:p>
            <a:pPr algn="ctr">
              <a:lnSpc>
                <a:spcPts val="2239"/>
              </a:lnSpc>
            </a:pPr>
          </a:p>
          <a:p>
            <a:pPr algn="ctr">
              <a:lnSpc>
                <a:spcPts val="2520"/>
              </a:lnSpc>
            </a:pPr>
            <a:r>
              <a:rPr lang="en-US" sz="1800" spc="138">
                <a:solidFill>
                  <a:srgbClr val="000000"/>
                </a:solidFill>
                <a:latin typeface="IreneFlorentina"/>
              </a:rPr>
              <a:t>Kepatuhan terhadap regulasi SCM internasional penting dalam memastikan standar keamanan dan kualitas dalam pengadaan dan distribusi peralatan militer.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92992" y="-474514"/>
            <a:ext cx="22472055" cy="11236028"/>
            <a:chOff x="0" y="0"/>
            <a:chExt cx="29962740" cy="149813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49068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98137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47205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49068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498137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247205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644877" y="4381904"/>
            <a:ext cx="3791634" cy="4081015"/>
          </a:xfrm>
          <a:custGeom>
            <a:avLst/>
            <a:gdLst/>
            <a:ahLst/>
            <a:cxnLst/>
            <a:rect r="r" b="b" t="t" l="l"/>
            <a:pathLst>
              <a:path h="4081015" w="3791634">
                <a:moveTo>
                  <a:pt x="0" y="0"/>
                </a:moveTo>
                <a:lnTo>
                  <a:pt x="3791633" y="0"/>
                </a:lnTo>
                <a:lnTo>
                  <a:pt x="3791633" y="4081015"/>
                </a:lnTo>
                <a:lnTo>
                  <a:pt x="0" y="40810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258869" y="4381904"/>
            <a:ext cx="3791634" cy="4081015"/>
          </a:xfrm>
          <a:custGeom>
            <a:avLst/>
            <a:gdLst/>
            <a:ahLst/>
            <a:cxnLst/>
            <a:rect r="r" b="b" t="t" l="l"/>
            <a:pathLst>
              <a:path h="4081015" w="3791634">
                <a:moveTo>
                  <a:pt x="0" y="0"/>
                </a:moveTo>
                <a:lnTo>
                  <a:pt x="3791634" y="0"/>
                </a:lnTo>
                <a:lnTo>
                  <a:pt x="3791634" y="4081015"/>
                </a:lnTo>
                <a:lnTo>
                  <a:pt x="0" y="40810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201650" y="4381904"/>
            <a:ext cx="3791634" cy="4081015"/>
          </a:xfrm>
          <a:custGeom>
            <a:avLst/>
            <a:gdLst/>
            <a:ahLst/>
            <a:cxnLst/>
            <a:rect r="r" b="b" t="t" l="l"/>
            <a:pathLst>
              <a:path h="4081015" w="3791634">
                <a:moveTo>
                  <a:pt x="0" y="0"/>
                </a:moveTo>
                <a:lnTo>
                  <a:pt x="3791634" y="0"/>
                </a:lnTo>
                <a:lnTo>
                  <a:pt x="3791634" y="4081015"/>
                </a:lnTo>
                <a:lnTo>
                  <a:pt x="0" y="40810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4674963" y="1915669"/>
            <a:ext cx="8938073" cy="1535859"/>
            <a:chOff x="0" y="0"/>
            <a:chExt cx="2354060" cy="40450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354060" cy="404506"/>
            </a:xfrm>
            <a:custGeom>
              <a:avLst/>
              <a:gdLst/>
              <a:ahLst/>
              <a:cxnLst/>
              <a:rect r="r" b="b" t="t" l="l"/>
              <a:pathLst>
                <a:path h="404506" w="2354060">
                  <a:moveTo>
                    <a:pt x="21654" y="0"/>
                  </a:moveTo>
                  <a:lnTo>
                    <a:pt x="2332406" y="0"/>
                  </a:lnTo>
                  <a:cubicBezTo>
                    <a:pt x="2344365" y="0"/>
                    <a:pt x="2354060" y="9695"/>
                    <a:pt x="2354060" y="21654"/>
                  </a:cubicBezTo>
                  <a:lnTo>
                    <a:pt x="2354060" y="382852"/>
                  </a:lnTo>
                  <a:cubicBezTo>
                    <a:pt x="2354060" y="394811"/>
                    <a:pt x="2344365" y="404506"/>
                    <a:pt x="2332406" y="404506"/>
                  </a:cubicBezTo>
                  <a:lnTo>
                    <a:pt x="21654" y="404506"/>
                  </a:lnTo>
                  <a:cubicBezTo>
                    <a:pt x="15911" y="404506"/>
                    <a:pt x="10403" y="402225"/>
                    <a:pt x="6342" y="398164"/>
                  </a:cubicBezTo>
                  <a:cubicBezTo>
                    <a:pt x="2281" y="394103"/>
                    <a:pt x="0" y="388595"/>
                    <a:pt x="0" y="382852"/>
                  </a:cubicBezTo>
                  <a:lnTo>
                    <a:pt x="0" y="21654"/>
                  </a:lnTo>
                  <a:cubicBezTo>
                    <a:pt x="0" y="9695"/>
                    <a:pt x="9695" y="0"/>
                    <a:pt x="2165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61925"/>
              <a:ext cx="2354060" cy="5664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144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644877" y="4773690"/>
            <a:ext cx="3791634" cy="3665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161">
                <a:solidFill>
                  <a:srgbClr val="000000"/>
                </a:solidFill>
                <a:latin typeface="IreneFlorentina"/>
              </a:rPr>
              <a:t>Perlindungan terhadap risiko keamanan</a:t>
            </a:r>
          </a:p>
          <a:p>
            <a:pPr algn="ctr">
              <a:lnSpc>
                <a:spcPts val="2747"/>
              </a:lnSpc>
            </a:pP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138">
                <a:solidFill>
                  <a:srgbClr val="000000"/>
                </a:solidFill>
                <a:latin typeface="IreneFlorentina"/>
              </a:rPr>
              <a:t>SCM militer memperhatikan perlindungan terhadap risiko keamanan, seperti kebocoran informasi strategis atau ancaman terhadap pasokan.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928907" y="4330216"/>
            <a:ext cx="1223572" cy="813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23"/>
              </a:lnSpc>
              <a:spcBef>
                <a:spcPct val="0"/>
              </a:spcBef>
            </a:pPr>
            <a:r>
              <a:rPr lang="en-US" sz="4730">
                <a:solidFill>
                  <a:srgbClr val="FFFFFF"/>
                </a:solidFill>
                <a:latin typeface="Gochi Hand"/>
              </a:rPr>
              <a:t>01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258869" y="4967622"/>
            <a:ext cx="3791634" cy="3495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9"/>
              </a:lnSpc>
            </a:pPr>
            <a:r>
              <a:rPr lang="en-US" sz="2035" spc="156">
                <a:solidFill>
                  <a:srgbClr val="000000"/>
                </a:solidFill>
                <a:latin typeface="IreneFlorentina"/>
              </a:rPr>
              <a:t>Keterlibatan dalam pengembangan teknologi keamanan</a:t>
            </a:r>
          </a:p>
          <a:p>
            <a:pPr algn="ctr">
              <a:lnSpc>
                <a:spcPts val="2442"/>
              </a:lnSpc>
            </a:pPr>
          </a:p>
          <a:p>
            <a:pPr algn="ctr">
              <a:lnSpc>
                <a:spcPts val="2442"/>
              </a:lnSpc>
              <a:spcBef>
                <a:spcPct val="0"/>
              </a:spcBef>
            </a:pPr>
            <a:r>
              <a:rPr lang="en-US" sz="1744" spc="134">
                <a:solidFill>
                  <a:srgbClr val="000000"/>
                </a:solidFill>
                <a:latin typeface="IreneFlorentina"/>
              </a:rPr>
              <a:t>Melalui SCM, militer terlibat dalam pengembangan teknologi keamanan untuk melindungi persediaan dan operasi dari ancaman eksternal.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731249" y="4330216"/>
            <a:ext cx="1223572" cy="813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23"/>
              </a:lnSpc>
              <a:spcBef>
                <a:spcPct val="0"/>
              </a:spcBef>
            </a:pPr>
            <a:r>
              <a:rPr lang="en-US" sz="4730">
                <a:solidFill>
                  <a:srgbClr val="FFFFFF"/>
                </a:solidFill>
                <a:latin typeface="Gochi Hand"/>
              </a:rPr>
              <a:t>02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201650" y="5050960"/>
            <a:ext cx="3791634" cy="338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2"/>
              </a:lnSpc>
            </a:pPr>
            <a:r>
              <a:rPr lang="en-US" sz="2144" spc="165">
                <a:solidFill>
                  <a:srgbClr val="000000"/>
                </a:solidFill>
                <a:latin typeface="IreneFlorentina"/>
              </a:rPr>
              <a:t>Manajemen keamanan dalam distribusi</a:t>
            </a:r>
          </a:p>
          <a:p>
            <a:pPr algn="ctr">
              <a:lnSpc>
                <a:spcPts val="2311"/>
              </a:lnSpc>
            </a:pPr>
          </a:p>
          <a:p>
            <a:pPr algn="ctr">
              <a:lnSpc>
                <a:spcPts val="2573"/>
              </a:lnSpc>
              <a:spcBef>
                <a:spcPct val="0"/>
              </a:spcBef>
            </a:pPr>
            <a:r>
              <a:rPr lang="en-US" sz="1837" spc="141">
                <a:solidFill>
                  <a:srgbClr val="000000"/>
                </a:solidFill>
                <a:latin typeface="IreneFlorentina"/>
              </a:rPr>
              <a:t>Manajemen keamanan melibatkan langkah-langkah untuk melindungi distribusi alat militer dari upaya sabotase dan serangan.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485681" y="4330216"/>
            <a:ext cx="1223572" cy="813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23"/>
              </a:lnSpc>
              <a:spcBef>
                <a:spcPct val="0"/>
              </a:spcBef>
            </a:pPr>
            <a:r>
              <a:rPr lang="en-US" sz="4730">
                <a:solidFill>
                  <a:srgbClr val="FFFFFF"/>
                </a:solidFill>
                <a:latin typeface="Gochi Hand"/>
              </a:rPr>
              <a:t>03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540693" y="2139734"/>
            <a:ext cx="11206613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Gochi Hand"/>
              </a:rPr>
              <a:t>Aspek Keamanan dalam SCM Militer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92992" y="-474514"/>
            <a:ext cx="22472055" cy="11236028"/>
            <a:chOff x="0" y="0"/>
            <a:chExt cx="29962740" cy="149813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49068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98137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47205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49068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498137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247205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631965" y="1375027"/>
            <a:ext cx="11024069" cy="7536946"/>
            <a:chOff x="0" y="0"/>
            <a:chExt cx="8672700" cy="592936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38100" y="44450"/>
              <a:ext cx="8635871" cy="5884910"/>
            </a:xfrm>
            <a:custGeom>
              <a:avLst/>
              <a:gdLst/>
              <a:ahLst/>
              <a:cxnLst/>
              <a:rect r="r" b="b" t="t" l="l"/>
              <a:pathLst>
                <a:path h="5884910" w="8635871">
                  <a:moveTo>
                    <a:pt x="2540" y="5854430"/>
                  </a:moveTo>
                  <a:cubicBezTo>
                    <a:pt x="0" y="5863320"/>
                    <a:pt x="5080" y="5869670"/>
                    <a:pt x="51694" y="5870940"/>
                  </a:cubicBezTo>
                  <a:cubicBezTo>
                    <a:pt x="105844" y="5872210"/>
                    <a:pt x="153226" y="5872210"/>
                    <a:pt x="207376" y="5872210"/>
                  </a:cubicBezTo>
                  <a:cubicBezTo>
                    <a:pt x="423978" y="5873480"/>
                    <a:pt x="640579" y="5873480"/>
                    <a:pt x="863949" y="5874750"/>
                  </a:cubicBezTo>
                  <a:cubicBezTo>
                    <a:pt x="985787" y="5876020"/>
                    <a:pt x="1107625" y="5877290"/>
                    <a:pt x="1222695" y="5878560"/>
                  </a:cubicBezTo>
                  <a:cubicBezTo>
                    <a:pt x="1425758" y="5879830"/>
                    <a:pt x="1622053" y="5879830"/>
                    <a:pt x="1825117" y="5881100"/>
                  </a:cubicBezTo>
                  <a:cubicBezTo>
                    <a:pt x="1906343" y="5881100"/>
                    <a:pt x="1980799" y="5881100"/>
                    <a:pt x="2062025" y="5879830"/>
                  </a:cubicBezTo>
                  <a:cubicBezTo>
                    <a:pt x="2095869" y="5879830"/>
                    <a:pt x="2136481" y="5878560"/>
                    <a:pt x="2170325" y="5878560"/>
                  </a:cubicBezTo>
                  <a:cubicBezTo>
                    <a:pt x="2305701" y="5879830"/>
                    <a:pt x="5013217" y="5870940"/>
                    <a:pt x="5148593" y="5872210"/>
                  </a:cubicBezTo>
                  <a:cubicBezTo>
                    <a:pt x="5338118" y="5873480"/>
                    <a:pt x="5859316" y="5873480"/>
                    <a:pt x="6048842" y="5873480"/>
                  </a:cubicBezTo>
                  <a:cubicBezTo>
                    <a:pt x="6123299" y="5873480"/>
                    <a:pt x="6190986" y="5872210"/>
                    <a:pt x="6265443" y="5872210"/>
                  </a:cubicBezTo>
                  <a:lnTo>
                    <a:pt x="6630958" y="5876020"/>
                  </a:lnTo>
                  <a:cubicBezTo>
                    <a:pt x="6894940" y="5878560"/>
                    <a:pt x="7152154" y="5876020"/>
                    <a:pt x="7416137" y="5879830"/>
                  </a:cubicBezTo>
                  <a:cubicBezTo>
                    <a:pt x="7856109" y="5884910"/>
                    <a:pt x="8302848" y="5878560"/>
                    <a:pt x="8571100" y="5883640"/>
                  </a:cubicBezTo>
                  <a:cubicBezTo>
                    <a:pt x="8591421" y="5884910"/>
                    <a:pt x="8611740" y="5883640"/>
                    <a:pt x="8634600" y="5883640"/>
                  </a:cubicBezTo>
                  <a:lnTo>
                    <a:pt x="8634600" y="5823950"/>
                  </a:lnTo>
                  <a:cubicBezTo>
                    <a:pt x="8633330" y="5664274"/>
                    <a:pt x="8632061" y="5443718"/>
                    <a:pt x="8632061" y="5209376"/>
                  </a:cubicBezTo>
                  <a:cubicBezTo>
                    <a:pt x="8632061" y="4938275"/>
                    <a:pt x="8635871" y="4662579"/>
                    <a:pt x="8629521" y="4391478"/>
                  </a:cubicBezTo>
                  <a:cubicBezTo>
                    <a:pt x="8621900" y="4212276"/>
                    <a:pt x="8610471" y="678773"/>
                    <a:pt x="8610471" y="499571"/>
                  </a:cubicBezTo>
                  <a:cubicBezTo>
                    <a:pt x="8607930" y="375508"/>
                    <a:pt x="8606661" y="246850"/>
                    <a:pt x="8604121" y="122787"/>
                  </a:cubicBezTo>
                  <a:cubicBezTo>
                    <a:pt x="8604121" y="86027"/>
                    <a:pt x="8602850" y="49268"/>
                    <a:pt x="8601580" y="6350"/>
                  </a:cubicBezTo>
                  <a:cubicBezTo>
                    <a:pt x="8591421" y="3810"/>
                    <a:pt x="8582530" y="2540"/>
                    <a:pt x="8572371" y="1270"/>
                  </a:cubicBezTo>
                  <a:cubicBezTo>
                    <a:pt x="8564750" y="0"/>
                    <a:pt x="8557130" y="1270"/>
                    <a:pt x="8550780" y="1270"/>
                  </a:cubicBezTo>
                  <a:lnTo>
                    <a:pt x="17850" y="6350"/>
                  </a:lnTo>
                  <a:lnTo>
                    <a:pt x="2540" y="5854430"/>
                  </a:lnTo>
                  <a:close/>
                </a:path>
              </a:pathLst>
            </a:custGeom>
            <a:solidFill>
              <a:srgbClr val="FF9ACD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1430" y="16510"/>
              <a:ext cx="8611741" cy="5874750"/>
            </a:xfrm>
            <a:custGeom>
              <a:avLst/>
              <a:gdLst/>
              <a:ahLst/>
              <a:cxnLst/>
              <a:rect r="r" b="b" t="t" l="l"/>
              <a:pathLst>
                <a:path h="5874750" w="8611741">
                  <a:moveTo>
                    <a:pt x="8611741" y="5874750"/>
                  </a:moveTo>
                  <a:lnTo>
                    <a:pt x="0" y="5867130"/>
                  </a:lnTo>
                  <a:lnTo>
                    <a:pt x="0" y="2071408"/>
                  </a:lnTo>
                  <a:lnTo>
                    <a:pt x="7620" y="20320"/>
                  </a:lnTo>
                  <a:lnTo>
                    <a:pt x="4329164" y="0"/>
                  </a:lnTo>
                  <a:lnTo>
                    <a:pt x="8590150" y="8890"/>
                  </a:lnTo>
                  <a:close/>
                </a:path>
              </a:pathLst>
            </a:custGeom>
            <a:solidFill>
              <a:srgbClr val="FF9ACD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-3810" y="0"/>
              <a:ext cx="8640950" cy="5901420"/>
            </a:xfrm>
            <a:custGeom>
              <a:avLst/>
              <a:gdLst/>
              <a:ahLst/>
              <a:cxnLst/>
              <a:rect r="r" b="b" t="t" l="l"/>
              <a:pathLst>
                <a:path h="5901420" w="8640950">
                  <a:moveTo>
                    <a:pt x="8606660" y="21590"/>
                  </a:moveTo>
                  <a:cubicBezTo>
                    <a:pt x="8607931" y="34290"/>
                    <a:pt x="8607931" y="44450"/>
                    <a:pt x="8609200" y="61553"/>
                  </a:cubicBezTo>
                  <a:cubicBezTo>
                    <a:pt x="8611740" y="185616"/>
                    <a:pt x="8613010" y="314274"/>
                    <a:pt x="8615550" y="438337"/>
                  </a:cubicBezTo>
                  <a:cubicBezTo>
                    <a:pt x="8615550" y="617540"/>
                    <a:pt x="8628250" y="4151043"/>
                    <a:pt x="8634600" y="4330245"/>
                  </a:cubicBezTo>
                  <a:cubicBezTo>
                    <a:pt x="8640950" y="4601346"/>
                    <a:pt x="8637140" y="4877042"/>
                    <a:pt x="8637140" y="5148142"/>
                  </a:cubicBezTo>
                  <a:cubicBezTo>
                    <a:pt x="8637140" y="5387079"/>
                    <a:pt x="8638410" y="5607636"/>
                    <a:pt x="8639681" y="5840460"/>
                  </a:cubicBezTo>
                  <a:lnTo>
                    <a:pt x="8639681" y="5900150"/>
                  </a:lnTo>
                  <a:cubicBezTo>
                    <a:pt x="8616821" y="5900150"/>
                    <a:pt x="8596500" y="5901420"/>
                    <a:pt x="8576181" y="5900150"/>
                  </a:cubicBezTo>
                  <a:cubicBezTo>
                    <a:pt x="8148463" y="5895070"/>
                    <a:pt x="7701724" y="5901420"/>
                    <a:pt x="7261752" y="5896340"/>
                  </a:cubicBezTo>
                  <a:cubicBezTo>
                    <a:pt x="6997769" y="5892530"/>
                    <a:pt x="6740555" y="5895070"/>
                    <a:pt x="6476573" y="5892530"/>
                  </a:cubicBezTo>
                  <a:lnTo>
                    <a:pt x="6111058" y="5888720"/>
                  </a:lnTo>
                  <a:cubicBezTo>
                    <a:pt x="6036601" y="5888720"/>
                    <a:pt x="5968914" y="5889990"/>
                    <a:pt x="5894456" y="5889990"/>
                  </a:cubicBezTo>
                  <a:cubicBezTo>
                    <a:pt x="5704931" y="5888720"/>
                    <a:pt x="5183733" y="5889990"/>
                    <a:pt x="4994208" y="5888720"/>
                  </a:cubicBezTo>
                  <a:cubicBezTo>
                    <a:pt x="4858832" y="5887450"/>
                    <a:pt x="2151316" y="5896340"/>
                    <a:pt x="2015940" y="5895070"/>
                  </a:cubicBezTo>
                  <a:cubicBezTo>
                    <a:pt x="1982096" y="5895070"/>
                    <a:pt x="1941484" y="5896340"/>
                    <a:pt x="1907640" y="5896340"/>
                  </a:cubicBezTo>
                  <a:cubicBezTo>
                    <a:pt x="1826414" y="5896340"/>
                    <a:pt x="1751958" y="5897610"/>
                    <a:pt x="1670732" y="5897610"/>
                  </a:cubicBezTo>
                  <a:cubicBezTo>
                    <a:pt x="1467668" y="5897610"/>
                    <a:pt x="1271373" y="5896340"/>
                    <a:pt x="1068310" y="5895070"/>
                  </a:cubicBezTo>
                  <a:cubicBezTo>
                    <a:pt x="946472" y="5893800"/>
                    <a:pt x="824633" y="5892530"/>
                    <a:pt x="709564" y="5891260"/>
                  </a:cubicBezTo>
                  <a:cubicBezTo>
                    <a:pt x="492963" y="5889990"/>
                    <a:pt x="276361" y="5888720"/>
                    <a:pt x="52991" y="5888720"/>
                  </a:cubicBezTo>
                  <a:cubicBezTo>
                    <a:pt x="38100" y="5888720"/>
                    <a:pt x="29210" y="5888720"/>
                    <a:pt x="19050" y="5887450"/>
                  </a:cubicBezTo>
                  <a:cubicBezTo>
                    <a:pt x="10160" y="5886180"/>
                    <a:pt x="5080" y="5879830"/>
                    <a:pt x="7620" y="5870940"/>
                  </a:cubicBezTo>
                  <a:cubicBezTo>
                    <a:pt x="16510" y="5837382"/>
                    <a:pt x="12700" y="5722509"/>
                    <a:pt x="11430" y="5603041"/>
                  </a:cubicBezTo>
                  <a:cubicBezTo>
                    <a:pt x="10160" y="5359510"/>
                    <a:pt x="6350" y="5120573"/>
                    <a:pt x="7620" y="4877042"/>
                  </a:cubicBezTo>
                  <a:cubicBezTo>
                    <a:pt x="5080" y="4573776"/>
                    <a:pt x="0" y="819717"/>
                    <a:pt x="7620" y="511856"/>
                  </a:cubicBezTo>
                  <a:cubicBezTo>
                    <a:pt x="8890" y="452122"/>
                    <a:pt x="7620" y="387793"/>
                    <a:pt x="8890" y="328059"/>
                  </a:cubicBezTo>
                  <a:cubicBezTo>
                    <a:pt x="10160" y="231566"/>
                    <a:pt x="12700" y="125882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107142" y="30480"/>
                    <a:pt x="215442" y="29210"/>
                  </a:cubicBezTo>
                  <a:cubicBezTo>
                    <a:pt x="398200" y="25400"/>
                    <a:pt x="580957" y="22860"/>
                    <a:pt x="770483" y="20320"/>
                  </a:cubicBezTo>
                  <a:cubicBezTo>
                    <a:pt x="899090" y="17780"/>
                    <a:pt x="1027697" y="16510"/>
                    <a:pt x="1149535" y="13970"/>
                  </a:cubicBezTo>
                  <a:cubicBezTo>
                    <a:pt x="1271374" y="11430"/>
                    <a:pt x="1399980" y="8890"/>
                    <a:pt x="1521819" y="8890"/>
                  </a:cubicBezTo>
                  <a:cubicBezTo>
                    <a:pt x="1657195" y="7620"/>
                    <a:pt x="1792570" y="10160"/>
                    <a:pt x="1927946" y="8890"/>
                  </a:cubicBezTo>
                  <a:cubicBezTo>
                    <a:pt x="2097166" y="8890"/>
                    <a:pt x="5163428" y="6350"/>
                    <a:pt x="5332647" y="5080"/>
                  </a:cubicBezTo>
                  <a:cubicBezTo>
                    <a:pt x="5495098" y="3810"/>
                    <a:pt x="5657549" y="2540"/>
                    <a:pt x="5826769" y="2540"/>
                  </a:cubicBezTo>
                  <a:cubicBezTo>
                    <a:pt x="6104289" y="1270"/>
                    <a:pt x="6375041" y="0"/>
                    <a:pt x="6652562" y="0"/>
                  </a:cubicBezTo>
                  <a:cubicBezTo>
                    <a:pt x="6767631" y="0"/>
                    <a:pt x="6889469" y="2540"/>
                    <a:pt x="7004538" y="2540"/>
                  </a:cubicBezTo>
                  <a:cubicBezTo>
                    <a:pt x="7322672" y="3810"/>
                    <a:pt x="7647573" y="5080"/>
                    <a:pt x="7965706" y="7620"/>
                  </a:cubicBezTo>
                  <a:cubicBezTo>
                    <a:pt x="8134926" y="8890"/>
                    <a:pt x="8304146" y="12700"/>
                    <a:pt x="8473366" y="16510"/>
                  </a:cubicBezTo>
                  <a:lnTo>
                    <a:pt x="8576181" y="16510"/>
                  </a:lnTo>
                  <a:cubicBezTo>
                    <a:pt x="8587610" y="17780"/>
                    <a:pt x="8596500" y="20320"/>
                    <a:pt x="8606660" y="21590"/>
                  </a:cubicBezTo>
                  <a:close/>
                  <a:moveTo>
                    <a:pt x="8616821" y="5883640"/>
                  </a:moveTo>
                  <a:cubicBezTo>
                    <a:pt x="8618090" y="5867130"/>
                    <a:pt x="8619360" y="5854430"/>
                    <a:pt x="8619360" y="5841730"/>
                  </a:cubicBezTo>
                  <a:cubicBezTo>
                    <a:pt x="8618090" y="5584661"/>
                    <a:pt x="8616821" y="5341130"/>
                    <a:pt x="8616821" y="5079219"/>
                  </a:cubicBezTo>
                  <a:cubicBezTo>
                    <a:pt x="8616821" y="4959751"/>
                    <a:pt x="8619360" y="4840282"/>
                    <a:pt x="8618090" y="4720814"/>
                  </a:cubicBezTo>
                  <a:cubicBezTo>
                    <a:pt x="8618090" y="4610536"/>
                    <a:pt x="8616821" y="4495662"/>
                    <a:pt x="8615550" y="4385384"/>
                  </a:cubicBezTo>
                  <a:cubicBezTo>
                    <a:pt x="8610471" y="4215372"/>
                    <a:pt x="8599040" y="695654"/>
                    <a:pt x="8599040" y="525641"/>
                  </a:cubicBezTo>
                  <a:cubicBezTo>
                    <a:pt x="8596500" y="383198"/>
                    <a:pt x="8593960" y="236161"/>
                    <a:pt x="8591421" y="93718"/>
                  </a:cubicBezTo>
                  <a:cubicBezTo>
                    <a:pt x="8590150" y="44450"/>
                    <a:pt x="8588881" y="43180"/>
                    <a:pt x="8568129" y="41910"/>
                  </a:cubicBezTo>
                  <a:cubicBezTo>
                    <a:pt x="8547823" y="41910"/>
                    <a:pt x="8534285" y="41910"/>
                    <a:pt x="8513978" y="40640"/>
                  </a:cubicBezTo>
                  <a:cubicBezTo>
                    <a:pt x="8344758" y="36830"/>
                    <a:pt x="8168770" y="31750"/>
                    <a:pt x="7999551" y="30480"/>
                  </a:cubicBezTo>
                  <a:cubicBezTo>
                    <a:pt x="7586654" y="26670"/>
                    <a:pt x="7166989" y="25400"/>
                    <a:pt x="6754093" y="22860"/>
                  </a:cubicBezTo>
                  <a:lnTo>
                    <a:pt x="6266741" y="22860"/>
                  </a:lnTo>
                  <a:cubicBezTo>
                    <a:pt x="6050139" y="22860"/>
                    <a:pt x="5833538" y="22860"/>
                    <a:pt x="5623705" y="24130"/>
                  </a:cubicBezTo>
                  <a:cubicBezTo>
                    <a:pt x="5440948" y="25400"/>
                    <a:pt x="2361148" y="29210"/>
                    <a:pt x="2178391" y="29210"/>
                  </a:cubicBezTo>
                  <a:cubicBezTo>
                    <a:pt x="1880564" y="29210"/>
                    <a:pt x="1582738" y="26670"/>
                    <a:pt x="1284911" y="33020"/>
                  </a:cubicBezTo>
                  <a:cubicBezTo>
                    <a:pt x="1129229" y="36830"/>
                    <a:pt x="980316" y="36830"/>
                    <a:pt x="831402" y="38100"/>
                  </a:cubicBezTo>
                  <a:cubicBezTo>
                    <a:pt x="574188" y="41910"/>
                    <a:pt x="316974" y="45720"/>
                    <a:pt x="59760" y="50800"/>
                  </a:cubicBezTo>
                  <a:cubicBezTo>
                    <a:pt x="36830" y="50800"/>
                    <a:pt x="34290" y="56958"/>
                    <a:pt x="33020" y="112097"/>
                  </a:cubicBezTo>
                  <a:cubicBezTo>
                    <a:pt x="31750" y="194806"/>
                    <a:pt x="31750" y="277515"/>
                    <a:pt x="30480" y="360224"/>
                  </a:cubicBezTo>
                  <a:cubicBezTo>
                    <a:pt x="29210" y="498072"/>
                    <a:pt x="26670" y="631325"/>
                    <a:pt x="25400" y="769173"/>
                  </a:cubicBezTo>
                  <a:cubicBezTo>
                    <a:pt x="20320" y="916210"/>
                    <a:pt x="26670" y="4509448"/>
                    <a:pt x="29210" y="4656485"/>
                  </a:cubicBezTo>
                  <a:cubicBezTo>
                    <a:pt x="29210" y="4812713"/>
                    <a:pt x="29210" y="4973536"/>
                    <a:pt x="30480" y="5129763"/>
                  </a:cubicBezTo>
                  <a:cubicBezTo>
                    <a:pt x="30480" y="5244636"/>
                    <a:pt x="33020" y="5359510"/>
                    <a:pt x="33020" y="5474383"/>
                  </a:cubicBezTo>
                  <a:cubicBezTo>
                    <a:pt x="33020" y="5598446"/>
                    <a:pt x="33020" y="5722509"/>
                    <a:pt x="31750" y="5841730"/>
                  </a:cubicBezTo>
                  <a:lnTo>
                    <a:pt x="31750" y="5851890"/>
                  </a:lnTo>
                  <a:cubicBezTo>
                    <a:pt x="31750" y="5862050"/>
                    <a:pt x="35560" y="5865860"/>
                    <a:pt x="44450" y="5865860"/>
                  </a:cubicBezTo>
                  <a:cubicBezTo>
                    <a:pt x="120679" y="5865860"/>
                    <a:pt x="215442" y="5867130"/>
                    <a:pt x="303437" y="5867130"/>
                  </a:cubicBezTo>
                  <a:cubicBezTo>
                    <a:pt x="432044" y="5867130"/>
                    <a:pt x="567419" y="5864590"/>
                    <a:pt x="696026" y="5867130"/>
                  </a:cubicBezTo>
                  <a:cubicBezTo>
                    <a:pt x="905859" y="5870940"/>
                    <a:pt x="1115691" y="5873480"/>
                    <a:pt x="1325524" y="5872210"/>
                  </a:cubicBezTo>
                  <a:cubicBezTo>
                    <a:pt x="1460900" y="5870940"/>
                    <a:pt x="1589507" y="5873480"/>
                    <a:pt x="1724882" y="5873480"/>
                  </a:cubicBezTo>
                  <a:cubicBezTo>
                    <a:pt x="1921177" y="5873480"/>
                    <a:pt x="2117472" y="5872210"/>
                    <a:pt x="2313767" y="5873480"/>
                  </a:cubicBezTo>
                  <a:cubicBezTo>
                    <a:pt x="2604825" y="5874750"/>
                    <a:pt x="5799694" y="5864590"/>
                    <a:pt x="6097521" y="5867130"/>
                  </a:cubicBezTo>
                  <a:cubicBezTo>
                    <a:pt x="6226128" y="5868400"/>
                    <a:pt x="6354734" y="5869670"/>
                    <a:pt x="6476573" y="5869670"/>
                  </a:cubicBezTo>
                  <a:cubicBezTo>
                    <a:pt x="6699943" y="5872210"/>
                    <a:pt x="6916544" y="5868400"/>
                    <a:pt x="7139914" y="5872210"/>
                  </a:cubicBezTo>
                  <a:cubicBezTo>
                    <a:pt x="7322672" y="5874750"/>
                    <a:pt x="7505429" y="5874750"/>
                    <a:pt x="7688186" y="5877290"/>
                  </a:cubicBezTo>
                  <a:cubicBezTo>
                    <a:pt x="7958938" y="5881100"/>
                    <a:pt x="8229689" y="5883640"/>
                    <a:pt x="8500441" y="5884910"/>
                  </a:cubicBezTo>
                  <a:cubicBezTo>
                    <a:pt x="8578721" y="5884910"/>
                    <a:pt x="8596500" y="5883640"/>
                    <a:pt x="8616821" y="5883640"/>
                  </a:cubicBezTo>
                  <a:close/>
                </a:path>
              </a:pathLst>
            </a:custGeom>
            <a:solidFill>
              <a:srgbClr val="FF9ACD"/>
            </a:solidFill>
          </p:spPr>
        </p:sp>
      </p:grpSp>
      <p:grpSp>
        <p:nvGrpSpPr>
          <p:cNvPr name="Group 15" id="15"/>
          <p:cNvGrpSpPr/>
          <p:nvPr/>
        </p:nvGrpSpPr>
        <p:grpSpPr>
          <a:xfrm rot="-136877">
            <a:off x="3971875" y="2067183"/>
            <a:ext cx="10344249" cy="6152634"/>
            <a:chOff x="0" y="0"/>
            <a:chExt cx="8824604" cy="524876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38100" y="44450"/>
              <a:ext cx="8787774" cy="5204317"/>
            </a:xfrm>
            <a:custGeom>
              <a:avLst/>
              <a:gdLst/>
              <a:ahLst/>
              <a:cxnLst/>
              <a:rect r="r" b="b" t="t" l="l"/>
              <a:pathLst>
                <a:path h="5204317" w="8787774">
                  <a:moveTo>
                    <a:pt x="2540" y="5173837"/>
                  </a:moveTo>
                  <a:cubicBezTo>
                    <a:pt x="0" y="5182727"/>
                    <a:pt x="5080" y="5189077"/>
                    <a:pt x="52521" y="5190347"/>
                  </a:cubicBezTo>
                  <a:cubicBezTo>
                    <a:pt x="107637" y="5191617"/>
                    <a:pt x="155862" y="5191617"/>
                    <a:pt x="210977" y="5191617"/>
                  </a:cubicBezTo>
                  <a:cubicBezTo>
                    <a:pt x="431438" y="5192887"/>
                    <a:pt x="651898" y="5192887"/>
                    <a:pt x="879247" y="5194157"/>
                  </a:cubicBezTo>
                  <a:cubicBezTo>
                    <a:pt x="1003256" y="5195427"/>
                    <a:pt x="1127265" y="5196697"/>
                    <a:pt x="1244385" y="5197967"/>
                  </a:cubicBezTo>
                  <a:cubicBezTo>
                    <a:pt x="1451066" y="5199237"/>
                    <a:pt x="1650858" y="5199237"/>
                    <a:pt x="1857540" y="5200507"/>
                  </a:cubicBezTo>
                  <a:cubicBezTo>
                    <a:pt x="1940212" y="5200507"/>
                    <a:pt x="2015996" y="5200507"/>
                    <a:pt x="2098668" y="5199237"/>
                  </a:cubicBezTo>
                  <a:cubicBezTo>
                    <a:pt x="2133115" y="5199237"/>
                    <a:pt x="2174452" y="5197967"/>
                    <a:pt x="2208899" y="5197967"/>
                  </a:cubicBezTo>
                  <a:cubicBezTo>
                    <a:pt x="2346686" y="5199237"/>
                    <a:pt x="5102439" y="5190347"/>
                    <a:pt x="5240227" y="5191617"/>
                  </a:cubicBezTo>
                  <a:cubicBezTo>
                    <a:pt x="5433129" y="5192887"/>
                    <a:pt x="5963612" y="5192887"/>
                    <a:pt x="6156515" y="5192887"/>
                  </a:cubicBezTo>
                  <a:cubicBezTo>
                    <a:pt x="6232298" y="5192887"/>
                    <a:pt x="6301192" y="5191617"/>
                    <a:pt x="6376975" y="5191617"/>
                  </a:cubicBezTo>
                  <a:lnTo>
                    <a:pt x="6749002" y="5195427"/>
                  </a:lnTo>
                  <a:cubicBezTo>
                    <a:pt x="7017688" y="5197967"/>
                    <a:pt x="7279484" y="5195427"/>
                    <a:pt x="7548170" y="5199237"/>
                  </a:cubicBezTo>
                  <a:cubicBezTo>
                    <a:pt x="7995980" y="5204317"/>
                    <a:pt x="8450680" y="5197967"/>
                    <a:pt x="8723004" y="5203047"/>
                  </a:cubicBezTo>
                  <a:cubicBezTo>
                    <a:pt x="8743324" y="5204317"/>
                    <a:pt x="8763644" y="5203047"/>
                    <a:pt x="8786504" y="5203047"/>
                  </a:cubicBezTo>
                  <a:lnTo>
                    <a:pt x="8786504" y="5143357"/>
                  </a:lnTo>
                  <a:cubicBezTo>
                    <a:pt x="8785234" y="4999104"/>
                    <a:pt x="8783964" y="4804482"/>
                    <a:pt x="8783964" y="4597696"/>
                  </a:cubicBezTo>
                  <a:cubicBezTo>
                    <a:pt x="8783964" y="4358474"/>
                    <a:pt x="8787774" y="4115196"/>
                    <a:pt x="8781424" y="3875974"/>
                  </a:cubicBezTo>
                  <a:cubicBezTo>
                    <a:pt x="8773804" y="3717844"/>
                    <a:pt x="8762374" y="599840"/>
                    <a:pt x="8762374" y="441710"/>
                  </a:cubicBezTo>
                  <a:cubicBezTo>
                    <a:pt x="8759834" y="332235"/>
                    <a:pt x="8758564" y="218706"/>
                    <a:pt x="8756024" y="109231"/>
                  </a:cubicBezTo>
                  <a:cubicBezTo>
                    <a:pt x="8756024" y="76794"/>
                    <a:pt x="8754754" y="44357"/>
                    <a:pt x="8753484" y="6350"/>
                  </a:cubicBezTo>
                  <a:cubicBezTo>
                    <a:pt x="8743324" y="3810"/>
                    <a:pt x="8734434" y="2540"/>
                    <a:pt x="8724274" y="1270"/>
                  </a:cubicBezTo>
                  <a:cubicBezTo>
                    <a:pt x="8716654" y="0"/>
                    <a:pt x="8709034" y="1270"/>
                    <a:pt x="8702684" y="1270"/>
                  </a:cubicBezTo>
                  <a:lnTo>
                    <a:pt x="18075" y="6350"/>
                  </a:lnTo>
                  <a:lnTo>
                    <a:pt x="2540" y="517383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1430" y="16510"/>
              <a:ext cx="8763644" cy="5194157"/>
            </a:xfrm>
            <a:custGeom>
              <a:avLst/>
              <a:gdLst/>
              <a:ahLst/>
              <a:cxnLst/>
              <a:rect r="r" b="b" t="t" l="l"/>
              <a:pathLst>
                <a:path h="5194157" w="8763644">
                  <a:moveTo>
                    <a:pt x="8763644" y="5194157"/>
                  </a:moveTo>
                  <a:lnTo>
                    <a:pt x="0" y="5186537"/>
                  </a:lnTo>
                  <a:lnTo>
                    <a:pt x="0" y="1832003"/>
                  </a:lnTo>
                  <a:lnTo>
                    <a:pt x="7620" y="20320"/>
                  </a:lnTo>
                  <a:lnTo>
                    <a:pt x="4405724" y="0"/>
                  </a:lnTo>
                  <a:lnTo>
                    <a:pt x="8742054" y="889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-3810" y="0"/>
              <a:ext cx="8792854" cy="5220827"/>
            </a:xfrm>
            <a:custGeom>
              <a:avLst/>
              <a:gdLst/>
              <a:ahLst/>
              <a:cxnLst/>
              <a:rect r="r" b="b" t="t" l="l"/>
              <a:pathLst>
                <a:path h="5220827" w="8792854">
                  <a:moveTo>
                    <a:pt x="8758564" y="21590"/>
                  </a:moveTo>
                  <a:cubicBezTo>
                    <a:pt x="8759834" y="34290"/>
                    <a:pt x="8759834" y="44450"/>
                    <a:pt x="8761104" y="60425"/>
                  </a:cubicBezTo>
                  <a:cubicBezTo>
                    <a:pt x="8763644" y="169900"/>
                    <a:pt x="8764914" y="283429"/>
                    <a:pt x="8767454" y="392904"/>
                  </a:cubicBezTo>
                  <a:cubicBezTo>
                    <a:pt x="8767454" y="551034"/>
                    <a:pt x="8780154" y="3669038"/>
                    <a:pt x="8786504" y="3827168"/>
                  </a:cubicBezTo>
                  <a:cubicBezTo>
                    <a:pt x="8792854" y="4066390"/>
                    <a:pt x="8789044" y="4309668"/>
                    <a:pt x="8789044" y="4548890"/>
                  </a:cubicBezTo>
                  <a:cubicBezTo>
                    <a:pt x="8789044" y="4759730"/>
                    <a:pt x="8790314" y="4954352"/>
                    <a:pt x="8791584" y="5159867"/>
                  </a:cubicBezTo>
                  <a:lnTo>
                    <a:pt x="8791584" y="5219557"/>
                  </a:lnTo>
                  <a:cubicBezTo>
                    <a:pt x="8768724" y="5219557"/>
                    <a:pt x="8748404" y="5220827"/>
                    <a:pt x="8728084" y="5219557"/>
                  </a:cubicBezTo>
                  <a:cubicBezTo>
                    <a:pt x="8292797" y="5214477"/>
                    <a:pt x="7838098" y="5220827"/>
                    <a:pt x="7390288" y="5215747"/>
                  </a:cubicBezTo>
                  <a:cubicBezTo>
                    <a:pt x="7121602" y="5211937"/>
                    <a:pt x="6859805" y="5214477"/>
                    <a:pt x="6591120" y="5211937"/>
                  </a:cubicBezTo>
                  <a:lnTo>
                    <a:pt x="6219093" y="5208127"/>
                  </a:lnTo>
                  <a:cubicBezTo>
                    <a:pt x="6143310" y="5208127"/>
                    <a:pt x="6074416" y="5209397"/>
                    <a:pt x="5998632" y="5209397"/>
                  </a:cubicBezTo>
                  <a:cubicBezTo>
                    <a:pt x="5805730" y="5208127"/>
                    <a:pt x="5275247" y="5209397"/>
                    <a:pt x="5082345" y="5208127"/>
                  </a:cubicBezTo>
                  <a:cubicBezTo>
                    <a:pt x="4944557" y="5206857"/>
                    <a:pt x="2188804" y="5215747"/>
                    <a:pt x="2051016" y="5214477"/>
                  </a:cubicBezTo>
                  <a:cubicBezTo>
                    <a:pt x="2016569" y="5214477"/>
                    <a:pt x="1975233" y="5215747"/>
                    <a:pt x="1940786" y="5215747"/>
                  </a:cubicBezTo>
                  <a:cubicBezTo>
                    <a:pt x="1858113" y="5215747"/>
                    <a:pt x="1782330" y="5217017"/>
                    <a:pt x="1699658" y="5217017"/>
                  </a:cubicBezTo>
                  <a:cubicBezTo>
                    <a:pt x="1492976" y="5217017"/>
                    <a:pt x="1293184" y="5215747"/>
                    <a:pt x="1086503" y="5214477"/>
                  </a:cubicBezTo>
                  <a:cubicBezTo>
                    <a:pt x="962494" y="5213207"/>
                    <a:pt x="838485" y="5211937"/>
                    <a:pt x="721365" y="5210667"/>
                  </a:cubicBezTo>
                  <a:cubicBezTo>
                    <a:pt x="500905" y="5209397"/>
                    <a:pt x="280445" y="5208127"/>
                    <a:pt x="53095" y="5208127"/>
                  </a:cubicBezTo>
                  <a:cubicBezTo>
                    <a:pt x="38100" y="5208127"/>
                    <a:pt x="29210" y="5208127"/>
                    <a:pt x="19050" y="5206857"/>
                  </a:cubicBezTo>
                  <a:cubicBezTo>
                    <a:pt x="10160" y="5205587"/>
                    <a:pt x="5080" y="5199237"/>
                    <a:pt x="7620" y="5190347"/>
                  </a:cubicBezTo>
                  <a:cubicBezTo>
                    <a:pt x="16510" y="5157083"/>
                    <a:pt x="12700" y="5055718"/>
                    <a:pt x="11430" y="4950297"/>
                  </a:cubicBezTo>
                  <a:cubicBezTo>
                    <a:pt x="10160" y="4735402"/>
                    <a:pt x="6350" y="4524562"/>
                    <a:pt x="7620" y="4309668"/>
                  </a:cubicBezTo>
                  <a:cubicBezTo>
                    <a:pt x="5080" y="4042063"/>
                    <a:pt x="0" y="729437"/>
                    <a:pt x="7620" y="457777"/>
                  </a:cubicBezTo>
                  <a:cubicBezTo>
                    <a:pt x="8890" y="405067"/>
                    <a:pt x="7620" y="348303"/>
                    <a:pt x="8890" y="295593"/>
                  </a:cubicBezTo>
                  <a:cubicBezTo>
                    <a:pt x="10160" y="210446"/>
                    <a:pt x="12700" y="117189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108210" y="30480"/>
                    <a:pt x="218440" y="29210"/>
                  </a:cubicBezTo>
                  <a:cubicBezTo>
                    <a:pt x="404454" y="25400"/>
                    <a:pt x="590467" y="22860"/>
                    <a:pt x="783370" y="20320"/>
                  </a:cubicBezTo>
                  <a:cubicBezTo>
                    <a:pt x="914268" y="17780"/>
                    <a:pt x="1045166" y="16510"/>
                    <a:pt x="1169175" y="13970"/>
                  </a:cubicBezTo>
                  <a:cubicBezTo>
                    <a:pt x="1293184" y="11430"/>
                    <a:pt x="1424082" y="8890"/>
                    <a:pt x="1548091" y="8890"/>
                  </a:cubicBezTo>
                  <a:cubicBezTo>
                    <a:pt x="1685879" y="7620"/>
                    <a:pt x="1823667" y="10160"/>
                    <a:pt x="1961454" y="8890"/>
                  </a:cubicBezTo>
                  <a:cubicBezTo>
                    <a:pt x="2133689" y="8890"/>
                    <a:pt x="5254579" y="6350"/>
                    <a:pt x="5426814" y="5080"/>
                  </a:cubicBezTo>
                  <a:cubicBezTo>
                    <a:pt x="5592159" y="3810"/>
                    <a:pt x="5757505" y="2540"/>
                    <a:pt x="5929739" y="2540"/>
                  </a:cubicBezTo>
                  <a:cubicBezTo>
                    <a:pt x="6212204" y="1270"/>
                    <a:pt x="6487779" y="0"/>
                    <a:pt x="6770243" y="0"/>
                  </a:cubicBezTo>
                  <a:cubicBezTo>
                    <a:pt x="6887363" y="0"/>
                    <a:pt x="7011372" y="2540"/>
                    <a:pt x="7128491" y="2540"/>
                  </a:cubicBezTo>
                  <a:cubicBezTo>
                    <a:pt x="7452293" y="3810"/>
                    <a:pt x="7782982" y="5080"/>
                    <a:pt x="8106784" y="7620"/>
                  </a:cubicBezTo>
                  <a:cubicBezTo>
                    <a:pt x="8279019" y="8890"/>
                    <a:pt x="8451253" y="12700"/>
                    <a:pt x="8623488" y="16510"/>
                  </a:cubicBezTo>
                  <a:lnTo>
                    <a:pt x="8728084" y="16510"/>
                  </a:lnTo>
                  <a:cubicBezTo>
                    <a:pt x="8739514" y="17780"/>
                    <a:pt x="8748404" y="20320"/>
                    <a:pt x="8758564" y="21590"/>
                  </a:cubicBezTo>
                  <a:close/>
                  <a:moveTo>
                    <a:pt x="8768724" y="5203047"/>
                  </a:moveTo>
                  <a:cubicBezTo>
                    <a:pt x="8769994" y="5186537"/>
                    <a:pt x="8771264" y="5173837"/>
                    <a:pt x="8771264" y="5161137"/>
                  </a:cubicBezTo>
                  <a:cubicBezTo>
                    <a:pt x="8769994" y="4934079"/>
                    <a:pt x="8768724" y="4719184"/>
                    <a:pt x="8768724" y="4488071"/>
                  </a:cubicBezTo>
                  <a:cubicBezTo>
                    <a:pt x="8768724" y="4382651"/>
                    <a:pt x="8771264" y="4277231"/>
                    <a:pt x="8769994" y="4171810"/>
                  </a:cubicBezTo>
                  <a:cubicBezTo>
                    <a:pt x="8769994" y="4074500"/>
                    <a:pt x="8768724" y="3973134"/>
                    <a:pt x="8767454" y="3875823"/>
                  </a:cubicBezTo>
                  <a:cubicBezTo>
                    <a:pt x="8762374" y="3725802"/>
                    <a:pt x="8750944" y="619962"/>
                    <a:pt x="8750944" y="469942"/>
                  </a:cubicBezTo>
                  <a:cubicBezTo>
                    <a:pt x="8748404" y="344248"/>
                    <a:pt x="8745864" y="214500"/>
                    <a:pt x="8743324" y="88807"/>
                  </a:cubicBezTo>
                  <a:cubicBezTo>
                    <a:pt x="8742054" y="44450"/>
                    <a:pt x="8740784" y="43180"/>
                    <a:pt x="8719939" y="41910"/>
                  </a:cubicBezTo>
                  <a:cubicBezTo>
                    <a:pt x="8699271" y="41910"/>
                    <a:pt x="8685492" y="41910"/>
                    <a:pt x="8664824" y="40640"/>
                  </a:cubicBezTo>
                  <a:cubicBezTo>
                    <a:pt x="8492590" y="36830"/>
                    <a:pt x="8313466" y="31750"/>
                    <a:pt x="8141231" y="30480"/>
                  </a:cubicBezTo>
                  <a:cubicBezTo>
                    <a:pt x="7720978" y="26670"/>
                    <a:pt x="7293836" y="25400"/>
                    <a:pt x="6873584" y="22860"/>
                  </a:cubicBezTo>
                  <a:lnTo>
                    <a:pt x="6377549" y="22860"/>
                  </a:lnTo>
                  <a:cubicBezTo>
                    <a:pt x="6157088" y="22860"/>
                    <a:pt x="5936628" y="22860"/>
                    <a:pt x="5723057" y="24130"/>
                  </a:cubicBezTo>
                  <a:cubicBezTo>
                    <a:pt x="5537044" y="25400"/>
                    <a:pt x="2402375" y="29210"/>
                    <a:pt x="2216361" y="29210"/>
                  </a:cubicBezTo>
                  <a:cubicBezTo>
                    <a:pt x="1913229" y="29210"/>
                    <a:pt x="1610096" y="26670"/>
                    <a:pt x="1306963" y="33020"/>
                  </a:cubicBezTo>
                  <a:cubicBezTo>
                    <a:pt x="1148507" y="36830"/>
                    <a:pt x="996941" y="36830"/>
                    <a:pt x="845374" y="38100"/>
                  </a:cubicBezTo>
                  <a:cubicBezTo>
                    <a:pt x="583578" y="41910"/>
                    <a:pt x="321781" y="45720"/>
                    <a:pt x="59985" y="50800"/>
                  </a:cubicBezTo>
                  <a:cubicBezTo>
                    <a:pt x="36830" y="50800"/>
                    <a:pt x="34290" y="56370"/>
                    <a:pt x="33020" y="105026"/>
                  </a:cubicBezTo>
                  <a:cubicBezTo>
                    <a:pt x="31750" y="178009"/>
                    <a:pt x="31750" y="250992"/>
                    <a:pt x="30480" y="323975"/>
                  </a:cubicBezTo>
                  <a:cubicBezTo>
                    <a:pt x="29210" y="445614"/>
                    <a:pt x="26670" y="563198"/>
                    <a:pt x="25400" y="684837"/>
                  </a:cubicBezTo>
                  <a:cubicBezTo>
                    <a:pt x="20320" y="814584"/>
                    <a:pt x="26670" y="3985298"/>
                    <a:pt x="29210" y="4115046"/>
                  </a:cubicBezTo>
                  <a:cubicBezTo>
                    <a:pt x="29210" y="4252903"/>
                    <a:pt x="29210" y="4394815"/>
                    <a:pt x="30480" y="4532671"/>
                  </a:cubicBezTo>
                  <a:cubicBezTo>
                    <a:pt x="30480" y="4634037"/>
                    <a:pt x="33020" y="4735402"/>
                    <a:pt x="33020" y="4836768"/>
                  </a:cubicBezTo>
                  <a:cubicBezTo>
                    <a:pt x="33020" y="4946243"/>
                    <a:pt x="33020" y="5055718"/>
                    <a:pt x="31750" y="5161137"/>
                  </a:cubicBezTo>
                  <a:lnTo>
                    <a:pt x="31750" y="5171297"/>
                  </a:lnTo>
                  <a:cubicBezTo>
                    <a:pt x="31750" y="5181457"/>
                    <a:pt x="35560" y="5185267"/>
                    <a:pt x="44450" y="5185267"/>
                  </a:cubicBezTo>
                  <a:cubicBezTo>
                    <a:pt x="121989" y="5185267"/>
                    <a:pt x="218440" y="5186537"/>
                    <a:pt x="308002" y="5186537"/>
                  </a:cubicBezTo>
                  <a:cubicBezTo>
                    <a:pt x="438901" y="5186537"/>
                    <a:pt x="576688" y="5183997"/>
                    <a:pt x="707587" y="5186537"/>
                  </a:cubicBezTo>
                  <a:cubicBezTo>
                    <a:pt x="921157" y="5190347"/>
                    <a:pt x="1134728" y="5192887"/>
                    <a:pt x="1348299" y="5191617"/>
                  </a:cubicBezTo>
                  <a:cubicBezTo>
                    <a:pt x="1486087" y="5190347"/>
                    <a:pt x="1616985" y="5192887"/>
                    <a:pt x="1754773" y="5192887"/>
                  </a:cubicBezTo>
                  <a:cubicBezTo>
                    <a:pt x="1954565" y="5192887"/>
                    <a:pt x="2154357" y="5191617"/>
                    <a:pt x="2354149" y="5192887"/>
                  </a:cubicBezTo>
                  <a:cubicBezTo>
                    <a:pt x="2650393" y="5194157"/>
                    <a:pt x="5902181" y="5183997"/>
                    <a:pt x="6205314" y="5186537"/>
                  </a:cubicBezTo>
                  <a:cubicBezTo>
                    <a:pt x="6336213" y="5187807"/>
                    <a:pt x="6467111" y="5189077"/>
                    <a:pt x="6591120" y="5189077"/>
                  </a:cubicBezTo>
                  <a:cubicBezTo>
                    <a:pt x="6818469" y="5191617"/>
                    <a:pt x="7038929" y="5187807"/>
                    <a:pt x="7266280" y="5191617"/>
                  </a:cubicBezTo>
                  <a:cubicBezTo>
                    <a:pt x="7452293" y="5194157"/>
                    <a:pt x="7638306" y="5194157"/>
                    <a:pt x="7824319" y="5196697"/>
                  </a:cubicBezTo>
                  <a:cubicBezTo>
                    <a:pt x="8099895" y="5200507"/>
                    <a:pt x="8375470" y="5203047"/>
                    <a:pt x="8651046" y="5204317"/>
                  </a:cubicBezTo>
                  <a:cubicBezTo>
                    <a:pt x="8730624" y="5204317"/>
                    <a:pt x="8748404" y="5203047"/>
                    <a:pt x="8768724" y="5203047"/>
                  </a:cubicBezTo>
                  <a:close/>
                </a:path>
              </a:pathLst>
            </a:custGeom>
            <a:solidFill>
              <a:srgbClr val="202F5A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4098844" y="4349115"/>
            <a:ext cx="10090312" cy="148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spc="323">
                <a:solidFill>
                  <a:srgbClr val="000000"/>
                </a:solidFill>
                <a:latin typeface="IreneFlorentina"/>
              </a:rPr>
              <a:t>02 Standar SCM dalam Konteks ANSI/IEEE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EC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92992" y="-474514"/>
            <a:ext cx="22472055" cy="11236028"/>
            <a:chOff x="0" y="0"/>
            <a:chExt cx="29962740" cy="149813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49068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98137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47205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49068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498137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247205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28700" y="1028700"/>
            <a:ext cx="16230600" cy="8415149"/>
            <a:chOff x="0" y="0"/>
            <a:chExt cx="12768709" cy="662024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38100" y="44450"/>
              <a:ext cx="12731879" cy="6575797"/>
            </a:xfrm>
            <a:custGeom>
              <a:avLst/>
              <a:gdLst/>
              <a:ahLst/>
              <a:cxnLst/>
              <a:rect r="r" b="b" t="t" l="l"/>
              <a:pathLst>
                <a:path h="6575797" w="12731879">
                  <a:moveTo>
                    <a:pt x="2540" y="6545317"/>
                  </a:moveTo>
                  <a:cubicBezTo>
                    <a:pt x="0" y="6554207"/>
                    <a:pt x="5080" y="6560557"/>
                    <a:pt x="74003" y="6561827"/>
                  </a:cubicBezTo>
                  <a:cubicBezTo>
                    <a:pt x="154167" y="6563097"/>
                    <a:pt x="224311" y="6563097"/>
                    <a:pt x="304475" y="6563097"/>
                  </a:cubicBezTo>
                  <a:cubicBezTo>
                    <a:pt x="625132" y="6564367"/>
                    <a:pt x="945790" y="6564367"/>
                    <a:pt x="1276467" y="6565637"/>
                  </a:cubicBezTo>
                  <a:cubicBezTo>
                    <a:pt x="1456837" y="6566907"/>
                    <a:pt x="1637207" y="6568177"/>
                    <a:pt x="1807556" y="6569447"/>
                  </a:cubicBezTo>
                  <a:cubicBezTo>
                    <a:pt x="2108172" y="6570717"/>
                    <a:pt x="2398768" y="6570717"/>
                    <a:pt x="2699384" y="6571987"/>
                  </a:cubicBezTo>
                  <a:cubicBezTo>
                    <a:pt x="2819631" y="6571987"/>
                    <a:pt x="2929856" y="6571987"/>
                    <a:pt x="3050103" y="6570717"/>
                  </a:cubicBezTo>
                  <a:cubicBezTo>
                    <a:pt x="3100206" y="6570717"/>
                    <a:pt x="3160329" y="6569447"/>
                    <a:pt x="3210432" y="6569447"/>
                  </a:cubicBezTo>
                  <a:cubicBezTo>
                    <a:pt x="3410843" y="6570717"/>
                    <a:pt x="7419059" y="6561827"/>
                    <a:pt x="7619469" y="6563097"/>
                  </a:cubicBezTo>
                  <a:cubicBezTo>
                    <a:pt x="7900044" y="6564367"/>
                    <a:pt x="8671626" y="6564367"/>
                    <a:pt x="8952201" y="6564367"/>
                  </a:cubicBezTo>
                  <a:cubicBezTo>
                    <a:pt x="9062427" y="6564367"/>
                    <a:pt x="9162632" y="6563097"/>
                    <a:pt x="9272858" y="6563097"/>
                  </a:cubicBezTo>
                  <a:lnTo>
                    <a:pt x="9813968" y="6566907"/>
                  </a:lnTo>
                  <a:cubicBezTo>
                    <a:pt x="10204769" y="6569447"/>
                    <a:pt x="10585549" y="6566907"/>
                    <a:pt x="10976350" y="6570717"/>
                  </a:cubicBezTo>
                  <a:cubicBezTo>
                    <a:pt x="11627685" y="6575797"/>
                    <a:pt x="12289041" y="6569447"/>
                    <a:pt x="12667109" y="6574527"/>
                  </a:cubicBezTo>
                  <a:cubicBezTo>
                    <a:pt x="12687429" y="6575797"/>
                    <a:pt x="12707748" y="6574527"/>
                    <a:pt x="12730609" y="6574527"/>
                  </a:cubicBezTo>
                  <a:lnTo>
                    <a:pt x="12730609" y="6514837"/>
                  </a:lnTo>
                  <a:cubicBezTo>
                    <a:pt x="12729339" y="6339505"/>
                    <a:pt x="12728069" y="6092622"/>
                    <a:pt x="12728069" y="5830307"/>
                  </a:cubicBezTo>
                  <a:cubicBezTo>
                    <a:pt x="12728069" y="5526846"/>
                    <a:pt x="12731879" y="5218241"/>
                    <a:pt x="12725529" y="4914779"/>
                  </a:cubicBezTo>
                  <a:cubicBezTo>
                    <a:pt x="12717909" y="4714186"/>
                    <a:pt x="12706479" y="758900"/>
                    <a:pt x="12706479" y="558307"/>
                  </a:cubicBezTo>
                  <a:cubicBezTo>
                    <a:pt x="12703939" y="419435"/>
                    <a:pt x="12702669" y="275419"/>
                    <a:pt x="12700129" y="136547"/>
                  </a:cubicBezTo>
                  <a:cubicBezTo>
                    <a:pt x="12700129" y="95400"/>
                    <a:pt x="12698859" y="54252"/>
                    <a:pt x="12697589" y="6350"/>
                  </a:cubicBezTo>
                  <a:cubicBezTo>
                    <a:pt x="12687429" y="3810"/>
                    <a:pt x="12678539" y="2540"/>
                    <a:pt x="12668379" y="1270"/>
                  </a:cubicBezTo>
                  <a:cubicBezTo>
                    <a:pt x="12660759" y="0"/>
                    <a:pt x="12653139" y="1270"/>
                    <a:pt x="12646789" y="1270"/>
                  </a:cubicBezTo>
                  <a:lnTo>
                    <a:pt x="23900" y="6350"/>
                  </a:lnTo>
                  <a:lnTo>
                    <a:pt x="2540" y="6545317"/>
                  </a:lnTo>
                  <a:close/>
                </a:path>
              </a:pathLst>
            </a:custGeom>
            <a:solidFill>
              <a:srgbClr val="6DC0DB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1430" y="16510"/>
              <a:ext cx="12707749" cy="6565637"/>
            </a:xfrm>
            <a:custGeom>
              <a:avLst/>
              <a:gdLst/>
              <a:ahLst/>
              <a:cxnLst/>
              <a:rect r="r" b="b" t="t" l="l"/>
              <a:pathLst>
                <a:path h="6565637" w="12707749">
                  <a:moveTo>
                    <a:pt x="12707749" y="6565637"/>
                  </a:moveTo>
                  <a:lnTo>
                    <a:pt x="0" y="6558017"/>
                  </a:lnTo>
                  <a:lnTo>
                    <a:pt x="0" y="2314435"/>
                  </a:lnTo>
                  <a:lnTo>
                    <a:pt x="7620" y="20320"/>
                  </a:lnTo>
                  <a:lnTo>
                    <a:pt x="6393572" y="0"/>
                  </a:lnTo>
                  <a:lnTo>
                    <a:pt x="12686159" y="8890"/>
                  </a:lnTo>
                  <a:close/>
                </a:path>
              </a:pathLst>
            </a:custGeom>
            <a:solidFill>
              <a:srgbClr val="6DC0DB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-3810" y="0"/>
              <a:ext cx="12736958" cy="6592307"/>
            </a:xfrm>
            <a:custGeom>
              <a:avLst/>
              <a:gdLst/>
              <a:ahLst/>
              <a:cxnLst/>
              <a:rect r="r" b="b" t="t" l="l"/>
              <a:pathLst>
                <a:path h="6592307" w="12736958">
                  <a:moveTo>
                    <a:pt x="12702669" y="21590"/>
                  </a:moveTo>
                  <a:cubicBezTo>
                    <a:pt x="12703939" y="34290"/>
                    <a:pt x="12703939" y="44450"/>
                    <a:pt x="12705208" y="62698"/>
                  </a:cubicBezTo>
                  <a:cubicBezTo>
                    <a:pt x="12707749" y="201571"/>
                    <a:pt x="12709019" y="345586"/>
                    <a:pt x="12711558" y="484458"/>
                  </a:cubicBezTo>
                  <a:cubicBezTo>
                    <a:pt x="12711558" y="685052"/>
                    <a:pt x="12724258" y="4640338"/>
                    <a:pt x="12730608" y="4840931"/>
                  </a:cubicBezTo>
                  <a:cubicBezTo>
                    <a:pt x="12736958" y="5144393"/>
                    <a:pt x="12733149" y="5452997"/>
                    <a:pt x="12733149" y="5756459"/>
                  </a:cubicBezTo>
                  <a:cubicBezTo>
                    <a:pt x="12733149" y="6023916"/>
                    <a:pt x="12734419" y="6270800"/>
                    <a:pt x="12735689" y="6531347"/>
                  </a:cubicBezTo>
                  <a:lnTo>
                    <a:pt x="12735689" y="6591037"/>
                  </a:lnTo>
                  <a:cubicBezTo>
                    <a:pt x="12712829" y="6591037"/>
                    <a:pt x="12692508" y="6592307"/>
                    <a:pt x="12672189" y="6591037"/>
                  </a:cubicBezTo>
                  <a:cubicBezTo>
                    <a:pt x="12040355" y="6585957"/>
                    <a:pt x="11378999" y="6592307"/>
                    <a:pt x="10727664" y="6587227"/>
                  </a:cubicBezTo>
                  <a:cubicBezTo>
                    <a:pt x="10336863" y="6583417"/>
                    <a:pt x="9956083" y="6585957"/>
                    <a:pt x="9565281" y="6583417"/>
                  </a:cubicBezTo>
                  <a:lnTo>
                    <a:pt x="9024173" y="6579607"/>
                  </a:lnTo>
                  <a:cubicBezTo>
                    <a:pt x="8913947" y="6579607"/>
                    <a:pt x="8813741" y="6580877"/>
                    <a:pt x="8703515" y="6580877"/>
                  </a:cubicBezTo>
                  <a:cubicBezTo>
                    <a:pt x="8422940" y="6579607"/>
                    <a:pt x="7651358" y="6580877"/>
                    <a:pt x="7370784" y="6579607"/>
                  </a:cubicBezTo>
                  <a:cubicBezTo>
                    <a:pt x="7170373" y="6578337"/>
                    <a:pt x="3162157" y="6587227"/>
                    <a:pt x="2961746" y="6585957"/>
                  </a:cubicBezTo>
                  <a:cubicBezTo>
                    <a:pt x="2911643" y="6585957"/>
                    <a:pt x="2851520" y="6587227"/>
                    <a:pt x="2801417" y="6587227"/>
                  </a:cubicBezTo>
                  <a:cubicBezTo>
                    <a:pt x="2681171" y="6587227"/>
                    <a:pt x="2570945" y="6588497"/>
                    <a:pt x="2450698" y="6588497"/>
                  </a:cubicBezTo>
                  <a:cubicBezTo>
                    <a:pt x="2150082" y="6588497"/>
                    <a:pt x="1859486" y="6587227"/>
                    <a:pt x="1558870" y="6585957"/>
                  </a:cubicBezTo>
                  <a:cubicBezTo>
                    <a:pt x="1378501" y="6584687"/>
                    <a:pt x="1198131" y="6583417"/>
                    <a:pt x="1027782" y="6582147"/>
                  </a:cubicBezTo>
                  <a:cubicBezTo>
                    <a:pt x="707124" y="6580877"/>
                    <a:pt x="386467" y="6579607"/>
                    <a:pt x="55789" y="6579607"/>
                  </a:cubicBezTo>
                  <a:cubicBezTo>
                    <a:pt x="38100" y="6579607"/>
                    <a:pt x="29210" y="6579607"/>
                    <a:pt x="19050" y="6578337"/>
                  </a:cubicBezTo>
                  <a:cubicBezTo>
                    <a:pt x="10160" y="6577067"/>
                    <a:pt x="5080" y="6570717"/>
                    <a:pt x="7620" y="6561827"/>
                  </a:cubicBezTo>
                  <a:cubicBezTo>
                    <a:pt x="16510" y="6527971"/>
                    <a:pt x="12700" y="6399386"/>
                    <a:pt x="11430" y="6265657"/>
                  </a:cubicBezTo>
                  <a:cubicBezTo>
                    <a:pt x="10160" y="5993056"/>
                    <a:pt x="6350" y="5725598"/>
                    <a:pt x="7620" y="5452997"/>
                  </a:cubicBezTo>
                  <a:cubicBezTo>
                    <a:pt x="5080" y="5113532"/>
                    <a:pt x="0" y="911362"/>
                    <a:pt x="7620" y="566753"/>
                  </a:cubicBezTo>
                  <a:cubicBezTo>
                    <a:pt x="8890" y="499889"/>
                    <a:pt x="7620" y="427881"/>
                    <a:pt x="8890" y="361016"/>
                  </a:cubicBezTo>
                  <a:cubicBezTo>
                    <a:pt x="10160" y="253005"/>
                    <a:pt x="12700" y="134706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135954" y="30480"/>
                    <a:pt x="296282" y="29210"/>
                  </a:cubicBezTo>
                  <a:cubicBezTo>
                    <a:pt x="566837" y="25400"/>
                    <a:pt x="837391" y="22860"/>
                    <a:pt x="1117967" y="20320"/>
                  </a:cubicBezTo>
                  <a:cubicBezTo>
                    <a:pt x="1308357" y="17780"/>
                    <a:pt x="1498747" y="16510"/>
                    <a:pt x="1679117" y="13970"/>
                  </a:cubicBezTo>
                  <a:cubicBezTo>
                    <a:pt x="1859486" y="11430"/>
                    <a:pt x="2049877" y="8890"/>
                    <a:pt x="2230247" y="8890"/>
                  </a:cubicBezTo>
                  <a:cubicBezTo>
                    <a:pt x="2430657" y="7620"/>
                    <a:pt x="2631068" y="10160"/>
                    <a:pt x="2831479" y="8890"/>
                  </a:cubicBezTo>
                  <a:cubicBezTo>
                    <a:pt x="3081992" y="8890"/>
                    <a:pt x="7621297" y="6350"/>
                    <a:pt x="7871810" y="5080"/>
                  </a:cubicBezTo>
                  <a:cubicBezTo>
                    <a:pt x="8112303" y="3810"/>
                    <a:pt x="8352797" y="2540"/>
                    <a:pt x="8603310" y="2540"/>
                  </a:cubicBezTo>
                  <a:cubicBezTo>
                    <a:pt x="9014152" y="1270"/>
                    <a:pt x="9414974" y="0"/>
                    <a:pt x="9825816" y="0"/>
                  </a:cubicBezTo>
                  <a:cubicBezTo>
                    <a:pt x="9996165" y="0"/>
                    <a:pt x="10176535" y="2540"/>
                    <a:pt x="10346883" y="2540"/>
                  </a:cubicBezTo>
                  <a:cubicBezTo>
                    <a:pt x="10817849" y="3810"/>
                    <a:pt x="11298835" y="5080"/>
                    <a:pt x="11769800" y="7620"/>
                  </a:cubicBezTo>
                  <a:cubicBezTo>
                    <a:pt x="12020314" y="8890"/>
                    <a:pt x="12270828" y="12700"/>
                    <a:pt x="12521341" y="16510"/>
                  </a:cubicBezTo>
                  <a:lnTo>
                    <a:pt x="12672189" y="16510"/>
                  </a:lnTo>
                  <a:cubicBezTo>
                    <a:pt x="12683619" y="17780"/>
                    <a:pt x="12692508" y="20320"/>
                    <a:pt x="12702669" y="21590"/>
                  </a:cubicBezTo>
                  <a:close/>
                  <a:moveTo>
                    <a:pt x="12712829" y="6574527"/>
                  </a:moveTo>
                  <a:cubicBezTo>
                    <a:pt x="12714099" y="6558017"/>
                    <a:pt x="12715369" y="6545317"/>
                    <a:pt x="12715369" y="6532617"/>
                  </a:cubicBezTo>
                  <a:cubicBezTo>
                    <a:pt x="12714099" y="6245084"/>
                    <a:pt x="12712829" y="5972483"/>
                    <a:pt x="12712829" y="5679308"/>
                  </a:cubicBezTo>
                  <a:cubicBezTo>
                    <a:pt x="12712829" y="5545579"/>
                    <a:pt x="12715369" y="5411850"/>
                    <a:pt x="12714099" y="5278122"/>
                  </a:cubicBezTo>
                  <a:cubicBezTo>
                    <a:pt x="12714099" y="5154680"/>
                    <a:pt x="12712829" y="5026094"/>
                    <a:pt x="12711558" y="4902652"/>
                  </a:cubicBezTo>
                  <a:cubicBezTo>
                    <a:pt x="12706479" y="4712346"/>
                    <a:pt x="12695049" y="772490"/>
                    <a:pt x="12695049" y="582183"/>
                  </a:cubicBezTo>
                  <a:cubicBezTo>
                    <a:pt x="12692508" y="422738"/>
                    <a:pt x="12689969" y="258148"/>
                    <a:pt x="12687429" y="98702"/>
                  </a:cubicBezTo>
                  <a:cubicBezTo>
                    <a:pt x="12686158" y="44450"/>
                    <a:pt x="12684889" y="43180"/>
                    <a:pt x="12661629" y="41910"/>
                  </a:cubicBezTo>
                  <a:cubicBezTo>
                    <a:pt x="12631567" y="41910"/>
                    <a:pt x="12611526" y="41910"/>
                    <a:pt x="12581464" y="40640"/>
                  </a:cubicBezTo>
                  <a:cubicBezTo>
                    <a:pt x="12330951" y="36830"/>
                    <a:pt x="12070417" y="31750"/>
                    <a:pt x="11819903" y="30480"/>
                  </a:cubicBezTo>
                  <a:cubicBezTo>
                    <a:pt x="11208650" y="26670"/>
                    <a:pt x="10587376" y="25400"/>
                    <a:pt x="9976124" y="22860"/>
                  </a:cubicBezTo>
                  <a:lnTo>
                    <a:pt x="9254645" y="22860"/>
                  </a:lnTo>
                  <a:cubicBezTo>
                    <a:pt x="8933987" y="22860"/>
                    <a:pt x="8613330" y="22860"/>
                    <a:pt x="8302694" y="24130"/>
                  </a:cubicBezTo>
                  <a:cubicBezTo>
                    <a:pt x="8032139" y="25400"/>
                    <a:pt x="3472793" y="29210"/>
                    <a:pt x="3202239" y="29210"/>
                  </a:cubicBezTo>
                  <a:cubicBezTo>
                    <a:pt x="2761335" y="29210"/>
                    <a:pt x="2320431" y="26670"/>
                    <a:pt x="1879527" y="33020"/>
                  </a:cubicBezTo>
                  <a:cubicBezTo>
                    <a:pt x="1649055" y="36830"/>
                    <a:pt x="1428603" y="36830"/>
                    <a:pt x="1208151" y="38100"/>
                  </a:cubicBezTo>
                  <a:cubicBezTo>
                    <a:pt x="827371" y="41910"/>
                    <a:pt x="446590" y="45720"/>
                    <a:pt x="65810" y="50800"/>
                  </a:cubicBezTo>
                  <a:cubicBezTo>
                    <a:pt x="36830" y="50800"/>
                    <a:pt x="34290" y="57555"/>
                    <a:pt x="33020" y="119276"/>
                  </a:cubicBezTo>
                  <a:cubicBezTo>
                    <a:pt x="31750" y="211858"/>
                    <a:pt x="31750" y="304439"/>
                    <a:pt x="30480" y="397021"/>
                  </a:cubicBezTo>
                  <a:cubicBezTo>
                    <a:pt x="29210" y="551323"/>
                    <a:pt x="26670" y="700482"/>
                    <a:pt x="25400" y="854784"/>
                  </a:cubicBezTo>
                  <a:cubicBezTo>
                    <a:pt x="20320" y="1019374"/>
                    <a:pt x="26670" y="5041524"/>
                    <a:pt x="29210" y="5206114"/>
                  </a:cubicBezTo>
                  <a:cubicBezTo>
                    <a:pt x="29210" y="5380990"/>
                    <a:pt x="29210" y="5561009"/>
                    <a:pt x="30480" y="5735885"/>
                  </a:cubicBezTo>
                  <a:cubicBezTo>
                    <a:pt x="30480" y="5864471"/>
                    <a:pt x="33020" y="5993056"/>
                    <a:pt x="33020" y="6121641"/>
                  </a:cubicBezTo>
                  <a:cubicBezTo>
                    <a:pt x="33020" y="6260514"/>
                    <a:pt x="33020" y="6399386"/>
                    <a:pt x="31750" y="6532617"/>
                  </a:cubicBezTo>
                  <a:lnTo>
                    <a:pt x="31750" y="6542777"/>
                  </a:lnTo>
                  <a:cubicBezTo>
                    <a:pt x="31750" y="6552937"/>
                    <a:pt x="35560" y="6556747"/>
                    <a:pt x="44450" y="6556747"/>
                  </a:cubicBezTo>
                  <a:cubicBezTo>
                    <a:pt x="155995" y="6556747"/>
                    <a:pt x="296282" y="6558017"/>
                    <a:pt x="426549" y="6558017"/>
                  </a:cubicBezTo>
                  <a:cubicBezTo>
                    <a:pt x="616940" y="6558017"/>
                    <a:pt x="817350" y="6555477"/>
                    <a:pt x="1007741" y="6558017"/>
                  </a:cubicBezTo>
                  <a:cubicBezTo>
                    <a:pt x="1318377" y="6561827"/>
                    <a:pt x="1629014" y="6564367"/>
                    <a:pt x="1939651" y="6563097"/>
                  </a:cubicBezTo>
                  <a:cubicBezTo>
                    <a:pt x="2140062" y="6561827"/>
                    <a:pt x="2330452" y="6564367"/>
                    <a:pt x="2530863" y="6564367"/>
                  </a:cubicBezTo>
                  <a:cubicBezTo>
                    <a:pt x="2821458" y="6564367"/>
                    <a:pt x="3112054" y="6563097"/>
                    <a:pt x="3402650" y="6564367"/>
                  </a:cubicBezTo>
                  <a:cubicBezTo>
                    <a:pt x="3833533" y="6565637"/>
                    <a:pt x="8563228" y="6555477"/>
                    <a:pt x="9004132" y="6558017"/>
                  </a:cubicBezTo>
                  <a:cubicBezTo>
                    <a:pt x="9194522" y="6559287"/>
                    <a:pt x="9384912" y="6560557"/>
                    <a:pt x="9565281" y="6560557"/>
                  </a:cubicBezTo>
                  <a:cubicBezTo>
                    <a:pt x="9895960" y="6563097"/>
                    <a:pt x="10216617" y="6559287"/>
                    <a:pt x="10547295" y="6563097"/>
                  </a:cubicBezTo>
                  <a:cubicBezTo>
                    <a:pt x="10817849" y="6565637"/>
                    <a:pt x="11088403" y="6565637"/>
                    <a:pt x="11358959" y="6568177"/>
                  </a:cubicBezTo>
                  <a:cubicBezTo>
                    <a:pt x="11759780" y="6571987"/>
                    <a:pt x="12160602" y="6574527"/>
                    <a:pt x="12561423" y="6575797"/>
                  </a:cubicBezTo>
                  <a:cubicBezTo>
                    <a:pt x="12674729" y="6575797"/>
                    <a:pt x="12692508" y="6574527"/>
                    <a:pt x="12712829" y="6574527"/>
                  </a:cubicBezTo>
                  <a:close/>
                </a:path>
              </a:pathLst>
            </a:custGeom>
            <a:solidFill>
              <a:srgbClr val="6DC0DB"/>
            </a:solidFill>
          </p:spPr>
        </p:sp>
      </p:grpSp>
      <p:grpSp>
        <p:nvGrpSpPr>
          <p:cNvPr name="Group 15" id="15"/>
          <p:cNvGrpSpPr/>
          <p:nvPr/>
        </p:nvGrpSpPr>
        <p:grpSpPr>
          <a:xfrm rot="-101506">
            <a:off x="1398334" y="1325379"/>
            <a:ext cx="15547573" cy="7783365"/>
            <a:chOff x="0" y="0"/>
            <a:chExt cx="10484615" cy="524876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38100" y="44450"/>
              <a:ext cx="10447786" cy="5204317"/>
            </a:xfrm>
            <a:custGeom>
              <a:avLst/>
              <a:gdLst/>
              <a:ahLst/>
              <a:cxnLst/>
              <a:rect r="r" b="b" t="t" l="l"/>
              <a:pathLst>
                <a:path h="5204317" w="10447786">
                  <a:moveTo>
                    <a:pt x="2540" y="5173837"/>
                  </a:moveTo>
                  <a:cubicBezTo>
                    <a:pt x="0" y="5182727"/>
                    <a:pt x="5080" y="5189077"/>
                    <a:pt x="61563" y="5190347"/>
                  </a:cubicBezTo>
                  <a:cubicBezTo>
                    <a:pt x="127220" y="5191617"/>
                    <a:pt x="184671" y="5191617"/>
                    <a:pt x="250329" y="5191617"/>
                  </a:cubicBezTo>
                  <a:cubicBezTo>
                    <a:pt x="512961" y="5192887"/>
                    <a:pt x="775592" y="5192887"/>
                    <a:pt x="1046431" y="5194157"/>
                  </a:cubicBezTo>
                  <a:cubicBezTo>
                    <a:pt x="1194161" y="5195427"/>
                    <a:pt x="1341892" y="5196697"/>
                    <a:pt x="1481415" y="5197967"/>
                  </a:cubicBezTo>
                  <a:cubicBezTo>
                    <a:pt x="1727632" y="5199237"/>
                    <a:pt x="1965642" y="5199237"/>
                    <a:pt x="2211859" y="5200507"/>
                  </a:cubicBezTo>
                  <a:cubicBezTo>
                    <a:pt x="2310346" y="5200507"/>
                    <a:pt x="2400625" y="5200507"/>
                    <a:pt x="2499112" y="5199237"/>
                  </a:cubicBezTo>
                  <a:cubicBezTo>
                    <a:pt x="2540148" y="5199237"/>
                    <a:pt x="2589392" y="5197967"/>
                    <a:pt x="2630428" y="5197967"/>
                  </a:cubicBezTo>
                  <a:cubicBezTo>
                    <a:pt x="2794573" y="5199237"/>
                    <a:pt x="6077468" y="5190347"/>
                    <a:pt x="6241612" y="5191617"/>
                  </a:cubicBezTo>
                  <a:cubicBezTo>
                    <a:pt x="6471415" y="5192887"/>
                    <a:pt x="7103373" y="5192887"/>
                    <a:pt x="7333175" y="5192887"/>
                  </a:cubicBezTo>
                  <a:cubicBezTo>
                    <a:pt x="7423455" y="5192887"/>
                    <a:pt x="7505527" y="5191617"/>
                    <a:pt x="7595807" y="5191617"/>
                  </a:cubicBezTo>
                  <a:lnTo>
                    <a:pt x="8038998" y="5195427"/>
                  </a:lnTo>
                  <a:cubicBezTo>
                    <a:pt x="8359080" y="5197967"/>
                    <a:pt x="8670954" y="5195427"/>
                    <a:pt x="8991037" y="5199237"/>
                  </a:cubicBezTo>
                  <a:cubicBezTo>
                    <a:pt x="9524508" y="5204317"/>
                    <a:pt x="10066185" y="5197967"/>
                    <a:pt x="10383015" y="5203047"/>
                  </a:cubicBezTo>
                  <a:cubicBezTo>
                    <a:pt x="10403336" y="5204317"/>
                    <a:pt x="10423655" y="5203047"/>
                    <a:pt x="10446515" y="5203047"/>
                  </a:cubicBezTo>
                  <a:lnTo>
                    <a:pt x="10446515" y="5143357"/>
                  </a:lnTo>
                  <a:cubicBezTo>
                    <a:pt x="10445245" y="4999104"/>
                    <a:pt x="10443976" y="4804482"/>
                    <a:pt x="10443976" y="4597696"/>
                  </a:cubicBezTo>
                  <a:cubicBezTo>
                    <a:pt x="10443976" y="4358474"/>
                    <a:pt x="10447786" y="4115196"/>
                    <a:pt x="10441436" y="3875974"/>
                  </a:cubicBezTo>
                  <a:cubicBezTo>
                    <a:pt x="10433815" y="3717844"/>
                    <a:pt x="10422386" y="599840"/>
                    <a:pt x="10422386" y="441710"/>
                  </a:cubicBezTo>
                  <a:cubicBezTo>
                    <a:pt x="10419845" y="332235"/>
                    <a:pt x="10418576" y="218706"/>
                    <a:pt x="10416036" y="109231"/>
                  </a:cubicBezTo>
                  <a:cubicBezTo>
                    <a:pt x="10416036" y="76794"/>
                    <a:pt x="10414765" y="44357"/>
                    <a:pt x="10413495" y="6350"/>
                  </a:cubicBezTo>
                  <a:cubicBezTo>
                    <a:pt x="10403336" y="3810"/>
                    <a:pt x="10394445" y="2540"/>
                    <a:pt x="10384286" y="1270"/>
                  </a:cubicBezTo>
                  <a:cubicBezTo>
                    <a:pt x="10376665" y="0"/>
                    <a:pt x="10369045" y="1270"/>
                    <a:pt x="10362695" y="1270"/>
                  </a:cubicBezTo>
                  <a:lnTo>
                    <a:pt x="20526" y="6350"/>
                  </a:lnTo>
                  <a:lnTo>
                    <a:pt x="2540" y="517383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1430" y="16510"/>
              <a:ext cx="10423656" cy="5194157"/>
            </a:xfrm>
            <a:custGeom>
              <a:avLst/>
              <a:gdLst/>
              <a:ahLst/>
              <a:cxnLst/>
              <a:rect r="r" b="b" t="t" l="l"/>
              <a:pathLst>
                <a:path h="5194157" w="10423656">
                  <a:moveTo>
                    <a:pt x="10423656" y="5194157"/>
                  </a:moveTo>
                  <a:lnTo>
                    <a:pt x="0" y="5186537"/>
                  </a:lnTo>
                  <a:lnTo>
                    <a:pt x="0" y="1832003"/>
                  </a:lnTo>
                  <a:lnTo>
                    <a:pt x="7620" y="20320"/>
                  </a:lnTo>
                  <a:lnTo>
                    <a:pt x="5242378" y="0"/>
                  </a:lnTo>
                  <a:lnTo>
                    <a:pt x="10402065" y="889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-3810" y="0"/>
              <a:ext cx="10452865" cy="5220827"/>
            </a:xfrm>
            <a:custGeom>
              <a:avLst/>
              <a:gdLst/>
              <a:ahLst/>
              <a:cxnLst/>
              <a:rect r="r" b="b" t="t" l="l"/>
              <a:pathLst>
                <a:path h="5220827" w="10452865">
                  <a:moveTo>
                    <a:pt x="10418575" y="21590"/>
                  </a:moveTo>
                  <a:cubicBezTo>
                    <a:pt x="10419846" y="34290"/>
                    <a:pt x="10419846" y="44450"/>
                    <a:pt x="10421115" y="60425"/>
                  </a:cubicBezTo>
                  <a:cubicBezTo>
                    <a:pt x="10423655" y="169900"/>
                    <a:pt x="10424925" y="283429"/>
                    <a:pt x="10427465" y="392904"/>
                  </a:cubicBezTo>
                  <a:cubicBezTo>
                    <a:pt x="10427465" y="551034"/>
                    <a:pt x="10440165" y="3669038"/>
                    <a:pt x="10446515" y="3827168"/>
                  </a:cubicBezTo>
                  <a:cubicBezTo>
                    <a:pt x="10452865" y="4066390"/>
                    <a:pt x="10449055" y="4309668"/>
                    <a:pt x="10449055" y="4548890"/>
                  </a:cubicBezTo>
                  <a:cubicBezTo>
                    <a:pt x="10449055" y="4759730"/>
                    <a:pt x="10450325" y="4954352"/>
                    <a:pt x="10451596" y="5159867"/>
                  </a:cubicBezTo>
                  <a:lnTo>
                    <a:pt x="10451596" y="5219557"/>
                  </a:lnTo>
                  <a:cubicBezTo>
                    <a:pt x="10428736" y="5219557"/>
                    <a:pt x="10408415" y="5220827"/>
                    <a:pt x="10388096" y="5219557"/>
                  </a:cubicBezTo>
                  <a:cubicBezTo>
                    <a:pt x="9870085" y="5214477"/>
                    <a:pt x="9328408" y="5220827"/>
                    <a:pt x="8794937" y="5215747"/>
                  </a:cubicBezTo>
                  <a:cubicBezTo>
                    <a:pt x="8474855" y="5211937"/>
                    <a:pt x="8162980" y="5214477"/>
                    <a:pt x="7842897" y="5211937"/>
                  </a:cubicBezTo>
                  <a:lnTo>
                    <a:pt x="7399707" y="5208127"/>
                  </a:lnTo>
                  <a:cubicBezTo>
                    <a:pt x="7309428" y="5208127"/>
                    <a:pt x="7227355" y="5209397"/>
                    <a:pt x="7137075" y="5209397"/>
                  </a:cubicBezTo>
                  <a:cubicBezTo>
                    <a:pt x="6907272" y="5208127"/>
                    <a:pt x="6275315" y="5209397"/>
                    <a:pt x="6045513" y="5208127"/>
                  </a:cubicBezTo>
                  <a:cubicBezTo>
                    <a:pt x="5881368" y="5206857"/>
                    <a:pt x="2598473" y="5215747"/>
                    <a:pt x="2434328" y="5214477"/>
                  </a:cubicBezTo>
                  <a:cubicBezTo>
                    <a:pt x="2393292" y="5214477"/>
                    <a:pt x="2344048" y="5215747"/>
                    <a:pt x="2303012" y="5215747"/>
                  </a:cubicBezTo>
                  <a:cubicBezTo>
                    <a:pt x="2204525" y="5215747"/>
                    <a:pt x="2114246" y="5217017"/>
                    <a:pt x="2015759" y="5217017"/>
                  </a:cubicBezTo>
                  <a:cubicBezTo>
                    <a:pt x="1769542" y="5217017"/>
                    <a:pt x="1531532" y="5215747"/>
                    <a:pt x="1285315" y="5214477"/>
                  </a:cubicBezTo>
                  <a:cubicBezTo>
                    <a:pt x="1137584" y="5213207"/>
                    <a:pt x="989854" y="5211937"/>
                    <a:pt x="850331" y="5210667"/>
                  </a:cubicBezTo>
                  <a:cubicBezTo>
                    <a:pt x="587699" y="5209397"/>
                    <a:pt x="325068" y="5208127"/>
                    <a:pt x="54229" y="5208127"/>
                  </a:cubicBezTo>
                  <a:cubicBezTo>
                    <a:pt x="38100" y="5208127"/>
                    <a:pt x="29210" y="5208127"/>
                    <a:pt x="19050" y="5206857"/>
                  </a:cubicBezTo>
                  <a:cubicBezTo>
                    <a:pt x="10160" y="5205587"/>
                    <a:pt x="5080" y="5199237"/>
                    <a:pt x="7620" y="5190347"/>
                  </a:cubicBezTo>
                  <a:cubicBezTo>
                    <a:pt x="16510" y="5157083"/>
                    <a:pt x="12700" y="5055718"/>
                    <a:pt x="11430" y="4950297"/>
                  </a:cubicBezTo>
                  <a:cubicBezTo>
                    <a:pt x="10160" y="4735402"/>
                    <a:pt x="6350" y="4524562"/>
                    <a:pt x="7620" y="4309668"/>
                  </a:cubicBezTo>
                  <a:cubicBezTo>
                    <a:pt x="5080" y="4042063"/>
                    <a:pt x="0" y="729437"/>
                    <a:pt x="7620" y="457777"/>
                  </a:cubicBezTo>
                  <a:cubicBezTo>
                    <a:pt x="8890" y="405067"/>
                    <a:pt x="7620" y="348303"/>
                    <a:pt x="8890" y="295593"/>
                  </a:cubicBezTo>
                  <a:cubicBezTo>
                    <a:pt x="10160" y="210446"/>
                    <a:pt x="12700" y="117189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119887" y="30480"/>
                    <a:pt x="251203" y="29210"/>
                  </a:cubicBezTo>
                  <a:cubicBezTo>
                    <a:pt x="472798" y="25400"/>
                    <a:pt x="694394" y="22860"/>
                    <a:pt x="924196" y="20320"/>
                  </a:cubicBezTo>
                  <a:cubicBezTo>
                    <a:pt x="1080134" y="17780"/>
                    <a:pt x="1236071" y="16510"/>
                    <a:pt x="1383802" y="13970"/>
                  </a:cubicBezTo>
                  <a:cubicBezTo>
                    <a:pt x="1531532" y="11430"/>
                    <a:pt x="1687469" y="8890"/>
                    <a:pt x="1835200" y="8890"/>
                  </a:cubicBezTo>
                  <a:cubicBezTo>
                    <a:pt x="1999344" y="7620"/>
                    <a:pt x="2163489" y="10160"/>
                    <a:pt x="2327634" y="8890"/>
                  </a:cubicBezTo>
                  <a:cubicBezTo>
                    <a:pt x="2532815" y="8890"/>
                    <a:pt x="6250693" y="6350"/>
                    <a:pt x="6455874" y="5080"/>
                  </a:cubicBezTo>
                  <a:cubicBezTo>
                    <a:pt x="6652848" y="3810"/>
                    <a:pt x="6849822" y="2540"/>
                    <a:pt x="7055003" y="2540"/>
                  </a:cubicBezTo>
                  <a:cubicBezTo>
                    <a:pt x="7391499" y="1270"/>
                    <a:pt x="7719789" y="0"/>
                    <a:pt x="8056286" y="0"/>
                  </a:cubicBezTo>
                  <a:cubicBezTo>
                    <a:pt x="8195809" y="0"/>
                    <a:pt x="8343539" y="2540"/>
                    <a:pt x="8483062" y="2540"/>
                  </a:cubicBezTo>
                  <a:cubicBezTo>
                    <a:pt x="8868802" y="3810"/>
                    <a:pt x="9262749" y="5080"/>
                    <a:pt x="9648490" y="7620"/>
                  </a:cubicBezTo>
                  <a:cubicBezTo>
                    <a:pt x="9853671" y="8890"/>
                    <a:pt x="10058852" y="12700"/>
                    <a:pt x="10264033" y="16510"/>
                  </a:cubicBezTo>
                  <a:lnTo>
                    <a:pt x="10388096" y="16510"/>
                  </a:lnTo>
                  <a:cubicBezTo>
                    <a:pt x="10399525" y="17780"/>
                    <a:pt x="10408415" y="20320"/>
                    <a:pt x="10418575" y="21590"/>
                  </a:cubicBezTo>
                  <a:close/>
                  <a:moveTo>
                    <a:pt x="10428736" y="5203047"/>
                  </a:moveTo>
                  <a:cubicBezTo>
                    <a:pt x="10430005" y="5186537"/>
                    <a:pt x="10431275" y="5173837"/>
                    <a:pt x="10431275" y="5161137"/>
                  </a:cubicBezTo>
                  <a:cubicBezTo>
                    <a:pt x="10430005" y="4934079"/>
                    <a:pt x="10428736" y="4719184"/>
                    <a:pt x="10428736" y="4488071"/>
                  </a:cubicBezTo>
                  <a:cubicBezTo>
                    <a:pt x="10428736" y="4382651"/>
                    <a:pt x="10431275" y="4277231"/>
                    <a:pt x="10430005" y="4171810"/>
                  </a:cubicBezTo>
                  <a:cubicBezTo>
                    <a:pt x="10430005" y="4074500"/>
                    <a:pt x="10428736" y="3973134"/>
                    <a:pt x="10427465" y="3875823"/>
                  </a:cubicBezTo>
                  <a:cubicBezTo>
                    <a:pt x="10422386" y="3725802"/>
                    <a:pt x="10410955" y="619962"/>
                    <a:pt x="10410955" y="469942"/>
                  </a:cubicBezTo>
                  <a:cubicBezTo>
                    <a:pt x="10408415" y="344248"/>
                    <a:pt x="10405875" y="214500"/>
                    <a:pt x="10403336" y="88807"/>
                  </a:cubicBezTo>
                  <a:cubicBezTo>
                    <a:pt x="10402065" y="44450"/>
                    <a:pt x="10400796" y="43180"/>
                    <a:pt x="10378934" y="41910"/>
                  </a:cubicBezTo>
                  <a:cubicBezTo>
                    <a:pt x="10354312" y="41910"/>
                    <a:pt x="10337898" y="41910"/>
                    <a:pt x="10313276" y="40640"/>
                  </a:cubicBezTo>
                  <a:cubicBezTo>
                    <a:pt x="10108095" y="36830"/>
                    <a:pt x="9894707" y="31750"/>
                    <a:pt x="9689527" y="30480"/>
                  </a:cubicBezTo>
                  <a:cubicBezTo>
                    <a:pt x="9188885" y="26670"/>
                    <a:pt x="8680035" y="25400"/>
                    <a:pt x="8179395" y="22860"/>
                  </a:cubicBezTo>
                  <a:lnTo>
                    <a:pt x="7588473" y="22860"/>
                  </a:lnTo>
                  <a:cubicBezTo>
                    <a:pt x="7325841" y="22860"/>
                    <a:pt x="7063210" y="22860"/>
                    <a:pt x="6808786" y="24130"/>
                  </a:cubicBezTo>
                  <a:cubicBezTo>
                    <a:pt x="6587190" y="25400"/>
                    <a:pt x="2852897" y="29210"/>
                    <a:pt x="2631302" y="29210"/>
                  </a:cubicBezTo>
                  <a:cubicBezTo>
                    <a:pt x="2270183" y="29210"/>
                    <a:pt x="1909065" y="26670"/>
                    <a:pt x="1547946" y="33020"/>
                  </a:cubicBezTo>
                  <a:cubicBezTo>
                    <a:pt x="1359180" y="36830"/>
                    <a:pt x="1178621" y="36830"/>
                    <a:pt x="998061" y="38100"/>
                  </a:cubicBezTo>
                  <a:cubicBezTo>
                    <a:pt x="686186" y="41910"/>
                    <a:pt x="374311" y="45720"/>
                    <a:pt x="62436" y="50800"/>
                  </a:cubicBezTo>
                  <a:cubicBezTo>
                    <a:pt x="36830" y="50800"/>
                    <a:pt x="34290" y="56370"/>
                    <a:pt x="33020" y="105026"/>
                  </a:cubicBezTo>
                  <a:cubicBezTo>
                    <a:pt x="31750" y="178009"/>
                    <a:pt x="31750" y="250992"/>
                    <a:pt x="30480" y="323975"/>
                  </a:cubicBezTo>
                  <a:cubicBezTo>
                    <a:pt x="29210" y="445614"/>
                    <a:pt x="26670" y="563198"/>
                    <a:pt x="25400" y="684837"/>
                  </a:cubicBezTo>
                  <a:cubicBezTo>
                    <a:pt x="20320" y="814584"/>
                    <a:pt x="26670" y="3985298"/>
                    <a:pt x="29210" y="4115046"/>
                  </a:cubicBezTo>
                  <a:cubicBezTo>
                    <a:pt x="29210" y="4252903"/>
                    <a:pt x="29210" y="4394815"/>
                    <a:pt x="30480" y="4532671"/>
                  </a:cubicBezTo>
                  <a:cubicBezTo>
                    <a:pt x="30480" y="4634037"/>
                    <a:pt x="33020" y="4735402"/>
                    <a:pt x="33020" y="4836768"/>
                  </a:cubicBezTo>
                  <a:cubicBezTo>
                    <a:pt x="33020" y="4946243"/>
                    <a:pt x="33020" y="5055718"/>
                    <a:pt x="31750" y="5161137"/>
                  </a:cubicBezTo>
                  <a:lnTo>
                    <a:pt x="31750" y="5171297"/>
                  </a:lnTo>
                  <a:cubicBezTo>
                    <a:pt x="31750" y="5181457"/>
                    <a:pt x="35560" y="5185267"/>
                    <a:pt x="44450" y="5185267"/>
                  </a:cubicBezTo>
                  <a:cubicBezTo>
                    <a:pt x="136301" y="5185267"/>
                    <a:pt x="251203" y="5186537"/>
                    <a:pt x="357897" y="5186537"/>
                  </a:cubicBezTo>
                  <a:cubicBezTo>
                    <a:pt x="513834" y="5186537"/>
                    <a:pt x="677979" y="5183997"/>
                    <a:pt x="833917" y="5186537"/>
                  </a:cubicBezTo>
                  <a:cubicBezTo>
                    <a:pt x="1088341" y="5190347"/>
                    <a:pt x="1342765" y="5192887"/>
                    <a:pt x="1597190" y="5191617"/>
                  </a:cubicBezTo>
                  <a:cubicBezTo>
                    <a:pt x="1761335" y="5190347"/>
                    <a:pt x="1917272" y="5192887"/>
                    <a:pt x="2081417" y="5192887"/>
                  </a:cubicBezTo>
                  <a:cubicBezTo>
                    <a:pt x="2319427" y="5192887"/>
                    <a:pt x="2557436" y="5191617"/>
                    <a:pt x="2795447" y="5192887"/>
                  </a:cubicBezTo>
                  <a:cubicBezTo>
                    <a:pt x="3148358" y="5194157"/>
                    <a:pt x="7022174" y="5183997"/>
                    <a:pt x="7383293" y="5186537"/>
                  </a:cubicBezTo>
                  <a:cubicBezTo>
                    <a:pt x="7539230" y="5187807"/>
                    <a:pt x="7695167" y="5189077"/>
                    <a:pt x="7842897" y="5189077"/>
                  </a:cubicBezTo>
                  <a:cubicBezTo>
                    <a:pt x="8113737" y="5191617"/>
                    <a:pt x="8376368" y="5187807"/>
                    <a:pt x="8647207" y="5191617"/>
                  </a:cubicBezTo>
                  <a:cubicBezTo>
                    <a:pt x="8868802" y="5194157"/>
                    <a:pt x="9090397" y="5194157"/>
                    <a:pt x="9311993" y="5196697"/>
                  </a:cubicBezTo>
                  <a:cubicBezTo>
                    <a:pt x="9640283" y="5200507"/>
                    <a:pt x="9968572" y="5203047"/>
                    <a:pt x="10296862" y="5204317"/>
                  </a:cubicBezTo>
                  <a:cubicBezTo>
                    <a:pt x="10390636" y="5204317"/>
                    <a:pt x="10408415" y="5203047"/>
                    <a:pt x="10428736" y="5203047"/>
                  </a:cubicBezTo>
                  <a:close/>
                </a:path>
              </a:pathLst>
            </a:custGeom>
            <a:solidFill>
              <a:srgbClr val="202F5A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572264" y="3095248"/>
            <a:ext cx="1405830" cy="140583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DC0DB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7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4890125" y="6920768"/>
            <a:ext cx="1683887" cy="1683887"/>
          </a:xfrm>
          <a:custGeom>
            <a:avLst/>
            <a:gdLst/>
            <a:ahLst/>
            <a:cxnLst/>
            <a:rect r="r" b="b" t="t" l="l"/>
            <a:pathLst>
              <a:path h="1683887" w="1683887">
                <a:moveTo>
                  <a:pt x="0" y="0"/>
                </a:moveTo>
                <a:lnTo>
                  <a:pt x="1683887" y="0"/>
                </a:lnTo>
                <a:lnTo>
                  <a:pt x="1683887" y="1683887"/>
                </a:lnTo>
                <a:lnTo>
                  <a:pt x="0" y="16838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912217" y="3290675"/>
            <a:ext cx="725925" cy="909473"/>
          </a:xfrm>
          <a:custGeom>
            <a:avLst/>
            <a:gdLst/>
            <a:ahLst/>
            <a:cxnLst/>
            <a:rect r="r" b="b" t="t" l="l"/>
            <a:pathLst>
              <a:path h="909473" w="725925">
                <a:moveTo>
                  <a:pt x="0" y="0"/>
                </a:moveTo>
                <a:lnTo>
                  <a:pt x="725925" y="0"/>
                </a:lnTo>
                <a:lnTo>
                  <a:pt x="725925" y="909473"/>
                </a:lnTo>
                <a:lnTo>
                  <a:pt x="0" y="9094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1572264" y="5005903"/>
            <a:ext cx="1405830" cy="1405830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DC0DB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0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1690426" y="5236274"/>
            <a:ext cx="1169506" cy="956868"/>
          </a:xfrm>
          <a:custGeom>
            <a:avLst/>
            <a:gdLst/>
            <a:ahLst/>
            <a:cxnLst/>
            <a:rect r="r" b="b" t="t" l="l"/>
            <a:pathLst>
              <a:path h="956868" w="1169506">
                <a:moveTo>
                  <a:pt x="0" y="0"/>
                </a:moveTo>
                <a:lnTo>
                  <a:pt x="1169506" y="0"/>
                </a:lnTo>
                <a:lnTo>
                  <a:pt x="1169506" y="956869"/>
                </a:lnTo>
                <a:lnTo>
                  <a:pt x="0" y="9568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1690426" y="6857356"/>
            <a:ext cx="1405830" cy="1405830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DC0DB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0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2020133" y="7090558"/>
            <a:ext cx="746417" cy="939426"/>
          </a:xfrm>
          <a:custGeom>
            <a:avLst/>
            <a:gdLst/>
            <a:ahLst/>
            <a:cxnLst/>
            <a:rect r="r" b="b" t="t" l="l"/>
            <a:pathLst>
              <a:path h="939426" w="746417">
                <a:moveTo>
                  <a:pt x="0" y="0"/>
                </a:moveTo>
                <a:lnTo>
                  <a:pt x="746417" y="0"/>
                </a:lnTo>
                <a:lnTo>
                  <a:pt x="746417" y="939427"/>
                </a:lnTo>
                <a:lnTo>
                  <a:pt x="0" y="93942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3697297" y="1799322"/>
            <a:ext cx="12876714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Gochi Hand"/>
              </a:rPr>
              <a:t>PENERAPAN STANDAR SCM DALAM KONTEKS ANSI/IEEE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362505" y="3028573"/>
            <a:ext cx="12876714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 spc="184">
                <a:solidFill>
                  <a:srgbClr val="000000"/>
                </a:solidFill>
                <a:latin typeface="IreneFlorentina"/>
              </a:rPr>
              <a:t>Proses Manajemen Konfigurasi</a:t>
            </a:r>
          </a:p>
          <a:p>
            <a:pPr algn="just">
              <a:lnSpc>
                <a:spcPts val="2940"/>
              </a:lnSpc>
              <a:spcBef>
                <a:spcPct val="0"/>
              </a:spcBef>
            </a:pPr>
            <a:r>
              <a:rPr lang="en-US" sz="2100" spc="161">
                <a:solidFill>
                  <a:srgbClr val="000000"/>
                </a:solidFill>
                <a:latin typeface="IreneFlorentina"/>
              </a:rPr>
              <a:t>Proses yang mengatur identifikasi, kontrol, status, dan dokumentasi perubahan perangkat lunak dalam siklus hidupnya.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362505" y="4939228"/>
            <a:ext cx="12876714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 spc="184">
                <a:solidFill>
                  <a:srgbClr val="000000"/>
                </a:solidFill>
                <a:latin typeface="IreneFlorentina"/>
              </a:rPr>
              <a:t>Audit Konfigurasi</a:t>
            </a:r>
          </a:p>
          <a:p>
            <a:pPr algn="just">
              <a:lnSpc>
                <a:spcPts val="2940"/>
              </a:lnSpc>
              <a:spcBef>
                <a:spcPct val="0"/>
              </a:spcBef>
            </a:pPr>
            <a:r>
              <a:rPr lang="en-US" sz="2100" spc="161">
                <a:solidFill>
                  <a:srgbClr val="000000"/>
                </a:solidFill>
                <a:latin typeface="IreneFlorentina"/>
              </a:rPr>
              <a:t>Pemeriksaan sistematis terhadap konfigurasi perangkat lunak untuk memastikan kesesuaian dengan standar dan spesifikasi yang relevan.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362505" y="6790681"/>
            <a:ext cx="12876714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 spc="184">
                <a:solidFill>
                  <a:srgbClr val="000000"/>
                </a:solidFill>
                <a:latin typeface="IreneFlorentina"/>
              </a:rPr>
              <a:t>Pemeliharaan Konfiguras</a:t>
            </a:r>
          </a:p>
          <a:p>
            <a:pPr algn="just">
              <a:lnSpc>
                <a:spcPts val="2940"/>
              </a:lnSpc>
              <a:spcBef>
                <a:spcPct val="0"/>
              </a:spcBef>
            </a:pPr>
            <a:r>
              <a:rPr lang="en-US" sz="2100" spc="161">
                <a:solidFill>
                  <a:srgbClr val="000000"/>
                </a:solidFill>
                <a:latin typeface="IreneFlorentina"/>
              </a:rPr>
              <a:t>Kegiatan yang dilakukan untuk memastikan ketersediaan, integritas, dan keamanan konfigurasi perangkat lunak selama siklus hidupnya.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92992" y="-474514"/>
            <a:ext cx="22472055" cy="11236028"/>
            <a:chOff x="0" y="0"/>
            <a:chExt cx="29962740" cy="149813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49068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98137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47205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49068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498137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247205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4674963" y="1644604"/>
            <a:ext cx="8938073" cy="1535859"/>
            <a:chOff x="0" y="0"/>
            <a:chExt cx="2354060" cy="40450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54060" cy="404506"/>
            </a:xfrm>
            <a:custGeom>
              <a:avLst/>
              <a:gdLst/>
              <a:ahLst/>
              <a:cxnLst/>
              <a:rect r="r" b="b" t="t" l="l"/>
              <a:pathLst>
                <a:path h="404506" w="2354060">
                  <a:moveTo>
                    <a:pt x="21654" y="0"/>
                  </a:moveTo>
                  <a:lnTo>
                    <a:pt x="2332406" y="0"/>
                  </a:lnTo>
                  <a:cubicBezTo>
                    <a:pt x="2344365" y="0"/>
                    <a:pt x="2354060" y="9695"/>
                    <a:pt x="2354060" y="21654"/>
                  </a:cubicBezTo>
                  <a:lnTo>
                    <a:pt x="2354060" y="382852"/>
                  </a:lnTo>
                  <a:cubicBezTo>
                    <a:pt x="2354060" y="394811"/>
                    <a:pt x="2344365" y="404506"/>
                    <a:pt x="2332406" y="404506"/>
                  </a:cubicBezTo>
                  <a:lnTo>
                    <a:pt x="21654" y="404506"/>
                  </a:lnTo>
                  <a:cubicBezTo>
                    <a:pt x="15911" y="404506"/>
                    <a:pt x="10403" y="402225"/>
                    <a:pt x="6342" y="398164"/>
                  </a:cubicBezTo>
                  <a:cubicBezTo>
                    <a:pt x="2281" y="394103"/>
                    <a:pt x="0" y="388595"/>
                    <a:pt x="0" y="382852"/>
                  </a:cubicBezTo>
                  <a:lnTo>
                    <a:pt x="0" y="21654"/>
                  </a:lnTo>
                  <a:cubicBezTo>
                    <a:pt x="0" y="9695"/>
                    <a:pt x="9695" y="0"/>
                    <a:pt x="2165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61925"/>
              <a:ext cx="2354060" cy="5664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144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552345" y="4375277"/>
            <a:ext cx="3957810" cy="4479003"/>
          </a:xfrm>
          <a:custGeom>
            <a:avLst/>
            <a:gdLst/>
            <a:ahLst/>
            <a:cxnLst/>
            <a:rect r="r" b="b" t="t" l="l"/>
            <a:pathLst>
              <a:path h="4479003" w="3957810">
                <a:moveTo>
                  <a:pt x="0" y="0"/>
                </a:moveTo>
                <a:lnTo>
                  <a:pt x="3957811" y="0"/>
                </a:lnTo>
                <a:lnTo>
                  <a:pt x="3957811" y="4479003"/>
                </a:lnTo>
                <a:lnTo>
                  <a:pt x="0" y="44790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552345" y="5096099"/>
            <a:ext cx="3957810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Gochi Hand"/>
              </a:rPr>
              <a:t>Manajemen Perubahan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5835398" y="4442938"/>
            <a:ext cx="5159881" cy="4343681"/>
          </a:xfrm>
          <a:custGeom>
            <a:avLst/>
            <a:gdLst/>
            <a:ahLst/>
            <a:cxnLst/>
            <a:rect r="r" b="b" t="t" l="l"/>
            <a:pathLst>
              <a:path h="4343681" w="5159881">
                <a:moveTo>
                  <a:pt x="0" y="0"/>
                </a:moveTo>
                <a:lnTo>
                  <a:pt x="5159880" y="0"/>
                </a:lnTo>
                <a:lnTo>
                  <a:pt x="5159880" y="4343681"/>
                </a:lnTo>
                <a:lnTo>
                  <a:pt x="0" y="43436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3365082">
            <a:off x="4712879" y="4903993"/>
            <a:ext cx="919796" cy="978506"/>
          </a:xfrm>
          <a:custGeom>
            <a:avLst/>
            <a:gdLst/>
            <a:ahLst/>
            <a:cxnLst/>
            <a:rect r="r" b="b" t="t" l="l"/>
            <a:pathLst>
              <a:path h="978506" w="919796">
                <a:moveTo>
                  <a:pt x="0" y="0"/>
                </a:moveTo>
                <a:lnTo>
                  <a:pt x="919796" y="0"/>
                </a:lnTo>
                <a:lnTo>
                  <a:pt x="919796" y="978507"/>
                </a:lnTo>
                <a:lnTo>
                  <a:pt x="0" y="9785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2466963" y="4063152"/>
            <a:ext cx="5270241" cy="4791129"/>
          </a:xfrm>
          <a:custGeom>
            <a:avLst/>
            <a:gdLst/>
            <a:ahLst/>
            <a:cxnLst/>
            <a:rect r="r" b="b" t="t" l="l"/>
            <a:pathLst>
              <a:path h="4791129" w="5270241">
                <a:moveTo>
                  <a:pt x="0" y="0"/>
                </a:moveTo>
                <a:lnTo>
                  <a:pt x="5270241" y="0"/>
                </a:lnTo>
                <a:lnTo>
                  <a:pt x="5270241" y="4791128"/>
                </a:lnTo>
                <a:lnTo>
                  <a:pt x="0" y="47911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9" id="19"/>
          <p:cNvSpPr txBox="true"/>
          <p:nvPr/>
        </p:nvSpPr>
        <p:spPr>
          <a:xfrm rot="0">
            <a:off x="2078751" y="2008674"/>
            <a:ext cx="13600416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Gochi Hand"/>
              </a:rPr>
              <a:t>Pengembangan Standar SCM dalam Konteks ANSI/IEEE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52345" y="6077059"/>
            <a:ext cx="3957810" cy="2211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138">
                <a:solidFill>
                  <a:srgbClr val="000000"/>
                </a:solidFill>
                <a:latin typeface="IreneFlorentina"/>
              </a:rPr>
              <a:t>Proses yang mengoordinasikan dan mengelola perubahan dalam perangkat lunai, termasuk evaluasi, persetujuan, dan pelacakan perubahan.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835398" y="6609315"/>
            <a:ext cx="5159881" cy="1583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138">
                <a:solidFill>
                  <a:srgbClr val="000000"/>
                </a:solidFill>
                <a:latin typeface="IreneFlorentina"/>
              </a:rPr>
              <a:t>Penerapan kebijakan dan prosedur untuk mengelola versi perangkat lunak guna memastikan konsistensi dan jejak perubahan.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835398" y="5586839"/>
            <a:ext cx="5159881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Gochi Hand"/>
              </a:rPr>
              <a:t>Pengendalian Versi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538519" y="6766478"/>
            <a:ext cx="5127129" cy="1268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 spc="138">
                <a:solidFill>
                  <a:srgbClr val="000000"/>
                </a:solidFill>
                <a:latin typeface="IreneFlorentina"/>
              </a:rPr>
              <a:t>Proses untuk mengelola insiden terkait konfigurasi perangkat lunak, termasuk pelaporan, investigasi, dan penyelesaian.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466963" y="5827187"/>
            <a:ext cx="5270241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Gochi Hand"/>
              </a:rPr>
              <a:t>Penanganan Insiden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4197235">
            <a:off x="11453385" y="4739746"/>
            <a:ext cx="531512" cy="1347150"/>
          </a:xfrm>
          <a:custGeom>
            <a:avLst/>
            <a:gdLst/>
            <a:ahLst/>
            <a:cxnLst/>
            <a:rect r="r" b="b" t="t" l="l"/>
            <a:pathLst>
              <a:path h="1347150" w="531512">
                <a:moveTo>
                  <a:pt x="0" y="0"/>
                </a:moveTo>
                <a:lnTo>
                  <a:pt x="531512" y="0"/>
                </a:lnTo>
                <a:lnTo>
                  <a:pt x="531512" y="1347150"/>
                </a:lnTo>
                <a:lnTo>
                  <a:pt x="0" y="134715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92992" y="-474514"/>
            <a:ext cx="22472055" cy="11236028"/>
            <a:chOff x="0" y="0"/>
            <a:chExt cx="29962740" cy="149813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49068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98137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47205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49068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498137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247205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631965" y="1375027"/>
            <a:ext cx="11024069" cy="7536946"/>
            <a:chOff x="0" y="0"/>
            <a:chExt cx="8672700" cy="592936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38100" y="44450"/>
              <a:ext cx="8635871" cy="5884910"/>
            </a:xfrm>
            <a:custGeom>
              <a:avLst/>
              <a:gdLst/>
              <a:ahLst/>
              <a:cxnLst/>
              <a:rect r="r" b="b" t="t" l="l"/>
              <a:pathLst>
                <a:path h="5884910" w="8635871">
                  <a:moveTo>
                    <a:pt x="2540" y="5854430"/>
                  </a:moveTo>
                  <a:cubicBezTo>
                    <a:pt x="0" y="5863320"/>
                    <a:pt x="5080" y="5869670"/>
                    <a:pt x="51694" y="5870940"/>
                  </a:cubicBezTo>
                  <a:cubicBezTo>
                    <a:pt x="105844" y="5872210"/>
                    <a:pt x="153226" y="5872210"/>
                    <a:pt x="207376" y="5872210"/>
                  </a:cubicBezTo>
                  <a:cubicBezTo>
                    <a:pt x="423978" y="5873480"/>
                    <a:pt x="640579" y="5873480"/>
                    <a:pt x="863949" y="5874750"/>
                  </a:cubicBezTo>
                  <a:cubicBezTo>
                    <a:pt x="985787" y="5876020"/>
                    <a:pt x="1107625" y="5877290"/>
                    <a:pt x="1222695" y="5878560"/>
                  </a:cubicBezTo>
                  <a:cubicBezTo>
                    <a:pt x="1425758" y="5879830"/>
                    <a:pt x="1622053" y="5879830"/>
                    <a:pt x="1825117" y="5881100"/>
                  </a:cubicBezTo>
                  <a:cubicBezTo>
                    <a:pt x="1906343" y="5881100"/>
                    <a:pt x="1980799" y="5881100"/>
                    <a:pt x="2062025" y="5879830"/>
                  </a:cubicBezTo>
                  <a:cubicBezTo>
                    <a:pt x="2095869" y="5879830"/>
                    <a:pt x="2136481" y="5878560"/>
                    <a:pt x="2170325" y="5878560"/>
                  </a:cubicBezTo>
                  <a:cubicBezTo>
                    <a:pt x="2305701" y="5879830"/>
                    <a:pt x="5013217" y="5870940"/>
                    <a:pt x="5148593" y="5872210"/>
                  </a:cubicBezTo>
                  <a:cubicBezTo>
                    <a:pt x="5338118" y="5873480"/>
                    <a:pt x="5859316" y="5873480"/>
                    <a:pt x="6048842" y="5873480"/>
                  </a:cubicBezTo>
                  <a:cubicBezTo>
                    <a:pt x="6123299" y="5873480"/>
                    <a:pt x="6190986" y="5872210"/>
                    <a:pt x="6265443" y="5872210"/>
                  </a:cubicBezTo>
                  <a:lnTo>
                    <a:pt x="6630958" y="5876020"/>
                  </a:lnTo>
                  <a:cubicBezTo>
                    <a:pt x="6894940" y="5878560"/>
                    <a:pt x="7152154" y="5876020"/>
                    <a:pt x="7416137" y="5879830"/>
                  </a:cubicBezTo>
                  <a:cubicBezTo>
                    <a:pt x="7856109" y="5884910"/>
                    <a:pt x="8302848" y="5878560"/>
                    <a:pt x="8571100" y="5883640"/>
                  </a:cubicBezTo>
                  <a:cubicBezTo>
                    <a:pt x="8591421" y="5884910"/>
                    <a:pt x="8611740" y="5883640"/>
                    <a:pt x="8634600" y="5883640"/>
                  </a:cubicBezTo>
                  <a:lnTo>
                    <a:pt x="8634600" y="5823950"/>
                  </a:lnTo>
                  <a:cubicBezTo>
                    <a:pt x="8633330" y="5664274"/>
                    <a:pt x="8632061" y="5443718"/>
                    <a:pt x="8632061" y="5209376"/>
                  </a:cubicBezTo>
                  <a:cubicBezTo>
                    <a:pt x="8632061" y="4938275"/>
                    <a:pt x="8635871" y="4662579"/>
                    <a:pt x="8629521" y="4391478"/>
                  </a:cubicBezTo>
                  <a:cubicBezTo>
                    <a:pt x="8621900" y="4212276"/>
                    <a:pt x="8610471" y="678773"/>
                    <a:pt x="8610471" y="499571"/>
                  </a:cubicBezTo>
                  <a:cubicBezTo>
                    <a:pt x="8607930" y="375508"/>
                    <a:pt x="8606661" y="246850"/>
                    <a:pt x="8604121" y="122787"/>
                  </a:cubicBezTo>
                  <a:cubicBezTo>
                    <a:pt x="8604121" y="86027"/>
                    <a:pt x="8602850" y="49268"/>
                    <a:pt x="8601580" y="6350"/>
                  </a:cubicBezTo>
                  <a:cubicBezTo>
                    <a:pt x="8591421" y="3810"/>
                    <a:pt x="8582530" y="2540"/>
                    <a:pt x="8572371" y="1270"/>
                  </a:cubicBezTo>
                  <a:cubicBezTo>
                    <a:pt x="8564750" y="0"/>
                    <a:pt x="8557130" y="1270"/>
                    <a:pt x="8550780" y="1270"/>
                  </a:cubicBezTo>
                  <a:lnTo>
                    <a:pt x="17850" y="6350"/>
                  </a:lnTo>
                  <a:lnTo>
                    <a:pt x="2540" y="5854430"/>
                  </a:lnTo>
                  <a:close/>
                </a:path>
              </a:pathLst>
            </a:custGeom>
            <a:solidFill>
              <a:srgbClr val="FF9ACD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1430" y="16510"/>
              <a:ext cx="8611741" cy="5874750"/>
            </a:xfrm>
            <a:custGeom>
              <a:avLst/>
              <a:gdLst/>
              <a:ahLst/>
              <a:cxnLst/>
              <a:rect r="r" b="b" t="t" l="l"/>
              <a:pathLst>
                <a:path h="5874750" w="8611741">
                  <a:moveTo>
                    <a:pt x="8611741" y="5874750"/>
                  </a:moveTo>
                  <a:lnTo>
                    <a:pt x="0" y="5867130"/>
                  </a:lnTo>
                  <a:lnTo>
                    <a:pt x="0" y="2071408"/>
                  </a:lnTo>
                  <a:lnTo>
                    <a:pt x="7620" y="20320"/>
                  </a:lnTo>
                  <a:lnTo>
                    <a:pt x="4329164" y="0"/>
                  </a:lnTo>
                  <a:lnTo>
                    <a:pt x="8590150" y="8890"/>
                  </a:lnTo>
                  <a:close/>
                </a:path>
              </a:pathLst>
            </a:custGeom>
            <a:solidFill>
              <a:srgbClr val="FF9ACD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-3810" y="0"/>
              <a:ext cx="8640950" cy="5901420"/>
            </a:xfrm>
            <a:custGeom>
              <a:avLst/>
              <a:gdLst/>
              <a:ahLst/>
              <a:cxnLst/>
              <a:rect r="r" b="b" t="t" l="l"/>
              <a:pathLst>
                <a:path h="5901420" w="8640950">
                  <a:moveTo>
                    <a:pt x="8606660" y="21590"/>
                  </a:moveTo>
                  <a:cubicBezTo>
                    <a:pt x="8607931" y="34290"/>
                    <a:pt x="8607931" y="44450"/>
                    <a:pt x="8609200" y="61553"/>
                  </a:cubicBezTo>
                  <a:cubicBezTo>
                    <a:pt x="8611740" y="185616"/>
                    <a:pt x="8613010" y="314274"/>
                    <a:pt x="8615550" y="438337"/>
                  </a:cubicBezTo>
                  <a:cubicBezTo>
                    <a:pt x="8615550" y="617540"/>
                    <a:pt x="8628250" y="4151043"/>
                    <a:pt x="8634600" y="4330245"/>
                  </a:cubicBezTo>
                  <a:cubicBezTo>
                    <a:pt x="8640950" y="4601346"/>
                    <a:pt x="8637140" y="4877042"/>
                    <a:pt x="8637140" y="5148142"/>
                  </a:cubicBezTo>
                  <a:cubicBezTo>
                    <a:pt x="8637140" y="5387079"/>
                    <a:pt x="8638410" y="5607636"/>
                    <a:pt x="8639681" y="5840460"/>
                  </a:cubicBezTo>
                  <a:lnTo>
                    <a:pt x="8639681" y="5900150"/>
                  </a:lnTo>
                  <a:cubicBezTo>
                    <a:pt x="8616821" y="5900150"/>
                    <a:pt x="8596500" y="5901420"/>
                    <a:pt x="8576181" y="5900150"/>
                  </a:cubicBezTo>
                  <a:cubicBezTo>
                    <a:pt x="8148463" y="5895070"/>
                    <a:pt x="7701724" y="5901420"/>
                    <a:pt x="7261752" y="5896340"/>
                  </a:cubicBezTo>
                  <a:cubicBezTo>
                    <a:pt x="6997769" y="5892530"/>
                    <a:pt x="6740555" y="5895070"/>
                    <a:pt x="6476573" y="5892530"/>
                  </a:cubicBezTo>
                  <a:lnTo>
                    <a:pt x="6111058" y="5888720"/>
                  </a:lnTo>
                  <a:cubicBezTo>
                    <a:pt x="6036601" y="5888720"/>
                    <a:pt x="5968914" y="5889990"/>
                    <a:pt x="5894456" y="5889990"/>
                  </a:cubicBezTo>
                  <a:cubicBezTo>
                    <a:pt x="5704931" y="5888720"/>
                    <a:pt x="5183733" y="5889990"/>
                    <a:pt x="4994208" y="5888720"/>
                  </a:cubicBezTo>
                  <a:cubicBezTo>
                    <a:pt x="4858832" y="5887450"/>
                    <a:pt x="2151316" y="5896340"/>
                    <a:pt x="2015940" y="5895070"/>
                  </a:cubicBezTo>
                  <a:cubicBezTo>
                    <a:pt x="1982096" y="5895070"/>
                    <a:pt x="1941484" y="5896340"/>
                    <a:pt x="1907640" y="5896340"/>
                  </a:cubicBezTo>
                  <a:cubicBezTo>
                    <a:pt x="1826414" y="5896340"/>
                    <a:pt x="1751958" y="5897610"/>
                    <a:pt x="1670732" y="5897610"/>
                  </a:cubicBezTo>
                  <a:cubicBezTo>
                    <a:pt x="1467668" y="5897610"/>
                    <a:pt x="1271373" y="5896340"/>
                    <a:pt x="1068310" y="5895070"/>
                  </a:cubicBezTo>
                  <a:cubicBezTo>
                    <a:pt x="946472" y="5893800"/>
                    <a:pt x="824633" y="5892530"/>
                    <a:pt x="709564" y="5891260"/>
                  </a:cubicBezTo>
                  <a:cubicBezTo>
                    <a:pt x="492963" y="5889990"/>
                    <a:pt x="276361" y="5888720"/>
                    <a:pt x="52991" y="5888720"/>
                  </a:cubicBezTo>
                  <a:cubicBezTo>
                    <a:pt x="38100" y="5888720"/>
                    <a:pt x="29210" y="5888720"/>
                    <a:pt x="19050" y="5887450"/>
                  </a:cubicBezTo>
                  <a:cubicBezTo>
                    <a:pt x="10160" y="5886180"/>
                    <a:pt x="5080" y="5879830"/>
                    <a:pt x="7620" y="5870940"/>
                  </a:cubicBezTo>
                  <a:cubicBezTo>
                    <a:pt x="16510" y="5837382"/>
                    <a:pt x="12700" y="5722509"/>
                    <a:pt x="11430" y="5603041"/>
                  </a:cubicBezTo>
                  <a:cubicBezTo>
                    <a:pt x="10160" y="5359510"/>
                    <a:pt x="6350" y="5120573"/>
                    <a:pt x="7620" y="4877042"/>
                  </a:cubicBezTo>
                  <a:cubicBezTo>
                    <a:pt x="5080" y="4573776"/>
                    <a:pt x="0" y="819717"/>
                    <a:pt x="7620" y="511856"/>
                  </a:cubicBezTo>
                  <a:cubicBezTo>
                    <a:pt x="8890" y="452122"/>
                    <a:pt x="7620" y="387793"/>
                    <a:pt x="8890" y="328059"/>
                  </a:cubicBezTo>
                  <a:cubicBezTo>
                    <a:pt x="10160" y="231566"/>
                    <a:pt x="12700" y="125882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107142" y="30480"/>
                    <a:pt x="215442" y="29210"/>
                  </a:cubicBezTo>
                  <a:cubicBezTo>
                    <a:pt x="398200" y="25400"/>
                    <a:pt x="580957" y="22860"/>
                    <a:pt x="770483" y="20320"/>
                  </a:cubicBezTo>
                  <a:cubicBezTo>
                    <a:pt x="899090" y="17780"/>
                    <a:pt x="1027697" y="16510"/>
                    <a:pt x="1149535" y="13970"/>
                  </a:cubicBezTo>
                  <a:cubicBezTo>
                    <a:pt x="1271374" y="11430"/>
                    <a:pt x="1399980" y="8890"/>
                    <a:pt x="1521819" y="8890"/>
                  </a:cubicBezTo>
                  <a:cubicBezTo>
                    <a:pt x="1657195" y="7620"/>
                    <a:pt x="1792570" y="10160"/>
                    <a:pt x="1927946" y="8890"/>
                  </a:cubicBezTo>
                  <a:cubicBezTo>
                    <a:pt x="2097166" y="8890"/>
                    <a:pt x="5163428" y="6350"/>
                    <a:pt x="5332647" y="5080"/>
                  </a:cubicBezTo>
                  <a:cubicBezTo>
                    <a:pt x="5495098" y="3810"/>
                    <a:pt x="5657549" y="2540"/>
                    <a:pt x="5826769" y="2540"/>
                  </a:cubicBezTo>
                  <a:cubicBezTo>
                    <a:pt x="6104289" y="1270"/>
                    <a:pt x="6375041" y="0"/>
                    <a:pt x="6652562" y="0"/>
                  </a:cubicBezTo>
                  <a:cubicBezTo>
                    <a:pt x="6767631" y="0"/>
                    <a:pt x="6889469" y="2540"/>
                    <a:pt x="7004538" y="2540"/>
                  </a:cubicBezTo>
                  <a:cubicBezTo>
                    <a:pt x="7322672" y="3810"/>
                    <a:pt x="7647573" y="5080"/>
                    <a:pt x="7965706" y="7620"/>
                  </a:cubicBezTo>
                  <a:cubicBezTo>
                    <a:pt x="8134926" y="8890"/>
                    <a:pt x="8304146" y="12700"/>
                    <a:pt x="8473366" y="16510"/>
                  </a:cubicBezTo>
                  <a:lnTo>
                    <a:pt x="8576181" y="16510"/>
                  </a:lnTo>
                  <a:cubicBezTo>
                    <a:pt x="8587610" y="17780"/>
                    <a:pt x="8596500" y="20320"/>
                    <a:pt x="8606660" y="21590"/>
                  </a:cubicBezTo>
                  <a:close/>
                  <a:moveTo>
                    <a:pt x="8616821" y="5883640"/>
                  </a:moveTo>
                  <a:cubicBezTo>
                    <a:pt x="8618090" y="5867130"/>
                    <a:pt x="8619360" y="5854430"/>
                    <a:pt x="8619360" y="5841730"/>
                  </a:cubicBezTo>
                  <a:cubicBezTo>
                    <a:pt x="8618090" y="5584661"/>
                    <a:pt x="8616821" y="5341130"/>
                    <a:pt x="8616821" y="5079219"/>
                  </a:cubicBezTo>
                  <a:cubicBezTo>
                    <a:pt x="8616821" y="4959751"/>
                    <a:pt x="8619360" y="4840282"/>
                    <a:pt x="8618090" y="4720814"/>
                  </a:cubicBezTo>
                  <a:cubicBezTo>
                    <a:pt x="8618090" y="4610536"/>
                    <a:pt x="8616821" y="4495662"/>
                    <a:pt x="8615550" y="4385384"/>
                  </a:cubicBezTo>
                  <a:cubicBezTo>
                    <a:pt x="8610471" y="4215372"/>
                    <a:pt x="8599040" y="695654"/>
                    <a:pt x="8599040" y="525641"/>
                  </a:cubicBezTo>
                  <a:cubicBezTo>
                    <a:pt x="8596500" y="383198"/>
                    <a:pt x="8593960" y="236161"/>
                    <a:pt x="8591421" y="93718"/>
                  </a:cubicBezTo>
                  <a:cubicBezTo>
                    <a:pt x="8590150" y="44450"/>
                    <a:pt x="8588881" y="43180"/>
                    <a:pt x="8568129" y="41910"/>
                  </a:cubicBezTo>
                  <a:cubicBezTo>
                    <a:pt x="8547823" y="41910"/>
                    <a:pt x="8534285" y="41910"/>
                    <a:pt x="8513978" y="40640"/>
                  </a:cubicBezTo>
                  <a:cubicBezTo>
                    <a:pt x="8344758" y="36830"/>
                    <a:pt x="8168770" y="31750"/>
                    <a:pt x="7999551" y="30480"/>
                  </a:cubicBezTo>
                  <a:cubicBezTo>
                    <a:pt x="7586654" y="26670"/>
                    <a:pt x="7166989" y="25400"/>
                    <a:pt x="6754093" y="22860"/>
                  </a:cubicBezTo>
                  <a:lnTo>
                    <a:pt x="6266741" y="22860"/>
                  </a:lnTo>
                  <a:cubicBezTo>
                    <a:pt x="6050139" y="22860"/>
                    <a:pt x="5833538" y="22860"/>
                    <a:pt x="5623705" y="24130"/>
                  </a:cubicBezTo>
                  <a:cubicBezTo>
                    <a:pt x="5440948" y="25400"/>
                    <a:pt x="2361148" y="29210"/>
                    <a:pt x="2178391" y="29210"/>
                  </a:cubicBezTo>
                  <a:cubicBezTo>
                    <a:pt x="1880564" y="29210"/>
                    <a:pt x="1582738" y="26670"/>
                    <a:pt x="1284911" y="33020"/>
                  </a:cubicBezTo>
                  <a:cubicBezTo>
                    <a:pt x="1129229" y="36830"/>
                    <a:pt x="980316" y="36830"/>
                    <a:pt x="831402" y="38100"/>
                  </a:cubicBezTo>
                  <a:cubicBezTo>
                    <a:pt x="574188" y="41910"/>
                    <a:pt x="316974" y="45720"/>
                    <a:pt x="59760" y="50800"/>
                  </a:cubicBezTo>
                  <a:cubicBezTo>
                    <a:pt x="36830" y="50800"/>
                    <a:pt x="34290" y="56958"/>
                    <a:pt x="33020" y="112097"/>
                  </a:cubicBezTo>
                  <a:cubicBezTo>
                    <a:pt x="31750" y="194806"/>
                    <a:pt x="31750" y="277515"/>
                    <a:pt x="30480" y="360224"/>
                  </a:cubicBezTo>
                  <a:cubicBezTo>
                    <a:pt x="29210" y="498072"/>
                    <a:pt x="26670" y="631325"/>
                    <a:pt x="25400" y="769173"/>
                  </a:cubicBezTo>
                  <a:cubicBezTo>
                    <a:pt x="20320" y="916210"/>
                    <a:pt x="26670" y="4509448"/>
                    <a:pt x="29210" y="4656485"/>
                  </a:cubicBezTo>
                  <a:cubicBezTo>
                    <a:pt x="29210" y="4812713"/>
                    <a:pt x="29210" y="4973536"/>
                    <a:pt x="30480" y="5129763"/>
                  </a:cubicBezTo>
                  <a:cubicBezTo>
                    <a:pt x="30480" y="5244636"/>
                    <a:pt x="33020" y="5359510"/>
                    <a:pt x="33020" y="5474383"/>
                  </a:cubicBezTo>
                  <a:cubicBezTo>
                    <a:pt x="33020" y="5598446"/>
                    <a:pt x="33020" y="5722509"/>
                    <a:pt x="31750" y="5841730"/>
                  </a:cubicBezTo>
                  <a:lnTo>
                    <a:pt x="31750" y="5851890"/>
                  </a:lnTo>
                  <a:cubicBezTo>
                    <a:pt x="31750" y="5862050"/>
                    <a:pt x="35560" y="5865860"/>
                    <a:pt x="44450" y="5865860"/>
                  </a:cubicBezTo>
                  <a:cubicBezTo>
                    <a:pt x="120679" y="5865860"/>
                    <a:pt x="215442" y="5867130"/>
                    <a:pt x="303437" y="5867130"/>
                  </a:cubicBezTo>
                  <a:cubicBezTo>
                    <a:pt x="432044" y="5867130"/>
                    <a:pt x="567419" y="5864590"/>
                    <a:pt x="696026" y="5867130"/>
                  </a:cubicBezTo>
                  <a:cubicBezTo>
                    <a:pt x="905859" y="5870940"/>
                    <a:pt x="1115691" y="5873480"/>
                    <a:pt x="1325524" y="5872210"/>
                  </a:cubicBezTo>
                  <a:cubicBezTo>
                    <a:pt x="1460900" y="5870940"/>
                    <a:pt x="1589507" y="5873480"/>
                    <a:pt x="1724882" y="5873480"/>
                  </a:cubicBezTo>
                  <a:cubicBezTo>
                    <a:pt x="1921177" y="5873480"/>
                    <a:pt x="2117472" y="5872210"/>
                    <a:pt x="2313767" y="5873480"/>
                  </a:cubicBezTo>
                  <a:cubicBezTo>
                    <a:pt x="2604825" y="5874750"/>
                    <a:pt x="5799694" y="5864590"/>
                    <a:pt x="6097521" y="5867130"/>
                  </a:cubicBezTo>
                  <a:cubicBezTo>
                    <a:pt x="6226128" y="5868400"/>
                    <a:pt x="6354734" y="5869670"/>
                    <a:pt x="6476573" y="5869670"/>
                  </a:cubicBezTo>
                  <a:cubicBezTo>
                    <a:pt x="6699943" y="5872210"/>
                    <a:pt x="6916544" y="5868400"/>
                    <a:pt x="7139914" y="5872210"/>
                  </a:cubicBezTo>
                  <a:cubicBezTo>
                    <a:pt x="7322672" y="5874750"/>
                    <a:pt x="7505429" y="5874750"/>
                    <a:pt x="7688186" y="5877290"/>
                  </a:cubicBezTo>
                  <a:cubicBezTo>
                    <a:pt x="7958938" y="5881100"/>
                    <a:pt x="8229689" y="5883640"/>
                    <a:pt x="8500441" y="5884910"/>
                  </a:cubicBezTo>
                  <a:cubicBezTo>
                    <a:pt x="8578721" y="5884910"/>
                    <a:pt x="8596500" y="5883640"/>
                    <a:pt x="8616821" y="5883640"/>
                  </a:cubicBezTo>
                  <a:close/>
                </a:path>
              </a:pathLst>
            </a:custGeom>
            <a:solidFill>
              <a:srgbClr val="FF9ACD"/>
            </a:solidFill>
          </p:spPr>
        </p:sp>
      </p:grpSp>
      <p:grpSp>
        <p:nvGrpSpPr>
          <p:cNvPr name="Group 15" id="15"/>
          <p:cNvGrpSpPr/>
          <p:nvPr/>
        </p:nvGrpSpPr>
        <p:grpSpPr>
          <a:xfrm rot="-136877">
            <a:off x="3971875" y="2067183"/>
            <a:ext cx="10344249" cy="6152634"/>
            <a:chOff x="0" y="0"/>
            <a:chExt cx="8824604" cy="524876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38100" y="44450"/>
              <a:ext cx="8787774" cy="5204317"/>
            </a:xfrm>
            <a:custGeom>
              <a:avLst/>
              <a:gdLst/>
              <a:ahLst/>
              <a:cxnLst/>
              <a:rect r="r" b="b" t="t" l="l"/>
              <a:pathLst>
                <a:path h="5204317" w="8787774">
                  <a:moveTo>
                    <a:pt x="2540" y="5173837"/>
                  </a:moveTo>
                  <a:cubicBezTo>
                    <a:pt x="0" y="5182727"/>
                    <a:pt x="5080" y="5189077"/>
                    <a:pt x="52521" y="5190347"/>
                  </a:cubicBezTo>
                  <a:cubicBezTo>
                    <a:pt x="107637" y="5191617"/>
                    <a:pt x="155862" y="5191617"/>
                    <a:pt x="210977" y="5191617"/>
                  </a:cubicBezTo>
                  <a:cubicBezTo>
                    <a:pt x="431438" y="5192887"/>
                    <a:pt x="651898" y="5192887"/>
                    <a:pt x="879247" y="5194157"/>
                  </a:cubicBezTo>
                  <a:cubicBezTo>
                    <a:pt x="1003256" y="5195427"/>
                    <a:pt x="1127265" y="5196697"/>
                    <a:pt x="1244385" y="5197967"/>
                  </a:cubicBezTo>
                  <a:cubicBezTo>
                    <a:pt x="1451066" y="5199237"/>
                    <a:pt x="1650858" y="5199237"/>
                    <a:pt x="1857540" y="5200507"/>
                  </a:cubicBezTo>
                  <a:cubicBezTo>
                    <a:pt x="1940212" y="5200507"/>
                    <a:pt x="2015996" y="5200507"/>
                    <a:pt x="2098668" y="5199237"/>
                  </a:cubicBezTo>
                  <a:cubicBezTo>
                    <a:pt x="2133115" y="5199237"/>
                    <a:pt x="2174452" y="5197967"/>
                    <a:pt x="2208899" y="5197967"/>
                  </a:cubicBezTo>
                  <a:cubicBezTo>
                    <a:pt x="2346686" y="5199237"/>
                    <a:pt x="5102439" y="5190347"/>
                    <a:pt x="5240227" y="5191617"/>
                  </a:cubicBezTo>
                  <a:cubicBezTo>
                    <a:pt x="5433129" y="5192887"/>
                    <a:pt x="5963612" y="5192887"/>
                    <a:pt x="6156515" y="5192887"/>
                  </a:cubicBezTo>
                  <a:cubicBezTo>
                    <a:pt x="6232298" y="5192887"/>
                    <a:pt x="6301192" y="5191617"/>
                    <a:pt x="6376975" y="5191617"/>
                  </a:cubicBezTo>
                  <a:lnTo>
                    <a:pt x="6749002" y="5195427"/>
                  </a:lnTo>
                  <a:cubicBezTo>
                    <a:pt x="7017688" y="5197967"/>
                    <a:pt x="7279484" y="5195427"/>
                    <a:pt x="7548170" y="5199237"/>
                  </a:cubicBezTo>
                  <a:cubicBezTo>
                    <a:pt x="7995980" y="5204317"/>
                    <a:pt x="8450680" y="5197967"/>
                    <a:pt x="8723004" y="5203047"/>
                  </a:cubicBezTo>
                  <a:cubicBezTo>
                    <a:pt x="8743324" y="5204317"/>
                    <a:pt x="8763644" y="5203047"/>
                    <a:pt x="8786504" y="5203047"/>
                  </a:cubicBezTo>
                  <a:lnTo>
                    <a:pt x="8786504" y="5143357"/>
                  </a:lnTo>
                  <a:cubicBezTo>
                    <a:pt x="8785234" y="4999104"/>
                    <a:pt x="8783964" y="4804482"/>
                    <a:pt x="8783964" y="4597696"/>
                  </a:cubicBezTo>
                  <a:cubicBezTo>
                    <a:pt x="8783964" y="4358474"/>
                    <a:pt x="8787774" y="4115196"/>
                    <a:pt x="8781424" y="3875974"/>
                  </a:cubicBezTo>
                  <a:cubicBezTo>
                    <a:pt x="8773804" y="3717844"/>
                    <a:pt x="8762374" y="599840"/>
                    <a:pt x="8762374" y="441710"/>
                  </a:cubicBezTo>
                  <a:cubicBezTo>
                    <a:pt x="8759834" y="332235"/>
                    <a:pt x="8758564" y="218706"/>
                    <a:pt x="8756024" y="109231"/>
                  </a:cubicBezTo>
                  <a:cubicBezTo>
                    <a:pt x="8756024" y="76794"/>
                    <a:pt x="8754754" y="44357"/>
                    <a:pt x="8753484" y="6350"/>
                  </a:cubicBezTo>
                  <a:cubicBezTo>
                    <a:pt x="8743324" y="3810"/>
                    <a:pt x="8734434" y="2540"/>
                    <a:pt x="8724274" y="1270"/>
                  </a:cubicBezTo>
                  <a:cubicBezTo>
                    <a:pt x="8716654" y="0"/>
                    <a:pt x="8709034" y="1270"/>
                    <a:pt x="8702684" y="1270"/>
                  </a:cubicBezTo>
                  <a:lnTo>
                    <a:pt x="18075" y="6350"/>
                  </a:lnTo>
                  <a:lnTo>
                    <a:pt x="2540" y="517383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1430" y="16510"/>
              <a:ext cx="8763644" cy="5194157"/>
            </a:xfrm>
            <a:custGeom>
              <a:avLst/>
              <a:gdLst/>
              <a:ahLst/>
              <a:cxnLst/>
              <a:rect r="r" b="b" t="t" l="l"/>
              <a:pathLst>
                <a:path h="5194157" w="8763644">
                  <a:moveTo>
                    <a:pt x="8763644" y="5194157"/>
                  </a:moveTo>
                  <a:lnTo>
                    <a:pt x="0" y="5186537"/>
                  </a:lnTo>
                  <a:lnTo>
                    <a:pt x="0" y="1832003"/>
                  </a:lnTo>
                  <a:lnTo>
                    <a:pt x="7620" y="20320"/>
                  </a:lnTo>
                  <a:lnTo>
                    <a:pt x="4405724" y="0"/>
                  </a:lnTo>
                  <a:lnTo>
                    <a:pt x="8742054" y="889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-3810" y="0"/>
              <a:ext cx="8792854" cy="5220827"/>
            </a:xfrm>
            <a:custGeom>
              <a:avLst/>
              <a:gdLst/>
              <a:ahLst/>
              <a:cxnLst/>
              <a:rect r="r" b="b" t="t" l="l"/>
              <a:pathLst>
                <a:path h="5220827" w="8792854">
                  <a:moveTo>
                    <a:pt x="8758564" y="21590"/>
                  </a:moveTo>
                  <a:cubicBezTo>
                    <a:pt x="8759834" y="34290"/>
                    <a:pt x="8759834" y="44450"/>
                    <a:pt x="8761104" y="60425"/>
                  </a:cubicBezTo>
                  <a:cubicBezTo>
                    <a:pt x="8763644" y="169900"/>
                    <a:pt x="8764914" y="283429"/>
                    <a:pt x="8767454" y="392904"/>
                  </a:cubicBezTo>
                  <a:cubicBezTo>
                    <a:pt x="8767454" y="551034"/>
                    <a:pt x="8780154" y="3669038"/>
                    <a:pt x="8786504" y="3827168"/>
                  </a:cubicBezTo>
                  <a:cubicBezTo>
                    <a:pt x="8792854" y="4066390"/>
                    <a:pt x="8789044" y="4309668"/>
                    <a:pt x="8789044" y="4548890"/>
                  </a:cubicBezTo>
                  <a:cubicBezTo>
                    <a:pt x="8789044" y="4759730"/>
                    <a:pt x="8790314" y="4954352"/>
                    <a:pt x="8791584" y="5159867"/>
                  </a:cubicBezTo>
                  <a:lnTo>
                    <a:pt x="8791584" y="5219557"/>
                  </a:lnTo>
                  <a:cubicBezTo>
                    <a:pt x="8768724" y="5219557"/>
                    <a:pt x="8748404" y="5220827"/>
                    <a:pt x="8728084" y="5219557"/>
                  </a:cubicBezTo>
                  <a:cubicBezTo>
                    <a:pt x="8292797" y="5214477"/>
                    <a:pt x="7838098" y="5220827"/>
                    <a:pt x="7390288" y="5215747"/>
                  </a:cubicBezTo>
                  <a:cubicBezTo>
                    <a:pt x="7121602" y="5211937"/>
                    <a:pt x="6859805" y="5214477"/>
                    <a:pt x="6591120" y="5211937"/>
                  </a:cubicBezTo>
                  <a:lnTo>
                    <a:pt x="6219093" y="5208127"/>
                  </a:lnTo>
                  <a:cubicBezTo>
                    <a:pt x="6143310" y="5208127"/>
                    <a:pt x="6074416" y="5209397"/>
                    <a:pt x="5998632" y="5209397"/>
                  </a:cubicBezTo>
                  <a:cubicBezTo>
                    <a:pt x="5805730" y="5208127"/>
                    <a:pt x="5275247" y="5209397"/>
                    <a:pt x="5082345" y="5208127"/>
                  </a:cubicBezTo>
                  <a:cubicBezTo>
                    <a:pt x="4944557" y="5206857"/>
                    <a:pt x="2188804" y="5215747"/>
                    <a:pt x="2051016" y="5214477"/>
                  </a:cubicBezTo>
                  <a:cubicBezTo>
                    <a:pt x="2016569" y="5214477"/>
                    <a:pt x="1975233" y="5215747"/>
                    <a:pt x="1940786" y="5215747"/>
                  </a:cubicBezTo>
                  <a:cubicBezTo>
                    <a:pt x="1858113" y="5215747"/>
                    <a:pt x="1782330" y="5217017"/>
                    <a:pt x="1699658" y="5217017"/>
                  </a:cubicBezTo>
                  <a:cubicBezTo>
                    <a:pt x="1492976" y="5217017"/>
                    <a:pt x="1293184" y="5215747"/>
                    <a:pt x="1086503" y="5214477"/>
                  </a:cubicBezTo>
                  <a:cubicBezTo>
                    <a:pt x="962494" y="5213207"/>
                    <a:pt x="838485" y="5211937"/>
                    <a:pt x="721365" y="5210667"/>
                  </a:cubicBezTo>
                  <a:cubicBezTo>
                    <a:pt x="500905" y="5209397"/>
                    <a:pt x="280445" y="5208127"/>
                    <a:pt x="53095" y="5208127"/>
                  </a:cubicBezTo>
                  <a:cubicBezTo>
                    <a:pt x="38100" y="5208127"/>
                    <a:pt x="29210" y="5208127"/>
                    <a:pt x="19050" y="5206857"/>
                  </a:cubicBezTo>
                  <a:cubicBezTo>
                    <a:pt x="10160" y="5205587"/>
                    <a:pt x="5080" y="5199237"/>
                    <a:pt x="7620" y="5190347"/>
                  </a:cubicBezTo>
                  <a:cubicBezTo>
                    <a:pt x="16510" y="5157083"/>
                    <a:pt x="12700" y="5055718"/>
                    <a:pt x="11430" y="4950297"/>
                  </a:cubicBezTo>
                  <a:cubicBezTo>
                    <a:pt x="10160" y="4735402"/>
                    <a:pt x="6350" y="4524562"/>
                    <a:pt x="7620" y="4309668"/>
                  </a:cubicBezTo>
                  <a:cubicBezTo>
                    <a:pt x="5080" y="4042063"/>
                    <a:pt x="0" y="729437"/>
                    <a:pt x="7620" y="457777"/>
                  </a:cubicBezTo>
                  <a:cubicBezTo>
                    <a:pt x="8890" y="405067"/>
                    <a:pt x="7620" y="348303"/>
                    <a:pt x="8890" y="295593"/>
                  </a:cubicBezTo>
                  <a:cubicBezTo>
                    <a:pt x="10160" y="210446"/>
                    <a:pt x="12700" y="117189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108210" y="30480"/>
                    <a:pt x="218440" y="29210"/>
                  </a:cubicBezTo>
                  <a:cubicBezTo>
                    <a:pt x="404454" y="25400"/>
                    <a:pt x="590467" y="22860"/>
                    <a:pt x="783370" y="20320"/>
                  </a:cubicBezTo>
                  <a:cubicBezTo>
                    <a:pt x="914268" y="17780"/>
                    <a:pt x="1045166" y="16510"/>
                    <a:pt x="1169175" y="13970"/>
                  </a:cubicBezTo>
                  <a:cubicBezTo>
                    <a:pt x="1293184" y="11430"/>
                    <a:pt x="1424082" y="8890"/>
                    <a:pt x="1548091" y="8890"/>
                  </a:cubicBezTo>
                  <a:cubicBezTo>
                    <a:pt x="1685879" y="7620"/>
                    <a:pt x="1823667" y="10160"/>
                    <a:pt x="1961454" y="8890"/>
                  </a:cubicBezTo>
                  <a:cubicBezTo>
                    <a:pt x="2133689" y="8890"/>
                    <a:pt x="5254579" y="6350"/>
                    <a:pt x="5426814" y="5080"/>
                  </a:cubicBezTo>
                  <a:cubicBezTo>
                    <a:pt x="5592159" y="3810"/>
                    <a:pt x="5757505" y="2540"/>
                    <a:pt x="5929739" y="2540"/>
                  </a:cubicBezTo>
                  <a:cubicBezTo>
                    <a:pt x="6212204" y="1270"/>
                    <a:pt x="6487779" y="0"/>
                    <a:pt x="6770243" y="0"/>
                  </a:cubicBezTo>
                  <a:cubicBezTo>
                    <a:pt x="6887363" y="0"/>
                    <a:pt x="7011372" y="2540"/>
                    <a:pt x="7128491" y="2540"/>
                  </a:cubicBezTo>
                  <a:cubicBezTo>
                    <a:pt x="7452293" y="3810"/>
                    <a:pt x="7782982" y="5080"/>
                    <a:pt x="8106784" y="7620"/>
                  </a:cubicBezTo>
                  <a:cubicBezTo>
                    <a:pt x="8279019" y="8890"/>
                    <a:pt x="8451253" y="12700"/>
                    <a:pt x="8623488" y="16510"/>
                  </a:cubicBezTo>
                  <a:lnTo>
                    <a:pt x="8728084" y="16510"/>
                  </a:lnTo>
                  <a:cubicBezTo>
                    <a:pt x="8739514" y="17780"/>
                    <a:pt x="8748404" y="20320"/>
                    <a:pt x="8758564" y="21590"/>
                  </a:cubicBezTo>
                  <a:close/>
                  <a:moveTo>
                    <a:pt x="8768724" y="5203047"/>
                  </a:moveTo>
                  <a:cubicBezTo>
                    <a:pt x="8769994" y="5186537"/>
                    <a:pt x="8771264" y="5173837"/>
                    <a:pt x="8771264" y="5161137"/>
                  </a:cubicBezTo>
                  <a:cubicBezTo>
                    <a:pt x="8769994" y="4934079"/>
                    <a:pt x="8768724" y="4719184"/>
                    <a:pt x="8768724" y="4488071"/>
                  </a:cubicBezTo>
                  <a:cubicBezTo>
                    <a:pt x="8768724" y="4382651"/>
                    <a:pt x="8771264" y="4277231"/>
                    <a:pt x="8769994" y="4171810"/>
                  </a:cubicBezTo>
                  <a:cubicBezTo>
                    <a:pt x="8769994" y="4074500"/>
                    <a:pt x="8768724" y="3973134"/>
                    <a:pt x="8767454" y="3875823"/>
                  </a:cubicBezTo>
                  <a:cubicBezTo>
                    <a:pt x="8762374" y="3725802"/>
                    <a:pt x="8750944" y="619962"/>
                    <a:pt x="8750944" y="469942"/>
                  </a:cubicBezTo>
                  <a:cubicBezTo>
                    <a:pt x="8748404" y="344248"/>
                    <a:pt x="8745864" y="214500"/>
                    <a:pt x="8743324" y="88807"/>
                  </a:cubicBezTo>
                  <a:cubicBezTo>
                    <a:pt x="8742054" y="44450"/>
                    <a:pt x="8740784" y="43180"/>
                    <a:pt x="8719939" y="41910"/>
                  </a:cubicBezTo>
                  <a:cubicBezTo>
                    <a:pt x="8699271" y="41910"/>
                    <a:pt x="8685492" y="41910"/>
                    <a:pt x="8664824" y="40640"/>
                  </a:cubicBezTo>
                  <a:cubicBezTo>
                    <a:pt x="8492590" y="36830"/>
                    <a:pt x="8313466" y="31750"/>
                    <a:pt x="8141231" y="30480"/>
                  </a:cubicBezTo>
                  <a:cubicBezTo>
                    <a:pt x="7720978" y="26670"/>
                    <a:pt x="7293836" y="25400"/>
                    <a:pt x="6873584" y="22860"/>
                  </a:cubicBezTo>
                  <a:lnTo>
                    <a:pt x="6377549" y="22860"/>
                  </a:lnTo>
                  <a:cubicBezTo>
                    <a:pt x="6157088" y="22860"/>
                    <a:pt x="5936628" y="22860"/>
                    <a:pt x="5723057" y="24130"/>
                  </a:cubicBezTo>
                  <a:cubicBezTo>
                    <a:pt x="5537044" y="25400"/>
                    <a:pt x="2402375" y="29210"/>
                    <a:pt x="2216361" y="29210"/>
                  </a:cubicBezTo>
                  <a:cubicBezTo>
                    <a:pt x="1913229" y="29210"/>
                    <a:pt x="1610096" y="26670"/>
                    <a:pt x="1306963" y="33020"/>
                  </a:cubicBezTo>
                  <a:cubicBezTo>
                    <a:pt x="1148507" y="36830"/>
                    <a:pt x="996941" y="36830"/>
                    <a:pt x="845374" y="38100"/>
                  </a:cubicBezTo>
                  <a:cubicBezTo>
                    <a:pt x="583578" y="41910"/>
                    <a:pt x="321781" y="45720"/>
                    <a:pt x="59985" y="50800"/>
                  </a:cubicBezTo>
                  <a:cubicBezTo>
                    <a:pt x="36830" y="50800"/>
                    <a:pt x="34290" y="56370"/>
                    <a:pt x="33020" y="105026"/>
                  </a:cubicBezTo>
                  <a:cubicBezTo>
                    <a:pt x="31750" y="178009"/>
                    <a:pt x="31750" y="250992"/>
                    <a:pt x="30480" y="323975"/>
                  </a:cubicBezTo>
                  <a:cubicBezTo>
                    <a:pt x="29210" y="445614"/>
                    <a:pt x="26670" y="563198"/>
                    <a:pt x="25400" y="684837"/>
                  </a:cubicBezTo>
                  <a:cubicBezTo>
                    <a:pt x="20320" y="814584"/>
                    <a:pt x="26670" y="3985298"/>
                    <a:pt x="29210" y="4115046"/>
                  </a:cubicBezTo>
                  <a:cubicBezTo>
                    <a:pt x="29210" y="4252903"/>
                    <a:pt x="29210" y="4394815"/>
                    <a:pt x="30480" y="4532671"/>
                  </a:cubicBezTo>
                  <a:cubicBezTo>
                    <a:pt x="30480" y="4634037"/>
                    <a:pt x="33020" y="4735402"/>
                    <a:pt x="33020" y="4836768"/>
                  </a:cubicBezTo>
                  <a:cubicBezTo>
                    <a:pt x="33020" y="4946243"/>
                    <a:pt x="33020" y="5055718"/>
                    <a:pt x="31750" y="5161137"/>
                  </a:cubicBezTo>
                  <a:lnTo>
                    <a:pt x="31750" y="5171297"/>
                  </a:lnTo>
                  <a:cubicBezTo>
                    <a:pt x="31750" y="5181457"/>
                    <a:pt x="35560" y="5185267"/>
                    <a:pt x="44450" y="5185267"/>
                  </a:cubicBezTo>
                  <a:cubicBezTo>
                    <a:pt x="121989" y="5185267"/>
                    <a:pt x="218440" y="5186537"/>
                    <a:pt x="308002" y="5186537"/>
                  </a:cubicBezTo>
                  <a:cubicBezTo>
                    <a:pt x="438901" y="5186537"/>
                    <a:pt x="576688" y="5183997"/>
                    <a:pt x="707587" y="5186537"/>
                  </a:cubicBezTo>
                  <a:cubicBezTo>
                    <a:pt x="921157" y="5190347"/>
                    <a:pt x="1134728" y="5192887"/>
                    <a:pt x="1348299" y="5191617"/>
                  </a:cubicBezTo>
                  <a:cubicBezTo>
                    <a:pt x="1486087" y="5190347"/>
                    <a:pt x="1616985" y="5192887"/>
                    <a:pt x="1754773" y="5192887"/>
                  </a:cubicBezTo>
                  <a:cubicBezTo>
                    <a:pt x="1954565" y="5192887"/>
                    <a:pt x="2154357" y="5191617"/>
                    <a:pt x="2354149" y="5192887"/>
                  </a:cubicBezTo>
                  <a:cubicBezTo>
                    <a:pt x="2650393" y="5194157"/>
                    <a:pt x="5902181" y="5183997"/>
                    <a:pt x="6205314" y="5186537"/>
                  </a:cubicBezTo>
                  <a:cubicBezTo>
                    <a:pt x="6336213" y="5187807"/>
                    <a:pt x="6467111" y="5189077"/>
                    <a:pt x="6591120" y="5189077"/>
                  </a:cubicBezTo>
                  <a:cubicBezTo>
                    <a:pt x="6818469" y="5191617"/>
                    <a:pt x="7038929" y="5187807"/>
                    <a:pt x="7266280" y="5191617"/>
                  </a:cubicBezTo>
                  <a:cubicBezTo>
                    <a:pt x="7452293" y="5194157"/>
                    <a:pt x="7638306" y="5194157"/>
                    <a:pt x="7824319" y="5196697"/>
                  </a:cubicBezTo>
                  <a:cubicBezTo>
                    <a:pt x="8099895" y="5200507"/>
                    <a:pt x="8375470" y="5203047"/>
                    <a:pt x="8651046" y="5204317"/>
                  </a:cubicBezTo>
                  <a:cubicBezTo>
                    <a:pt x="8730624" y="5204317"/>
                    <a:pt x="8748404" y="5203047"/>
                    <a:pt x="8768724" y="5203047"/>
                  </a:cubicBezTo>
                  <a:close/>
                </a:path>
              </a:pathLst>
            </a:custGeom>
            <a:solidFill>
              <a:srgbClr val="202F5A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4083626" y="4349115"/>
            <a:ext cx="10120747" cy="148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spc="323">
                <a:solidFill>
                  <a:srgbClr val="000000"/>
                </a:solidFill>
                <a:latin typeface="IreneFlorentina"/>
              </a:rPr>
              <a:t>03 Standar SCM dalam Konteks Aplikasi Komersil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92992" y="-474514"/>
            <a:ext cx="22472055" cy="11236028"/>
            <a:chOff x="0" y="0"/>
            <a:chExt cx="29962740" cy="149813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49068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4981370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472055" y="0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49068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4981370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2472055" y="7490685"/>
              <a:ext cx="7490685" cy="7490685"/>
            </a:xfrm>
            <a:custGeom>
              <a:avLst/>
              <a:gdLst/>
              <a:ahLst/>
              <a:cxnLst/>
              <a:rect r="r" b="b" t="t" l="l"/>
              <a:pathLst>
                <a:path h="7490685" w="7490685">
                  <a:moveTo>
                    <a:pt x="0" y="0"/>
                  </a:moveTo>
                  <a:lnTo>
                    <a:pt x="7490685" y="0"/>
                  </a:lnTo>
                  <a:lnTo>
                    <a:pt x="7490685" y="7490685"/>
                  </a:lnTo>
                  <a:lnTo>
                    <a:pt x="0" y="7490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741971" y="4222887"/>
            <a:ext cx="3791634" cy="4081015"/>
          </a:xfrm>
          <a:custGeom>
            <a:avLst/>
            <a:gdLst/>
            <a:ahLst/>
            <a:cxnLst/>
            <a:rect r="r" b="b" t="t" l="l"/>
            <a:pathLst>
              <a:path h="4081015" w="3791634">
                <a:moveTo>
                  <a:pt x="0" y="0"/>
                </a:moveTo>
                <a:lnTo>
                  <a:pt x="3791634" y="0"/>
                </a:lnTo>
                <a:lnTo>
                  <a:pt x="3791634" y="4081015"/>
                </a:lnTo>
                <a:lnTo>
                  <a:pt x="0" y="40810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447219" y="4222887"/>
            <a:ext cx="3791634" cy="4081015"/>
          </a:xfrm>
          <a:custGeom>
            <a:avLst/>
            <a:gdLst/>
            <a:ahLst/>
            <a:cxnLst/>
            <a:rect r="r" b="b" t="t" l="l"/>
            <a:pathLst>
              <a:path h="4081015" w="3791634">
                <a:moveTo>
                  <a:pt x="0" y="0"/>
                </a:moveTo>
                <a:lnTo>
                  <a:pt x="3791633" y="0"/>
                </a:lnTo>
                <a:lnTo>
                  <a:pt x="3791633" y="4081015"/>
                </a:lnTo>
                <a:lnTo>
                  <a:pt x="0" y="40810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111031" y="4222887"/>
            <a:ext cx="3791634" cy="4081015"/>
          </a:xfrm>
          <a:custGeom>
            <a:avLst/>
            <a:gdLst/>
            <a:ahLst/>
            <a:cxnLst/>
            <a:rect r="r" b="b" t="t" l="l"/>
            <a:pathLst>
              <a:path h="4081015" w="3791634">
                <a:moveTo>
                  <a:pt x="0" y="0"/>
                </a:moveTo>
                <a:lnTo>
                  <a:pt x="3791633" y="0"/>
                </a:lnTo>
                <a:lnTo>
                  <a:pt x="3791633" y="4081015"/>
                </a:lnTo>
                <a:lnTo>
                  <a:pt x="0" y="40810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4674963" y="1915669"/>
            <a:ext cx="8938073" cy="1535859"/>
            <a:chOff x="0" y="0"/>
            <a:chExt cx="2354060" cy="40450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354060" cy="404506"/>
            </a:xfrm>
            <a:custGeom>
              <a:avLst/>
              <a:gdLst/>
              <a:ahLst/>
              <a:cxnLst/>
              <a:rect r="r" b="b" t="t" l="l"/>
              <a:pathLst>
                <a:path h="404506" w="2354060">
                  <a:moveTo>
                    <a:pt x="21654" y="0"/>
                  </a:moveTo>
                  <a:lnTo>
                    <a:pt x="2332406" y="0"/>
                  </a:lnTo>
                  <a:cubicBezTo>
                    <a:pt x="2344365" y="0"/>
                    <a:pt x="2354060" y="9695"/>
                    <a:pt x="2354060" y="21654"/>
                  </a:cubicBezTo>
                  <a:lnTo>
                    <a:pt x="2354060" y="382852"/>
                  </a:lnTo>
                  <a:cubicBezTo>
                    <a:pt x="2354060" y="394811"/>
                    <a:pt x="2344365" y="404506"/>
                    <a:pt x="2332406" y="404506"/>
                  </a:cubicBezTo>
                  <a:lnTo>
                    <a:pt x="21654" y="404506"/>
                  </a:lnTo>
                  <a:cubicBezTo>
                    <a:pt x="15911" y="404506"/>
                    <a:pt x="10403" y="402225"/>
                    <a:pt x="6342" y="398164"/>
                  </a:cubicBezTo>
                  <a:cubicBezTo>
                    <a:pt x="2281" y="394103"/>
                    <a:pt x="0" y="388595"/>
                    <a:pt x="0" y="382852"/>
                  </a:cubicBezTo>
                  <a:lnTo>
                    <a:pt x="0" y="21654"/>
                  </a:lnTo>
                  <a:cubicBezTo>
                    <a:pt x="0" y="9695"/>
                    <a:pt x="9695" y="0"/>
                    <a:pt x="2165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61925"/>
              <a:ext cx="2354060" cy="5664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144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741971" y="5086350"/>
            <a:ext cx="3791634" cy="3065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161">
                <a:solidFill>
                  <a:srgbClr val="000000"/>
                </a:solidFill>
                <a:latin typeface="IreneFlorentina"/>
              </a:rPr>
              <a:t>Penerapan metode pengujian yang komprehensif</a:t>
            </a:r>
          </a:p>
          <a:p>
            <a:pPr algn="ctr">
              <a:lnSpc>
                <a:spcPts val="2940"/>
              </a:lnSpc>
            </a:pP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138">
                <a:solidFill>
                  <a:srgbClr val="000000"/>
                </a:solidFill>
                <a:latin typeface="IreneFlorentina"/>
              </a:rPr>
              <a:t>Metode pengujian yang menyeluruh memastikan keandalan perangkat lunak dalam aplikasi komersil.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070872" y="4286654"/>
            <a:ext cx="1223572" cy="813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23"/>
              </a:lnSpc>
              <a:spcBef>
                <a:spcPct val="0"/>
              </a:spcBef>
            </a:pPr>
            <a:r>
              <a:rPr lang="en-US" sz="4730">
                <a:solidFill>
                  <a:srgbClr val="FFFFFF"/>
                </a:solidFill>
                <a:latin typeface="Gochi Hand"/>
              </a:rPr>
              <a:t>01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447219" y="5237378"/>
            <a:ext cx="3791634" cy="3065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161">
                <a:solidFill>
                  <a:srgbClr val="000000"/>
                </a:solidFill>
                <a:latin typeface="IreneFlorentina"/>
              </a:rPr>
              <a:t>Pengelolaan konfigurasi yang efisien</a:t>
            </a:r>
          </a:p>
          <a:p>
            <a:pPr algn="ctr">
              <a:lnSpc>
                <a:spcPts val="2940"/>
              </a:lnSpc>
            </a:pP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138">
                <a:solidFill>
                  <a:srgbClr val="000000"/>
                </a:solidFill>
                <a:latin typeface="IreneFlorentina"/>
              </a:rPr>
              <a:t>Pengelolaan konfigurasi yang efisien memastikan konsistensi dalam pengembangan aplikasi komersil.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731249" y="4286654"/>
            <a:ext cx="1223572" cy="813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23"/>
              </a:lnSpc>
              <a:spcBef>
                <a:spcPct val="0"/>
              </a:spcBef>
            </a:pPr>
            <a:r>
              <a:rPr lang="en-US" sz="4730">
                <a:solidFill>
                  <a:srgbClr val="FFFFFF"/>
                </a:solidFill>
                <a:latin typeface="Gochi Hand"/>
              </a:rPr>
              <a:t>02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132204" y="5237378"/>
            <a:ext cx="3749287" cy="3007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161">
                <a:solidFill>
                  <a:srgbClr val="000000"/>
                </a:solidFill>
                <a:latin typeface="IreneFlorentina"/>
              </a:rPr>
              <a:t>Penerapan praktik integrasi kontinu</a:t>
            </a:r>
          </a:p>
          <a:p>
            <a:pPr algn="ctr">
              <a:lnSpc>
                <a:spcPts val="2940"/>
              </a:lnSpc>
            </a:pP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138">
                <a:solidFill>
                  <a:srgbClr val="000000"/>
                </a:solidFill>
                <a:latin typeface="IreneFlorentina"/>
              </a:rPr>
              <a:t>Praktik integrasi kontinu memastikan perangkat lunak dapat diintegrasikan dengan baik dalam aplikasi komersil.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577675" y="4286654"/>
            <a:ext cx="1223572" cy="813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23"/>
              </a:lnSpc>
              <a:spcBef>
                <a:spcPct val="0"/>
              </a:spcBef>
            </a:pPr>
            <a:r>
              <a:rPr lang="en-US" sz="4730">
                <a:solidFill>
                  <a:srgbClr val="FFFFFF"/>
                </a:solidFill>
                <a:latin typeface="Gochi Hand"/>
              </a:rPr>
              <a:t>03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281152" y="2279739"/>
            <a:ext cx="11725695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Gochi Hand"/>
              </a:rPr>
              <a:t>Keandalan dalam pengembangan perangkat lunak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DAGISDJgdlM</dc:identifier>
  <dcterms:modified xsi:type="dcterms:W3CDTF">2011-08-01T06:04:30Z</dcterms:modified>
  <cp:revision>1</cp:revision>
  <dc:title>Standar SCM dalam berbagai konteks</dc:title>
</cp:coreProperties>
</file>