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60" r:id="rId2"/>
    <p:sldId id="256" r:id="rId3"/>
    <p:sldId id="257" r:id="rId4"/>
    <p:sldId id="259" r:id="rId5"/>
    <p:sldId id="258" r:id="rId6"/>
    <p:sldId id="272" r:id="rId7"/>
    <p:sldId id="264" r:id="rId8"/>
    <p:sldId id="265" r:id="rId9"/>
  </p:sldIdLst>
  <p:sldSz cx="9144000" cy="5143500" type="screen16x9"/>
  <p:notesSz cx="6858000" cy="9144000"/>
  <p:embeddedFontLst>
    <p:embeddedFont>
      <p:font typeface="Abril Fatface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EB7B1E-A00C-416A-A7C8-DA3EA5E258D2}">
  <a:tblStyle styleId="{D9EB7B1E-A00C-416A-A7C8-DA3EA5E25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168c7e9a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168c7e9a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2ce03f9d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2ce03f9d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2ce03f9d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2ce03f9d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7168c7e9a0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7168c7e9a0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168c7e9a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168c7e9a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7168c7e9a0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7168c7e9a0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5750" y="1214125"/>
            <a:ext cx="28545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5750" y="336752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805750" y="2575000"/>
            <a:ext cx="33471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43095" y="16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92CC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11909" y="526475"/>
            <a:ext cx="1132324" cy="50312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794913" y="356500"/>
            <a:ext cx="1349675" cy="431400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660238" y="4260925"/>
            <a:ext cx="1768225" cy="356725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58888" y="915250"/>
            <a:ext cx="51300" cy="51275"/>
          </a:xfrm>
          <a:custGeom>
            <a:avLst/>
            <a:gdLst/>
            <a:ahLst/>
            <a:cxnLst/>
            <a:rect l="l" t="t" r="r" b="b"/>
            <a:pathLst>
              <a:path w="2052" h="2051" fill="none" extrusionOk="0">
                <a:moveTo>
                  <a:pt x="2052" y="987"/>
                </a:moveTo>
                <a:cubicBezTo>
                  <a:pt x="2052" y="1387"/>
                  <a:pt x="1812" y="1747"/>
                  <a:pt x="1443" y="1900"/>
                </a:cubicBezTo>
                <a:cubicBezTo>
                  <a:pt x="1073" y="2051"/>
                  <a:pt x="649" y="1967"/>
                  <a:pt x="368" y="1685"/>
                </a:cubicBezTo>
                <a:cubicBezTo>
                  <a:pt x="85" y="1403"/>
                  <a:pt x="1" y="978"/>
                  <a:pt x="154" y="610"/>
                </a:cubicBezTo>
                <a:cubicBezTo>
                  <a:pt x="306" y="240"/>
                  <a:pt x="666" y="0"/>
                  <a:pt x="1065" y="0"/>
                </a:cubicBezTo>
                <a:cubicBezTo>
                  <a:pt x="1610" y="0"/>
                  <a:pt x="2052" y="441"/>
                  <a:pt x="2052" y="987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11613" y="453400"/>
            <a:ext cx="476175" cy="25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01588" y="453400"/>
            <a:ext cx="188975" cy="25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024088" y="4760825"/>
            <a:ext cx="189000" cy="25"/>
          </a:xfrm>
          <a:custGeom>
            <a:avLst/>
            <a:gdLst/>
            <a:ahLst/>
            <a:cxnLst/>
            <a:rect l="l" t="t" r="r" b="b"/>
            <a:pathLst>
              <a:path w="7560" h="1" fill="none" extrusionOk="0">
                <a:moveTo>
                  <a:pt x="0" y="0"/>
                </a:moveTo>
                <a:lnTo>
                  <a:pt x="7559" y="0"/>
                </a:lnTo>
              </a:path>
            </a:pathLst>
          </a:custGeom>
          <a:solidFill>
            <a:schemeClr val="accent2"/>
          </a:solidFill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046138" y="601325"/>
            <a:ext cx="68950" cy="68900"/>
            <a:chOff x="5627413" y="1896725"/>
            <a:chExt cx="68950" cy="68900"/>
          </a:xfrm>
        </p:grpSpPr>
        <p:sp>
          <p:nvSpPr>
            <p:cNvPr id="21" name="Google Shape;21;p2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2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>
            <a:off x="4000707" y="-128674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 rot="10800000">
            <a:off x="-1135854" y="-493775"/>
            <a:ext cx="6398896" cy="6254243"/>
            <a:chOff x="4526596" y="-33950"/>
            <a:chExt cx="6398896" cy="6254243"/>
          </a:xfrm>
        </p:grpSpPr>
        <p:sp>
          <p:nvSpPr>
            <p:cNvPr id="317" name="Google Shape;317;p26"/>
            <p:cNvSpPr/>
            <p:nvPr/>
          </p:nvSpPr>
          <p:spPr>
            <a:xfrm rot="-2124055">
              <a:off x="5593290" y="1783739"/>
              <a:ext cx="1570708" cy="1237509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rgbClr val="CE9FBC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 rot="2969057">
              <a:off x="5809454" y="522465"/>
              <a:ext cx="3833180" cy="5141413"/>
            </a:xfrm>
            <a:custGeom>
              <a:avLst/>
              <a:gdLst/>
              <a:ahLst/>
              <a:cxnLst/>
              <a:rect l="l" t="t" r="r" b="b"/>
              <a:pathLst>
                <a:path w="29948" h="40169" extrusionOk="0">
                  <a:moveTo>
                    <a:pt x="8382" y="1"/>
                  </a:moveTo>
                  <a:cubicBezTo>
                    <a:pt x="6298" y="1"/>
                    <a:pt x="4274" y="675"/>
                    <a:pt x="2612" y="2368"/>
                  </a:cubicBezTo>
                  <a:cubicBezTo>
                    <a:pt x="689" y="4357"/>
                    <a:pt x="1" y="7241"/>
                    <a:pt x="809" y="9885"/>
                  </a:cubicBezTo>
                  <a:cubicBezTo>
                    <a:pt x="1902" y="13305"/>
                    <a:pt x="5223" y="15435"/>
                    <a:pt x="7539" y="18177"/>
                  </a:cubicBezTo>
                  <a:cubicBezTo>
                    <a:pt x="9320" y="20286"/>
                    <a:pt x="10544" y="22810"/>
                    <a:pt x="11090" y="25519"/>
                  </a:cubicBezTo>
                  <a:cubicBezTo>
                    <a:pt x="11593" y="28010"/>
                    <a:pt x="11516" y="30589"/>
                    <a:pt x="11975" y="33091"/>
                  </a:cubicBezTo>
                  <a:cubicBezTo>
                    <a:pt x="12434" y="35593"/>
                    <a:pt x="13581" y="38160"/>
                    <a:pt x="15799" y="39406"/>
                  </a:cubicBezTo>
                  <a:cubicBezTo>
                    <a:pt x="16729" y="39929"/>
                    <a:pt x="17782" y="40169"/>
                    <a:pt x="18847" y="40169"/>
                  </a:cubicBezTo>
                  <a:cubicBezTo>
                    <a:pt x="20071" y="40169"/>
                    <a:pt x="21311" y="39852"/>
                    <a:pt x="22398" y="39285"/>
                  </a:cubicBezTo>
                  <a:cubicBezTo>
                    <a:pt x="24430" y="38226"/>
                    <a:pt x="25981" y="36390"/>
                    <a:pt x="27074" y="34380"/>
                  </a:cubicBezTo>
                  <a:cubicBezTo>
                    <a:pt x="29947" y="29136"/>
                    <a:pt x="29947" y="22613"/>
                    <a:pt x="27828" y="17030"/>
                  </a:cubicBezTo>
                  <a:cubicBezTo>
                    <a:pt x="25708" y="11436"/>
                    <a:pt x="21622" y="6749"/>
                    <a:pt x="16848" y="3155"/>
                  </a:cubicBezTo>
                  <a:cubicBezTo>
                    <a:pt x="14502" y="1395"/>
                    <a:pt x="11380" y="1"/>
                    <a:pt x="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26"/>
          <p:cNvSpPr/>
          <p:nvPr/>
        </p:nvSpPr>
        <p:spPr>
          <a:xfrm>
            <a:off x="-789359" y="352009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6"/>
          <p:cNvGrpSpPr/>
          <p:nvPr/>
        </p:nvGrpSpPr>
        <p:grpSpPr>
          <a:xfrm>
            <a:off x="6539758" y="4931704"/>
            <a:ext cx="92910" cy="92843"/>
            <a:chOff x="5627413" y="1896725"/>
            <a:chExt cx="68950" cy="68900"/>
          </a:xfrm>
        </p:grpSpPr>
        <p:sp>
          <p:nvSpPr>
            <p:cNvPr id="321" name="Google Shape;321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6"/>
          <p:cNvSpPr/>
          <p:nvPr/>
        </p:nvSpPr>
        <p:spPr>
          <a:xfrm>
            <a:off x="2580922" y="47688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4231022" y="88300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4219133" y="2786279"/>
            <a:ext cx="92910" cy="92843"/>
            <a:chOff x="5627413" y="1896725"/>
            <a:chExt cx="68950" cy="68900"/>
          </a:xfrm>
        </p:grpSpPr>
        <p:sp>
          <p:nvSpPr>
            <p:cNvPr id="326" name="Google Shape;326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6"/>
          <p:cNvSpPr/>
          <p:nvPr/>
        </p:nvSpPr>
        <p:spPr>
          <a:xfrm>
            <a:off x="5545472" y="424768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APTION_ONLY_1_2_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 flipH="1">
            <a:off x="4073382" y="936888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35" name="Google Shape;335;p27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338" name="Google Shape;338;p2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7"/>
          <p:cNvSpPr/>
          <p:nvPr/>
        </p:nvSpPr>
        <p:spPr>
          <a:xfrm flipH="1">
            <a:off x="7460032" y="456213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 rot="7882444">
            <a:off x="6589885" y="-1137348"/>
            <a:ext cx="3103938" cy="4188230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868148" y="382100"/>
            <a:ext cx="1811016" cy="365358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-922759" y="40655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3424008" y="1130804"/>
            <a:ext cx="92910" cy="92843"/>
            <a:chOff x="5627413" y="1896725"/>
            <a:chExt cx="68950" cy="68900"/>
          </a:xfrm>
        </p:grpSpPr>
        <p:sp>
          <p:nvSpPr>
            <p:cNvPr id="346" name="Google Shape;346;p28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8"/>
          <p:cNvSpPr/>
          <p:nvPr/>
        </p:nvSpPr>
        <p:spPr>
          <a:xfrm>
            <a:off x="8846822" y="25187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648325" y="2303250"/>
            <a:ext cx="244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5648325" y="1192975"/>
            <a:ext cx="1917000" cy="11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648325" y="2992650"/>
            <a:ext cx="244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-5" y="-9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310012" y="79405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951541" y="9177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6" name="Google Shape;36;p4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324508" y="1328629"/>
            <a:ext cx="92910" cy="92843"/>
            <a:chOff x="5627413" y="1896725"/>
            <a:chExt cx="68950" cy="68900"/>
          </a:xfrm>
        </p:grpSpPr>
        <p:sp>
          <p:nvSpPr>
            <p:cNvPr id="39" name="Google Shape;39;p4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213784" y="2366902"/>
            <a:ext cx="2144280" cy="1263039"/>
          </a:xfrm>
          <a:custGeom>
            <a:avLst/>
            <a:gdLst/>
            <a:ahLst/>
            <a:cxnLst/>
            <a:rect l="l" t="t" r="r" b="b"/>
            <a:pathLst>
              <a:path w="62919" h="37061" extrusionOk="0">
                <a:moveTo>
                  <a:pt x="45468" y="1"/>
                </a:moveTo>
                <a:cubicBezTo>
                  <a:pt x="43021" y="1"/>
                  <a:pt x="40378" y="386"/>
                  <a:pt x="37588" y="1232"/>
                </a:cubicBezTo>
                <a:cubicBezTo>
                  <a:pt x="31011" y="3227"/>
                  <a:pt x="26967" y="8179"/>
                  <a:pt x="21378" y="11475"/>
                </a:cubicBezTo>
                <a:cubicBezTo>
                  <a:pt x="17091" y="14005"/>
                  <a:pt x="11899" y="15549"/>
                  <a:pt x="7634" y="18101"/>
                </a:cubicBezTo>
                <a:cubicBezTo>
                  <a:pt x="3368" y="20652"/>
                  <a:pt x="0" y="24817"/>
                  <a:pt x="1544" y="28758"/>
                </a:cubicBezTo>
                <a:cubicBezTo>
                  <a:pt x="3109" y="32756"/>
                  <a:pt x="8913" y="34815"/>
                  <a:pt x="14263" y="35828"/>
                </a:cubicBezTo>
                <a:cubicBezTo>
                  <a:pt x="18454" y="36621"/>
                  <a:pt x="22811" y="37061"/>
                  <a:pt x="27144" y="37061"/>
                </a:cubicBezTo>
                <a:cubicBezTo>
                  <a:pt x="33427" y="37061"/>
                  <a:pt x="39660" y="36136"/>
                  <a:pt x="45267" y="34024"/>
                </a:cubicBezTo>
                <a:cubicBezTo>
                  <a:pt x="52922" y="31139"/>
                  <a:pt x="59287" y="25669"/>
                  <a:pt x="61502" y="19372"/>
                </a:cubicBezTo>
                <a:cubicBezTo>
                  <a:pt x="62919" y="15351"/>
                  <a:pt x="62533" y="11382"/>
                  <a:pt x="60751" y="8096"/>
                </a:cubicBezTo>
                <a:cubicBezTo>
                  <a:pt x="58171" y="3333"/>
                  <a:pt x="52665" y="1"/>
                  <a:pt x="45468" y="1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8262287" y="117960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7938816" y="29592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680787" y="3366190"/>
            <a:ext cx="69194" cy="69160"/>
          </a:xfrm>
          <a:custGeom>
            <a:avLst/>
            <a:gdLst/>
            <a:ahLst/>
            <a:cxnLst/>
            <a:rect l="l" t="t" r="r" b="b"/>
            <a:pathLst>
              <a:path w="2054" h="2053" fill="none" extrusionOk="0">
                <a:moveTo>
                  <a:pt x="2053" y="987"/>
                </a:moveTo>
                <a:cubicBezTo>
                  <a:pt x="2053" y="1387"/>
                  <a:pt x="1813" y="1747"/>
                  <a:pt x="1443" y="1900"/>
                </a:cubicBezTo>
                <a:cubicBezTo>
                  <a:pt x="1075" y="2053"/>
                  <a:pt x="651" y="1968"/>
                  <a:pt x="368" y="1686"/>
                </a:cubicBezTo>
                <a:cubicBezTo>
                  <a:pt x="86" y="1403"/>
                  <a:pt x="1" y="979"/>
                  <a:pt x="154" y="610"/>
                </a:cubicBezTo>
                <a:cubicBezTo>
                  <a:pt x="306" y="242"/>
                  <a:pt x="666" y="0"/>
                  <a:pt x="1066" y="0"/>
                </a:cubicBezTo>
                <a:cubicBezTo>
                  <a:pt x="1612" y="0"/>
                  <a:pt x="2053" y="443"/>
                  <a:pt x="2053" y="987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51" name="Google Shape;51;p5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88150" y="2366900"/>
            <a:ext cx="33648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791075" y="2366900"/>
            <a:ext cx="33648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3"/>
          </p:nvPr>
        </p:nvSpPr>
        <p:spPr>
          <a:xfrm>
            <a:off x="4791075" y="1642788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4"/>
          </p:nvPr>
        </p:nvSpPr>
        <p:spPr>
          <a:xfrm>
            <a:off x="988150" y="1642788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5748032" y="402326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4526596" y="-33950"/>
            <a:ext cx="6398896" cy="6254243"/>
            <a:chOff x="4526596" y="-33950"/>
            <a:chExt cx="6398896" cy="6254243"/>
          </a:xfrm>
        </p:grpSpPr>
        <p:sp>
          <p:nvSpPr>
            <p:cNvPr id="72" name="Google Shape;72;p7"/>
            <p:cNvSpPr/>
            <p:nvPr/>
          </p:nvSpPr>
          <p:spPr>
            <a:xfrm rot="-2124055">
              <a:off x="5593290" y="1783739"/>
              <a:ext cx="1570708" cy="1237509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rgbClr val="CE9FBC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 rot="2969057">
              <a:off x="5809454" y="522465"/>
              <a:ext cx="3833180" cy="5141413"/>
            </a:xfrm>
            <a:custGeom>
              <a:avLst/>
              <a:gdLst/>
              <a:ahLst/>
              <a:cxnLst/>
              <a:rect l="l" t="t" r="r" b="b"/>
              <a:pathLst>
                <a:path w="29948" h="40169" extrusionOk="0">
                  <a:moveTo>
                    <a:pt x="8382" y="1"/>
                  </a:moveTo>
                  <a:cubicBezTo>
                    <a:pt x="6298" y="1"/>
                    <a:pt x="4274" y="675"/>
                    <a:pt x="2612" y="2368"/>
                  </a:cubicBezTo>
                  <a:cubicBezTo>
                    <a:pt x="689" y="4357"/>
                    <a:pt x="1" y="7241"/>
                    <a:pt x="809" y="9885"/>
                  </a:cubicBezTo>
                  <a:cubicBezTo>
                    <a:pt x="1902" y="13305"/>
                    <a:pt x="5223" y="15435"/>
                    <a:pt x="7539" y="18177"/>
                  </a:cubicBezTo>
                  <a:cubicBezTo>
                    <a:pt x="9320" y="20286"/>
                    <a:pt x="10544" y="22810"/>
                    <a:pt x="11090" y="25519"/>
                  </a:cubicBezTo>
                  <a:cubicBezTo>
                    <a:pt x="11593" y="28010"/>
                    <a:pt x="11516" y="30589"/>
                    <a:pt x="11975" y="33091"/>
                  </a:cubicBezTo>
                  <a:cubicBezTo>
                    <a:pt x="12434" y="35593"/>
                    <a:pt x="13581" y="38160"/>
                    <a:pt x="15799" y="39406"/>
                  </a:cubicBezTo>
                  <a:cubicBezTo>
                    <a:pt x="16729" y="39929"/>
                    <a:pt x="17782" y="40169"/>
                    <a:pt x="18847" y="40169"/>
                  </a:cubicBezTo>
                  <a:cubicBezTo>
                    <a:pt x="20071" y="40169"/>
                    <a:pt x="21311" y="39852"/>
                    <a:pt x="22398" y="39285"/>
                  </a:cubicBezTo>
                  <a:cubicBezTo>
                    <a:pt x="24430" y="38226"/>
                    <a:pt x="25981" y="36390"/>
                    <a:pt x="27074" y="34380"/>
                  </a:cubicBezTo>
                  <a:cubicBezTo>
                    <a:pt x="29947" y="29136"/>
                    <a:pt x="29947" y="22613"/>
                    <a:pt x="27828" y="17030"/>
                  </a:cubicBezTo>
                  <a:cubicBezTo>
                    <a:pt x="25708" y="11436"/>
                    <a:pt x="21622" y="6749"/>
                    <a:pt x="16848" y="3155"/>
                  </a:cubicBezTo>
                  <a:cubicBezTo>
                    <a:pt x="14502" y="1395"/>
                    <a:pt x="11380" y="1"/>
                    <a:pt x="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7"/>
          <p:cNvSpPr/>
          <p:nvPr/>
        </p:nvSpPr>
        <p:spPr>
          <a:xfrm>
            <a:off x="-500334" y="39916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>
            <a:off x="6132483" y="1528979"/>
            <a:ext cx="92910" cy="92843"/>
            <a:chOff x="5627413" y="1896725"/>
            <a:chExt cx="68950" cy="68900"/>
          </a:xfrm>
        </p:grpSpPr>
        <p:sp>
          <p:nvSpPr>
            <p:cNvPr id="76" name="Google Shape;76;p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7"/>
          <p:cNvSpPr/>
          <p:nvPr/>
        </p:nvSpPr>
        <p:spPr>
          <a:xfrm>
            <a:off x="2554622" y="37966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4231022" y="88300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7"/>
          <p:cNvGrpSpPr/>
          <p:nvPr/>
        </p:nvGrpSpPr>
        <p:grpSpPr>
          <a:xfrm>
            <a:off x="4219133" y="2786279"/>
            <a:ext cx="92910" cy="92843"/>
            <a:chOff x="5627413" y="1896725"/>
            <a:chExt cx="68950" cy="68900"/>
          </a:xfrm>
        </p:grpSpPr>
        <p:sp>
          <p:nvSpPr>
            <p:cNvPr id="81" name="Google Shape;81;p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5545472" y="424768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1811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1"/>
          </p:nvPr>
        </p:nvSpPr>
        <p:spPr>
          <a:xfrm>
            <a:off x="743525" y="1679650"/>
            <a:ext cx="2808000" cy="24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743525" y="1782900"/>
            <a:ext cx="29418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bril Fatface"/>
              <a:buNone/>
              <a:defRPr sz="16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743525" y="2256525"/>
            <a:ext cx="3203700" cy="23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3205889">
            <a:off x="3642061" y="594073"/>
            <a:ext cx="7061764" cy="3955360"/>
          </a:xfrm>
          <a:custGeom>
            <a:avLst/>
            <a:gdLst/>
            <a:ahLst/>
            <a:cxnLst/>
            <a:rect l="l" t="t" r="r" b="b"/>
            <a:pathLst>
              <a:path w="77386" h="35418" extrusionOk="0">
                <a:moveTo>
                  <a:pt x="9118" y="0"/>
                </a:moveTo>
                <a:cubicBezTo>
                  <a:pt x="8417" y="0"/>
                  <a:pt x="7719" y="80"/>
                  <a:pt x="7048" y="276"/>
                </a:cubicBezTo>
                <a:cubicBezTo>
                  <a:pt x="1" y="2341"/>
                  <a:pt x="3792" y="9901"/>
                  <a:pt x="6076" y="14064"/>
                </a:cubicBezTo>
                <a:cubicBezTo>
                  <a:pt x="7987" y="17527"/>
                  <a:pt x="10795" y="20412"/>
                  <a:pt x="13778" y="23012"/>
                </a:cubicBezTo>
                <a:cubicBezTo>
                  <a:pt x="17547" y="26290"/>
                  <a:pt x="21677" y="29174"/>
                  <a:pt x="26200" y="31261"/>
                </a:cubicBezTo>
                <a:cubicBezTo>
                  <a:pt x="32498" y="34160"/>
                  <a:pt x="39402" y="35417"/>
                  <a:pt x="46355" y="35417"/>
                </a:cubicBezTo>
                <a:cubicBezTo>
                  <a:pt x="50981" y="35417"/>
                  <a:pt x="55629" y="34861"/>
                  <a:pt x="60134" y="33861"/>
                </a:cubicBezTo>
                <a:cubicBezTo>
                  <a:pt x="65980" y="32561"/>
                  <a:pt x="72251" y="30059"/>
                  <a:pt x="74829" y="24651"/>
                </a:cubicBezTo>
                <a:cubicBezTo>
                  <a:pt x="77386" y="19297"/>
                  <a:pt x="74906" y="12119"/>
                  <a:pt x="69585" y="9486"/>
                </a:cubicBezTo>
                <a:cubicBezTo>
                  <a:pt x="67586" y="8492"/>
                  <a:pt x="65335" y="8099"/>
                  <a:pt x="63095" y="8055"/>
                </a:cubicBezTo>
                <a:cubicBezTo>
                  <a:pt x="62924" y="8051"/>
                  <a:pt x="62754" y="8050"/>
                  <a:pt x="62583" y="8050"/>
                </a:cubicBezTo>
                <a:cubicBezTo>
                  <a:pt x="57191" y="8050"/>
                  <a:pt x="51934" y="9844"/>
                  <a:pt x="46554" y="10459"/>
                </a:cubicBezTo>
                <a:cubicBezTo>
                  <a:pt x="45177" y="10614"/>
                  <a:pt x="43797" y="10691"/>
                  <a:pt x="42420" y="10691"/>
                </a:cubicBezTo>
                <a:cubicBezTo>
                  <a:pt x="37196" y="10691"/>
                  <a:pt x="32015" y="9583"/>
                  <a:pt x="27216" y="7421"/>
                </a:cubicBezTo>
                <a:cubicBezTo>
                  <a:pt x="21906" y="5018"/>
                  <a:pt x="17077" y="1325"/>
                  <a:pt x="11352" y="232"/>
                </a:cubicBezTo>
                <a:cubicBezTo>
                  <a:pt x="10620" y="92"/>
                  <a:pt x="9866" y="0"/>
                  <a:pt x="91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7414541" y="158744"/>
            <a:ext cx="1729467" cy="768446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3837724" y="1436289"/>
            <a:ext cx="136021" cy="135955"/>
          </a:xfrm>
          <a:custGeom>
            <a:avLst/>
            <a:gdLst/>
            <a:ahLst/>
            <a:cxnLst/>
            <a:rect l="l" t="t" r="r" b="b"/>
            <a:pathLst>
              <a:path w="2054" h="2053" fill="none" extrusionOk="0">
                <a:moveTo>
                  <a:pt x="2053" y="987"/>
                </a:moveTo>
                <a:cubicBezTo>
                  <a:pt x="2053" y="1387"/>
                  <a:pt x="1813" y="1747"/>
                  <a:pt x="1443" y="1900"/>
                </a:cubicBezTo>
                <a:cubicBezTo>
                  <a:pt x="1075" y="2053"/>
                  <a:pt x="651" y="1968"/>
                  <a:pt x="368" y="1686"/>
                </a:cubicBezTo>
                <a:cubicBezTo>
                  <a:pt x="86" y="1403"/>
                  <a:pt x="1" y="979"/>
                  <a:pt x="154" y="610"/>
                </a:cubicBezTo>
                <a:cubicBezTo>
                  <a:pt x="306" y="242"/>
                  <a:pt x="666" y="0"/>
                  <a:pt x="1066" y="0"/>
                </a:cubicBezTo>
                <a:cubicBezTo>
                  <a:pt x="1612" y="0"/>
                  <a:pt x="2053" y="443"/>
                  <a:pt x="2053" y="987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212196" y="4079209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363795" y="4258014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0"/>
                </a:moveTo>
                <a:lnTo>
                  <a:pt x="14071" y="0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348167" y="782209"/>
            <a:ext cx="182575" cy="66"/>
          </a:xfrm>
          <a:custGeom>
            <a:avLst/>
            <a:gdLst/>
            <a:ahLst/>
            <a:cxnLst/>
            <a:rect l="l" t="t" r="r" b="b"/>
            <a:pathLst>
              <a:path w="2757" h="1" fill="none" extrusionOk="0">
                <a:moveTo>
                  <a:pt x="2757" y="0"/>
                </a:moveTo>
                <a:lnTo>
                  <a:pt x="1" y="0"/>
                </a:lnTo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13784" y="2366902"/>
            <a:ext cx="2144280" cy="1263039"/>
          </a:xfrm>
          <a:custGeom>
            <a:avLst/>
            <a:gdLst/>
            <a:ahLst/>
            <a:cxnLst/>
            <a:rect l="l" t="t" r="r" b="b"/>
            <a:pathLst>
              <a:path w="62919" h="37061" extrusionOk="0">
                <a:moveTo>
                  <a:pt x="45468" y="1"/>
                </a:moveTo>
                <a:cubicBezTo>
                  <a:pt x="43021" y="1"/>
                  <a:pt x="40378" y="386"/>
                  <a:pt x="37588" y="1232"/>
                </a:cubicBezTo>
                <a:cubicBezTo>
                  <a:pt x="31011" y="3227"/>
                  <a:pt x="26967" y="8179"/>
                  <a:pt x="21378" y="11475"/>
                </a:cubicBezTo>
                <a:cubicBezTo>
                  <a:pt x="17091" y="14005"/>
                  <a:pt x="11899" y="15549"/>
                  <a:pt x="7634" y="18101"/>
                </a:cubicBezTo>
                <a:cubicBezTo>
                  <a:pt x="3368" y="20652"/>
                  <a:pt x="0" y="24817"/>
                  <a:pt x="1544" y="28758"/>
                </a:cubicBezTo>
                <a:cubicBezTo>
                  <a:pt x="3109" y="32756"/>
                  <a:pt x="8913" y="34815"/>
                  <a:pt x="14263" y="35828"/>
                </a:cubicBezTo>
                <a:cubicBezTo>
                  <a:pt x="18454" y="36621"/>
                  <a:pt x="22811" y="37061"/>
                  <a:pt x="27144" y="37061"/>
                </a:cubicBezTo>
                <a:cubicBezTo>
                  <a:pt x="33427" y="37061"/>
                  <a:pt x="39660" y="36136"/>
                  <a:pt x="45267" y="34024"/>
                </a:cubicBezTo>
                <a:cubicBezTo>
                  <a:pt x="52922" y="31139"/>
                  <a:pt x="59287" y="25669"/>
                  <a:pt x="61502" y="19372"/>
                </a:cubicBezTo>
                <a:cubicBezTo>
                  <a:pt x="62919" y="15351"/>
                  <a:pt x="62533" y="11382"/>
                  <a:pt x="60751" y="8096"/>
                </a:cubicBezTo>
                <a:cubicBezTo>
                  <a:pt x="58171" y="3333"/>
                  <a:pt x="52665" y="1"/>
                  <a:pt x="45468" y="1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8262287" y="117960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7938816" y="29592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-928993" y="507101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8680787" y="3366190"/>
            <a:ext cx="69194" cy="69160"/>
          </a:xfrm>
          <a:custGeom>
            <a:avLst/>
            <a:gdLst/>
            <a:ahLst/>
            <a:cxnLst/>
            <a:rect l="l" t="t" r="r" b="b"/>
            <a:pathLst>
              <a:path w="2054" h="2053" fill="none" extrusionOk="0">
                <a:moveTo>
                  <a:pt x="2053" y="987"/>
                </a:moveTo>
                <a:cubicBezTo>
                  <a:pt x="2053" y="1387"/>
                  <a:pt x="1813" y="1747"/>
                  <a:pt x="1443" y="1900"/>
                </a:cubicBezTo>
                <a:cubicBezTo>
                  <a:pt x="1075" y="2053"/>
                  <a:pt x="651" y="1968"/>
                  <a:pt x="368" y="1686"/>
                </a:cubicBezTo>
                <a:cubicBezTo>
                  <a:pt x="86" y="1403"/>
                  <a:pt x="1" y="979"/>
                  <a:pt x="154" y="610"/>
                </a:cubicBezTo>
                <a:cubicBezTo>
                  <a:pt x="306" y="242"/>
                  <a:pt x="666" y="0"/>
                  <a:pt x="1066" y="0"/>
                </a:cubicBezTo>
                <a:cubicBezTo>
                  <a:pt x="1612" y="0"/>
                  <a:pt x="2053" y="443"/>
                  <a:pt x="2053" y="987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3536872" y="48109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3130632" y="4714642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0" y="0"/>
                </a:moveTo>
                <a:lnTo>
                  <a:pt x="14070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3229843" y="4845542"/>
            <a:ext cx="148259" cy="34"/>
          </a:xfrm>
          <a:custGeom>
            <a:avLst/>
            <a:gdLst/>
            <a:ahLst/>
            <a:cxnLst/>
            <a:rect l="l" t="t" r="r" b="b"/>
            <a:pathLst>
              <a:path w="4401" h="1" fill="none" extrusionOk="0">
                <a:moveTo>
                  <a:pt x="0" y="0"/>
                </a:moveTo>
                <a:lnTo>
                  <a:pt x="4401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4422114" y="634067"/>
            <a:ext cx="92876" cy="34"/>
          </a:xfrm>
          <a:custGeom>
            <a:avLst/>
            <a:gdLst/>
            <a:ahLst/>
            <a:cxnLst/>
            <a:rect l="l" t="t" r="r" b="b"/>
            <a:pathLst>
              <a:path w="2757" h="1" fill="none" extrusionOk="0">
                <a:moveTo>
                  <a:pt x="2756" y="1"/>
                </a:moveTo>
                <a:lnTo>
                  <a:pt x="0" y="1"/>
                </a:lnTo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136" name="Google Shape;136;p13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3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139" name="Google Shape;139;p13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862475" y="12263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862475" y="16870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2" hasCustomPrompt="1"/>
          </p:nvPr>
        </p:nvSpPr>
        <p:spPr>
          <a:xfrm>
            <a:off x="862475" y="670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3"/>
          </p:nvPr>
        </p:nvSpPr>
        <p:spPr>
          <a:xfrm>
            <a:off x="3406800" y="12263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4"/>
          </p:nvPr>
        </p:nvSpPr>
        <p:spPr>
          <a:xfrm>
            <a:off x="3406800" y="16870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5" hasCustomPrompt="1"/>
          </p:nvPr>
        </p:nvSpPr>
        <p:spPr>
          <a:xfrm>
            <a:off x="3406800" y="670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6"/>
          </p:nvPr>
        </p:nvSpPr>
        <p:spPr>
          <a:xfrm>
            <a:off x="5951125" y="12263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7"/>
          </p:nvPr>
        </p:nvSpPr>
        <p:spPr>
          <a:xfrm>
            <a:off x="5951125" y="16870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8" hasCustomPrompt="1"/>
          </p:nvPr>
        </p:nvSpPr>
        <p:spPr>
          <a:xfrm>
            <a:off x="5951125" y="670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9"/>
          </p:nvPr>
        </p:nvSpPr>
        <p:spPr>
          <a:xfrm>
            <a:off x="862475" y="3488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3"/>
          </p:nvPr>
        </p:nvSpPr>
        <p:spPr>
          <a:xfrm>
            <a:off x="862475" y="39492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4" hasCustomPrompt="1"/>
          </p:nvPr>
        </p:nvSpPr>
        <p:spPr>
          <a:xfrm>
            <a:off x="862475" y="29329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5"/>
          </p:nvPr>
        </p:nvSpPr>
        <p:spPr>
          <a:xfrm>
            <a:off x="3406800" y="3488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6"/>
          </p:nvPr>
        </p:nvSpPr>
        <p:spPr>
          <a:xfrm>
            <a:off x="3406800" y="39492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6800" y="29329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8"/>
          </p:nvPr>
        </p:nvSpPr>
        <p:spPr>
          <a:xfrm>
            <a:off x="5951125" y="34885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9"/>
          </p:nvPr>
        </p:nvSpPr>
        <p:spPr>
          <a:xfrm>
            <a:off x="5951125" y="3949263"/>
            <a:ext cx="233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0" hasCustomPrompt="1"/>
          </p:nvPr>
        </p:nvSpPr>
        <p:spPr>
          <a:xfrm>
            <a:off x="5951125" y="29329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2342800" y="3393975"/>
            <a:ext cx="3225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1"/>
          </p:nvPr>
        </p:nvSpPr>
        <p:spPr>
          <a:xfrm>
            <a:off x="2342800" y="1313300"/>
            <a:ext cx="3018900" cy="2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bril Fatface"/>
              <a:buNone/>
              <a:defRPr sz="19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M Sans"/>
              <a:buChar char="●"/>
              <a:defRPr sz="18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5"/>
          <p:cNvSpPr txBox="1">
            <a:spLocks noGrp="1"/>
          </p:cNvSpPr>
          <p:nvPr>
            <p:ph type="subTitle" idx="1"/>
          </p:nvPr>
        </p:nvSpPr>
        <p:spPr>
          <a:xfrm>
            <a:off x="5243145" y="1679476"/>
            <a:ext cx="3280150" cy="2932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b="1" dirty="0"/>
              <a:t>Nafi’atul Nur Latifah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071911633011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b="1" dirty="0"/>
              <a:t>2.   Intan Farida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071911633032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" b="1" dirty="0"/>
              <a:t>Mayra Thallah Sausan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071911633056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en" b="1" dirty="0"/>
              <a:t>Ananda Anggita Sari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071911633088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" b="1" dirty="0"/>
              <a:t>Fatchorrahman Zain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071911633094</a:t>
            </a:r>
            <a:endParaRPr dirty="0"/>
          </a:p>
        </p:txBody>
      </p:sp>
      <p:sp>
        <p:nvSpPr>
          <p:cNvPr id="529" name="Google Shape;529;p35"/>
          <p:cNvSpPr txBox="1">
            <a:spLocks noGrp="1"/>
          </p:cNvSpPr>
          <p:nvPr>
            <p:ph type="title" idx="2"/>
          </p:nvPr>
        </p:nvSpPr>
        <p:spPr>
          <a:xfrm>
            <a:off x="4850882" y="554630"/>
            <a:ext cx="4091099" cy="11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</a:t>
            </a:r>
            <a:r>
              <a:rPr lang="en" dirty="0"/>
              <a:t>elompok 15</a:t>
            </a:r>
            <a:endParaRPr dirty="0"/>
          </a:p>
        </p:txBody>
      </p:sp>
      <p:sp>
        <p:nvSpPr>
          <p:cNvPr id="530" name="Google Shape;530;p35"/>
          <p:cNvSpPr/>
          <p:nvPr/>
        </p:nvSpPr>
        <p:spPr>
          <a:xfrm>
            <a:off x="2355583" y="3063194"/>
            <a:ext cx="1179247" cy="1173432"/>
          </a:xfrm>
          <a:custGeom>
            <a:avLst/>
            <a:gdLst/>
            <a:ahLst/>
            <a:cxnLst/>
            <a:rect l="l" t="t" r="r" b="b"/>
            <a:pathLst>
              <a:path w="62868" h="62558" extrusionOk="0">
                <a:moveTo>
                  <a:pt x="9396" y="1"/>
                </a:moveTo>
                <a:cubicBezTo>
                  <a:pt x="6342" y="3"/>
                  <a:pt x="3807" y="2367"/>
                  <a:pt x="3592" y="5415"/>
                </a:cubicBezTo>
                <a:lnTo>
                  <a:pt x="2602" y="19411"/>
                </a:lnTo>
                <a:cubicBezTo>
                  <a:pt x="2569" y="19878"/>
                  <a:pt x="2723" y="20321"/>
                  <a:pt x="3037" y="20655"/>
                </a:cubicBezTo>
                <a:cubicBezTo>
                  <a:pt x="3354" y="20997"/>
                  <a:pt x="3799" y="21191"/>
                  <a:pt x="4266" y="21192"/>
                </a:cubicBezTo>
                <a:cubicBezTo>
                  <a:pt x="4612" y="21191"/>
                  <a:pt x="4950" y="21082"/>
                  <a:pt x="5232" y="20880"/>
                </a:cubicBezTo>
                <a:cubicBezTo>
                  <a:pt x="6700" y="19843"/>
                  <a:pt x="8378" y="19294"/>
                  <a:pt x="10085" y="19294"/>
                </a:cubicBezTo>
                <a:cubicBezTo>
                  <a:pt x="10276" y="19294"/>
                  <a:pt x="10467" y="19300"/>
                  <a:pt x="10656" y="19313"/>
                </a:cubicBezTo>
                <a:cubicBezTo>
                  <a:pt x="11883" y="19400"/>
                  <a:pt x="13054" y="19759"/>
                  <a:pt x="14136" y="20377"/>
                </a:cubicBezTo>
                <a:cubicBezTo>
                  <a:pt x="15185" y="20977"/>
                  <a:pt x="16107" y="21796"/>
                  <a:pt x="16879" y="22811"/>
                </a:cubicBezTo>
                <a:cubicBezTo>
                  <a:pt x="17652" y="23829"/>
                  <a:pt x="18235" y="24994"/>
                  <a:pt x="18608" y="26270"/>
                </a:cubicBezTo>
                <a:cubicBezTo>
                  <a:pt x="18997" y="27595"/>
                  <a:pt x="19143" y="28984"/>
                  <a:pt x="19043" y="30398"/>
                </a:cubicBezTo>
                <a:cubicBezTo>
                  <a:pt x="18854" y="33081"/>
                  <a:pt x="17785" y="35568"/>
                  <a:pt x="16036" y="37401"/>
                </a:cubicBezTo>
                <a:cubicBezTo>
                  <a:pt x="14303" y="39214"/>
                  <a:pt x="12072" y="40214"/>
                  <a:pt x="9753" y="40214"/>
                </a:cubicBezTo>
                <a:cubicBezTo>
                  <a:pt x="9563" y="40214"/>
                  <a:pt x="9371" y="40207"/>
                  <a:pt x="9180" y="40194"/>
                </a:cubicBezTo>
                <a:cubicBezTo>
                  <a:pt x="7271" y="40059"/>
                  <a:pt x="5491" y="39258"/>
                  <a:pt x="4031" y="37879"/>
                </a:cubicBezTo>
                <a:cubicBezTo>
                  <a:pt x="3708" y="37572"/>
                  <a:pt x="3294" y="37418"/>
                  <a:pt x="2878" y="37418"/>
                </a:cubicBezTo>
                <a:cubicBezTo>
                  <a:pt x="2484" y="37418"/>
                  <a:pt x="2090" y="37557"/>
                  <a:pt x="1773" y="37836"/>
                </a:cubicBezTo>
                <a:cubicBezTo>
                  <a:pt x="1446" y="38123"/>
                  <a:pt x="1248" y="38529"/>
                  <a:pt x="1221" y="38963"/>
                </a:cubicBezTo>
                <a:lnTo>
                  <a:pt x="231" y="52961"/>
                </a:lnTo>
                <a:cubicBezTo>
                  <a:pt x="1" y="56170"/>
                  <a:pt x="2419" y="58958"/>
                  <a:pt x="5630" y="59181"/>
                </a:cubicBezTo>
                <a:lnTo>
                  <a:pt x="53176" y="62544"/>
                </a:lnTo>
                <a:cubicBezTo>
                  <a:pt x="53314" y="62553"/>
                  <a:pt x="53454" y="62558"/>
                  <a:pt x="53592" y="62558"/>
                </a:cubicBezTo>
                <a:lnTo>
                  <a:pt x="53591" y="62557"/>
                </a:lnTo>
                <a:cubicBezTo>
                  <a:pt x="56646" y="62553"/>
                  <a:pt x="59181" y="60191"/>
                  <a:pt x="59395" y="57143"/>
                </a:cubicBezTo>
                <a:lnTo>
                  <a:pt x="62758" y="9597"/>
                </a:lnTo>
                <a:cubicBezTo>
                  <a:pt x="62868" y="8055"/>
                  <a:pt x="62361" y="6533"/>
                  <a:pt x="61347" y="5366"/>
                </a:cubicBezTo>
                <a:cubicBezTo>
                  <a:pt x="60335" y="4200"/>
                  <a:pt x="58900" y="3483"/>
                  <a:pt x="57358" y="3375"/>
                </a:cubicBezTo>
                <a:lnTo>
                  <a:pt x="42897" y="2352"/>
                </a:lnTo>
                <a:cubicBezTo>
                  <a:pt x="42854" y="2350"/>
                  <a:pt x="42813" y="2349"/>
                  <a:pt x="42773" y="2349"/>
                </a:cubicBezTo>
                <a:cubicBezTo>
                  <a:pt x="42127" y="2349"/>
                  <a:pt x="41553" y="2714"/>
                  <a:pt x="41273" y="3301"/>
                </a:cubicBezTo>
                <a:cubicBezTo>
                  <a:pt x="40996" y="3876"/>
                  <a:pt x="41077" y="4560"/>
                  <a:pt x="41482" y="5055"/>
                </a:cubicBezTo>
                <a:cubicBezTo>
                  <a:pt x="42170" y="5904"/>
                  <a:pt x="42687" y="6837"/>
                  <a:pt x="43018" y="7827"/>
                </a:cubicBezTo>
                <a:cubicBezTo>
                  <a:pt x="43360" y="8839"/>
                  <a:pt x="43497" y="9909"/>
                  <a:pt x="43421" y="10975"/>
                </a:cubicBezTo>
                <a:cubicBezTo>
                  <a:pt x="43258" y="13275"/>
                  <a:pt x="42121" y="15402"/>
                  <a:pt x="40217" y="16966"/>
                </a:cubicBezTo>
                <a:cubicBezTo>
                  <a:pt x="38313" y="18531"/>
                  <a:pt x="35819" y="19392"/>
                  <a:pt x="33192" y="19392"/>
                </a:cubicBezTo>
                <a:cubicBezTo>
                  <a:pt x="32909" y="19392"/>
                  <a:pt x="32621" y="19382"/>
                  <a:pt x="32336" y="19362"/>
                </a:cubicBezTo>
                <a:cubicBezTo>
                  <a:pt x="30922" y="19262"/>
                  <a:pt x="29567" y="18922"/>
                  <a:pt x="28310" y="18351"/>
                </a:cubicBezTo>
                <a:cubicBezTo>
                  <a:pt x="27099" y="17801"/>
                  <a:pt x="26028" y="17061"/>
                  <a:pt x="25129" y="16152"/>
                </a:cubicBezTo>
                <a:cubicBezTo>
                  <a:pt x="24232" y="15246"/>
                  <a:pt x="23552" y="14216"/>
                  <a:pt x="23105" y="13093"/>
                </a:cubicBezTo>
                <a:cubicBezTo>
                  <a:pt x="22645" y="11935"/>
                  <a:pt x="22456" y="10726"/>
                  <a:pt x="22542" y="9500"/>
                </a:cubicBezTo>
                <a:cubicBezTo>
                  <a:pt x="22617" y="8433"/>
                  <a:pt x="22903" y="7393"/>
                  <a:pt x="23384" y="6439"/>
                </a:cubicBezTo>
                <a:cubicBezTo>
                  <a:pt x="23851" y="5506"/>
                  <a:pt x="24493" y="4656"/>
                  <a:pt x="25296" y="3911"/>
                </a:cubicBezTo>
                <a:cubicBezTo>
                  <a:pt x="25785" y="3455"/>
                  <a:pt x="25952" y="2779"/>
                  <a:pt x="25729" y="2146"/>
                </a:cubicBezTo>
                <a:cubicBezTo>
                  <a:pt x="25504" y="1511"/>
                  <a:pt x="24946" y="1085"/>
                  <a:pt x="24274" y="1038"/>
                </a:cubicBezTo>
                <a:lnTo>
                  <a:pt x="9812" y="15"/>
                </a:lnTo>
                <a:cubicBezTo>
                  <a:pt x="9675" y="5"/>
                  <a:pt x="9534" y="1"/>
                  <a:pt x="93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1119136" y="1880823"/>
            <a:ext cx="1226628" cy="1217118"/>
          </a:xfrm>
          <a:custGeom>
            <a:avLst/>
            <a:gdLst/>
            <a:ahLst/>
            <a:cxnLst/>
            <a:rect l="l" t="t" r="r" b="b"/>
            <a:pathLst>
              <a:path w="65394" h="64887" extrusionOk="0">
                <a:moveTo>
                  <a:pt x="12121" y="0"/>
                </a:moveTo>
                <a:cubicBezTo>
                  <a:pt x="9188" y="4"/>
                  <a:pt x="6714" y="2189"/>
                  <a:pt x="6349" y="5099"/>
                </a:cubicBezTo>
                <a:lnTo>
                  <a:pt x="403" y="52392"/>
                </a:lnTo>
                <a:cubicBezTo>
                  <a:pt x="0" y="55584"/>
                  <a:pt x="2264" y="58497"/>
                  <a:pt x="5456" y="58896"/>
                </a:cubicBezTo>
                <a:lnTo>
                  <a:pt x="19906" y="60712"/>
                </a:lnTo>
                <a:cubicBezTo>
                  <a:pt x="19978" y="60722"/>
                  <a:pt x="20052" y="60727"/>
                  <a:pt x="20124" y="60727"/>
                </a:cubicBezTo>
                <a:cubicBezTo>
                  <a:pt x="20749" y="60727"/>
                  <a:pt x="21315" y="60378"/>
                  <a:pt x="21603" y="59809"/>
                </a:cubicBezTo>
                <a:cubicBezTo>
                  <a:pt x="21890" y="59241"/>
                  <a:pt x="21835" y="58594"/>
                  <a:pt x="21458" y="58081"/>
                </a:cubicBezTo>
                <a:cubicBezTo>
                  <a:pt x="20800" y="57187"/>
                  <a:pt x="20322" y="56218"/>
                  <a:pt x="20036" y="55199"/>
                </a:cubicBezTo>
                <a:cubicBezTo>
                  <a:pt x="19432" y="53056"/>
                  <a:pt x="19737" y="50758"/>
                  <a:pt x="20879" y="48848"/>
                </a:cubicBezTo>
                <a:cubicBezTo>
                  <a:pt x="21440" y="47903"/>
                  <a:pt x="22184" y="47066"/>
                  <a:pt x="23092" y="46358"/>
                </a:cubicBezTo>
                <a:cubicBezTo>
                  <a:pt x="24937" y="44919"/>
                  <a:pt x="27325" y="44127"/>
                  <a:pt x="29819" y="44127"/>
                </a:cubicBezTo>
                <a:cubicBezTo>
                  <a:pt x="30320" y="44127"/>
                  <a:pt x="30823" y="44159"/>
                  <a:pt x="31321" y="44222"/>
                </a:cubicBezTo>
                <a:cubicBezTo>
                  <a:pt x="32728" y="44398"/>
                  <a:pt x="34062" y="44811"/>
                  <a:pt x="35286" y="45449"/>
                </a:cubicBezTo>
                <a:cubicBezTo>
                  <a:pt x="36467" y="46065"/>
                  <a:pt x="37495" y="46862"/>
                  <a:pt x="38343" y="47819"/>
                </a:cubicBezTo>
                <a:cubicBezTo>
                  <a:pt x="39189" y="48773"/>
                  <a:pt x="39812" y="49838"/>
                  <a:pt x="40197" y="50983"/>
                </a:cubicBezTo>
                <a:cubicBezTo>
                  <a:pt x="40595" y="52164"/>
                  <a:pt x="40718" y="53383"/>
                  <a:pt x="40565" y="54603"/>
                </a:cubicBezTo>
                <a:cubicBezTo>
                  <a:pt x="40429" y="55677"/>
                  <a:pt x="40080" y="56713"/>
                  <a:pt x="39538" y="57649"/>
                </a:cubicBezTo>
                <a:cubicBezTo>
                  <a:pt x="39009" y="58567"/>
                  <a:pt x="38306" y="59388"/>
                  <a:pt x="37447" y="60090"/>
                </a:cubicBezTo>
                <a:cubicBezTo>
                  <a:pt x="36926" y="60517"/>
                  <a:pt x="36719" y="61184"/>
                  <a:pt x="36905" y="61832"/>
                </a:cubicBezTo>
                <a:cubicBezTo>
                  <a:pt x="37093" y="62484"/>
                  <a:pt x="37627" y="62941"/>
                  <a:pt x="38300" y="63025"/>
                </a:cubicBezTo>
                <a:lnTo>
                  <a:pt x="52750" y="64841"/>
                </a:lnTo>
                <a:cubicBezTo>
                  <a:pt x="52993" y="64872"/>
                  <a:pt x="53238" y="64887"/>
                  <a:pt x="53483" y="64887"/>
                </a:cubicBezTo>
                <a:cubicBezTo>
                  <a:pt x="56416" y="64883"/>
                  <a:pt x="58889" y="62699"/>
                  <a:pt x="59255" y="59789"/>
                </a:cubicBezTo>
                <a:lnTo>
                  <a:pt x="61042" y="45575"/>
                </a:lnTo>
                <a:cubicBezTo>
                  <a:pt x="61102" y="45092"/>
                  <a:pt x="60961" y="44629"/>
                  <a:pt x="60643" y="44269"/>
                </a:cubicBezTo>
                <a:cubicBezTo>
                  <a:pt x="60326" y="43906"/>
                  <a:pt x="59868" y="43698"/>
                  <a:pt x="59386" y="43696"/>
                </a:cubicBezTo>
                <a:cubicBezTo>
                  <a:pt x="59053" y="43696"/>
                  <a:pt x="58727" y="43800"/>
                  <a:pt x="58454" y="43992"/>
                </a:cubicBezTo>
                <a:cubicBezTo>
                  <a:pt x="56981" y="45008"/>
                  <a:pt x="55310" y="45545"/>
                  <a:pt x="53621" y="45545"/>
                </a:cubicBezTo>
                <a:cubicBezTo>
                  <a:pt x="53284" y="45545"/>
                  <a:pt x="52948" y="45524"/>
                  <a:pt x="52615" y="45482"/>
                </a:cubicBezTo>
                <a:cubicBezTo>
                  <a:pt x="51395" y="45329"/>
                  <a:pt x="50246" y="44908"/>
                  <a:pt x="49199" y="44231"/>
                </a:cubicBezTo>
                <a:cubicBezTo>
                  <a:pt x="48184" y="43574"/>
                  <a:pt x="47307" y="42708"/>
                  <a:pt x="46593" y="41652"/>
                </a:cubicBezTo>
                <a:cubicBezTo>
                  <a:pt x="45875" y="40592"/>
                  <a:pt x="45357" y="39400"/>
                  <a:pt x="45053" y="38103"/>
                </a:cubicBezTo>
                <a:cubicBezTo>
                  <a:pt x="44738" y="36759"/>
                  <a:pt x="44668" y="35364"/>
                  <a:pt x="44844" y="33957"/>
                </a:cubicBezTo>
                <a:cubicBezTo>
                  <a:pt x="45168" y="31377"/>
                  <a:pt x="46313" y="29007"/>
                  <a:pt x="48066" y="27286"/>
                </a:cubicBezTo>
                <a:cubicBezTo>
                  <a:pt x="49797" y="25585"/>
                  <a:pt x="51980" y="24650"/>
                  <a:pt x="54215" y="24650"/>
                </a:cubicBezTo>
                <a:cubicBezTo>
                  <a:pt x="55590" y="24650"/>
                  <a:pt x="56941" y="25001"/>
                  <a:pt x="58143" y="25669"/>
                </a:cubicBezTo>
                <a:cubicBezTo>
                  <a:pt x="59024" y="26158"/>
                  <a:pt x="59822" y="26809"/>
                  <a:pt x="60514" y="27603"/>
                </a:cubicBezTo>
                <a:cubicBezTo>
                  <a:pt x="60833" y="27970"/>
                  <a:pt x="61272" y="28171"/>
                  <a:pt x="61750" y="28171"/>
                </a:cubicBezTo>
                <a:cubicBezTo>
                  <a:pt x="62144" y="28171"/>
                  <a:pt x="62526" y="28033"/>
                  <a:pt x="62830" y="27782"/>
                </a:cubicBezTo>
                <a:cubicBezTo>
                  <a:pt x="63153" y="27512"/>
                  <a:pt x="63362" y="27128"/>
                  <a:pt x="63413" y="26709"/>
                </a:cubicBezTo>
                <a:lnTo>
                  <a:pt x="65199" y="12495"/>
                </a:lnTo>
                <a:cubicBezTo>
                  <a:pt x="65393" y="10963"/>
                  <a:pt x="64969" y="9415"/>
                  <a:pt x="64023" y="8195"/>
                </a:cubicBezTo>
                <a:cubicBezTo>
                  <a:pt x="63075" y="6975"/>
                  <a:pt x="61680" y="6182"/>
                  <a:pt x="60148" y="5990"/>
                </a:cubicBezTo>
                <a:lnTo>
                  <a:pt x="12854" y="46"/>
                </a:lnTo>
                <a:cubicBezTo>
                  <a:pt x="12611" y="16"/>
                  <a:pt x="12365" y="0"/>
                  <a:pt x="121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2543440" y="2395961"/>
            <a:ext cx="51564" cy="48207"/>
          </a:xfrm>
          <a:custGeom>
            <a:avLst/>
            <a:gdLst/>
            <a:ahLst/>
            <a:cxnLst/>
            <a:rect l="l" t="t" r="r" b="b"/>
            <a:pathLst>
              <a:path w="2749" h="2570" extrusionOk="0">
                <a:moveTo>
                  <a:pt x="1363" y="0"/>
                </a:moveTo>
                <a:cubicBezTo>
                  <a:pt x="954" y="0"/>
                  <a:pt x="562" y="197"/>
                  <a:pt x="317" y="540"/>
                </a:cubicBezTo>
                <a:cubicBezTo>
                  <a:pt x="16" y="964"/>
                  <a:pt x="0" y="1526"/>
                  <a:pt x="276" y="1966"/>
                </a:cubicBezTo>
                <a:cubicBezTo>
                  <a:pt x="514" y="2346"/>
                  <a:pt x="928" y="2569"/>
                  <a:pt x="1365" y="2569"/>
                </a:cubicBezTo>
                <a:cubicBezTo>
                  <a:pt x="1435" y="2569"/>
                  <a:pt x="1506" y="2563"/>
                  <a:pt x="1577" y="2552"/>
                </a:cubicBezTo>
                <a:cubicBezTo>
                  <a:pt x="2277" y="2433"/>
                  <a:pt x="2749" y="1770"/>
                  <a:pt x="2630" y="1070"/>
                </a:cubicBezTo>
                <a:cubicBezTo>
                  <a:pt x="2544" y="558"/>
                  <a:pt x="2158" y="149"/>
                  <a:pt x="1651" y="33"/>
                </a:cubicBezTo>
                <a:cubicBezTo>
                  <a:pt x="1555" y="11"/>
                  <a:pt x="1459" y="0"/>
                  <a:pt x="1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35"/>
          <p:cNvGrpSpPr/>
          <p:nvPr/>
        </p:nvGrpSpPr>
        <p:grpSpPr>
          <a:xfrm>
            <a:off x="2072787" y="1872444"/>
            <a:ext cx="1462447" cy="1451193"/>
            <a:chOff x="3726600" y="1133825"/>
            <a:chExt cx="1949150" cy="1934150"/>
          </a:xfrm>
        </p:grpSpPr>
        <p:sp>
          <p:nvSpPr>
            <p:cNvPr id="534" name="Google Shape;534;p35"/>
            <p:cNvSpPr/>
            <p:nvPr/>
          </p:nvSpPr>
          <p:spPr>
            <a:xfrm>
              <a:off x="4772325" y="2322350"/>
              <a:ext cx="258475" cy="453125"/>
            </a:xfrm>
            <a:custGeom>
              <a:avLst/>
              <a:gdLst/>
              <a:ahLst/>
              <a:cxnLst/>
              <a:rect l="l" t="t" r="r" b="b"/>
              <a:pathLst>
                <a:path w="10339" h="18125" extrusionOk="0">
                  <a:moveTo>
                    <a:pt x="3934" y="0"/>
                  </a:moveTo>
                  <a:lnTo>
                    <a:pt x="2290" y="13638"/>
                  </a:lnTo>
                  <a:cubicBezTo>
                    <a:pt x="2202" y="14861"/>
                    <a:pt x="1065" y="16677"/>
                    <a:pt x="431" y="17578"/>
                  </a:cubicBezTo>
                  <a:lnTo>
                    <a:pt x="431" y="17578"/>
                  </a:lnTo>
                  <a:cubicBezTo>
                    <a:pt x="3783" y="16294"/>
                    <a:pt x="6919" y="14878"/>
                    <a:pt x="10339" y="13786"/>
                  </a:cubicBezTo>
                  <a:cubicBezTo>
                    <a:pt x="9280" y="11568"/>
                    <a:pt x="4993" y="2218"/>
                    <a:pt x="3934" y="0"/>
                  </a:cubicBezTo>
                  <a:close/>
                  <a:moveTo>
                    <a:pt x="431" y="17578"/>
                  </a:moveTo>
                  <a:lnTo>
                    <a:pt x="431" y="17578"/>
                  </a:lnTo>
                  <a:cubicBezTo>
                    <a:pt x="413" y="17585"/>
                    <a:pt x="396" y="17591"/>
                    <a:pt x="378" y="17598"/>
                  </a:cubicBezTo>
                  <a:cubicBezTo>
                    <a:pt x="104" y="17967"/>
                    <a:pt x="0" y="18125"/>
                    <a:pt x="12" y="18125"/>
                  </a:cubicBezTo>
                  <a:cubicBezTo>
                    <a:pt x="26" y="18125"/>
                    <a:pt x="193" y="17916"/>
                    <a:pt x="431" y="17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4718100" y="2626975"/>
              <a:ext cx="337225" cy="222700"/>
            </a:xfrm>
            <a:custGeom>
              <a:avLst/>
              <a:gdLst/>
              <a:ahLst/>
              <a:cxnLst/>
              <a:rect l="l" t="t" r="r" b="b"/>
              <a:pathLst>
                <a:path w="13489" h="8908" extrusionOk="0">
                  <a:moveTo>
                    <a:pt x="11816" y="1"/>
                  </a:moveTo>
                  <a:cubicBezTo>
                    <a:pt x="11201" y="1412"/>
                    <a:pt x="6369" y="3726"/>
                    <a:pt x="3188" y="4483"/>
                  </a:cubicBezTo>
                  <a:cubicBezTo>
                    <a:pt x="3107" y="4533"/>
                    <a:pt x="1475" y="6324"/>
                    <a:pt x="726" y="7150"/>
                  </a:cubicBezTo>
                  <a:cubicBezTo>
                    <a:pt x="1" y="7951"/>
                    <a:pt x="339" y="8907"/>
                    <a:pt x="1077" y="8907"/>
                  </a:cubicBezTo>
                  <a:cubicBezTo>
                    <a:pt x="1180" y="8907"/>
                    <a:pt x="1291" y="8889"/>
                    <a:pt x="1408" y="8848"/>
                  </a:cubicBezTo>
                  <a:lnTo>
                    <a:pt x="9142" y="6179"/>
                  </a:lnTo>
                  <a:cubicBezTo>
                    <a:pt x="9444" y="6075"/>
                    <a:pt x="9677" y="5823"/>
                    <a:pt x="9763" y="5497"/>
                  </a:cubicBezTo>
                  <a:cubicBezTo>
                    <a:pt x="9826" y="5254"/>
                    <a:pt x="9903" y="5005"/>
                    <a:pt x="9976" y="4940"/>
                  </a:cubicBezTo>
                  <a:cubicBezTo>
                    <a:pt x="10065" y="4863"/>
                    <a:pt x="10828" y="4535"/>
                    <a:pt x="11196" y="4407"/>
                  </a:cubicBezTo>
                  <a:cubicBezTo>
                    <a:pt x="11306" y="4567"/>
                    <a:pt x="11462" y="5152"/>
                    <a:pt x="11539" y="5351"/>
                  </a:cubicBezTo>
                  <a:lnTo>
                    <a:pt x="13485" y="4680"/>
                  </a:lnTo>
                  <a:cubicBezTo>
                    <a:pt x="13489" y="4653"/>
                    <a:pt x="12844" y="556"/>
                    <a:pt x="11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4558675" y="1688650"/>
              <a:ext cx="431525" cy="974650"/>
            </a:xfrm>
            <a:custGeom>
              <a:avLst/>
              <a:gdLst/>
              <a:ahLst/>
              <a:cxnLst/>
              <a:rect l="l" t="t" r="r" b="b"/>
              <a:pathLst>
                <a:path w="17261" h="38986" extrusionOk="0">
                  <a:moveTo>
                    <a:pt x="11629" y="1"/>
                  </a:moveTo>
                  <a:lnTo>
                    <a:pt x="0" y="822"/>
                  </a:lnTo>
                  <a:cubicBezTo>
                    <a:pt x="0" y="6724"/>
                    <a:pt x="158" y="13902"/>
                    <a:pt x="2190" y="20419"/>
                  </a:cubicBezTo>
                  <a:cubicBezTo>
                    <a:pt x="5329" y="30477"/>
                    <a:pt x="10836" y="38986"/>
                    <a:pt x="10836" y="38986"/>
                  </a:cubicBezTo>
                  <a:lnTo>
                    <a:pt x="17260" y="35652"/>
                  </a:lnTo>
                  <a:cubicBezTo>
                    <a:pt x="17260" y="35652"/>
                    <a:pt x="12388" y="22198"/>
                    <a:pt x="11956" y="19493"/>
                  </a:cubicBezTo>
                  <a:cubicBezTo>
                    <a:pt x="11269" y="15193"/>
                    <a:pt x="11802" y="5055"/>
                    <a:pt x="11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268800" y="2061300"/>
              <a:ext cx="276550" cy="457175"/>
            </a:xfrm>
            <a:custGeom>
              <a:avLst/>
              <a:gdLst/>
              <a:ahLst/>
              <a:cxnLst/>
              <a:rect l="l" t="t" r="r" b="b"/>
              <a:pathLst>
                <a:path w="11062" h="18287" extrusionOk="0">
                  <a:moveTo>
                    <a:pt x="1" y="1"/>
                  </a:moveTo>
                  <a:lnTo>
                    <a:pt x="3532" y="13275"/>
                  </a:lnTo>
                  <a:cubicBezTo>
                    <a:pt x="3905" y="14443"/>
                    <a:pt x="3522" y="16552"/>
                    <a:pt x="3268" y="17623"/>
                  </a:cubicBezTo>
                  <a:lnTo>
                    <a:pt x="3268" y="17623"/>
                  </a:lnTo>
                  <a:cubicBezTo>
                    <a:pt x="5903" y="15187"/>
                    <a:pt x="8292" y="12710"/>
                    <a:pt x="11062" y="10427"/>
                  </a:cubicBezTo>
                  <a:cubicBezTo>
                    <a:pt x="9257" y="8760"/>
                    <a:pt x="1806" y="1667"/>
                    <a:pt x="1" y="1"/>
                  </a:cubicBezTo>
                  <a:close/>
                  <a:moveTo>
                    <a:pt x="3268" y="17623"/>
                  </a:moveTo>
                  <a:lnTo>
                    <a:pt x="3268" y="17623"/>
                  </a:lnTo>
                  <a:cubicBezTo>
                    <a:pt x="3254" y="17636"/>
                    <a:pt x="3240" y="17649"/>
                    <a:pt x="3226" y="17662"/>
                  </a:cubicBezTo>
                  <a:cubicBezTo>
                    <a:pt x="3109" y="18100"/>
                    <a:pt x="3071" y="18286"/>
                    <a:pt x="3081" y="18286"/>
                  </a:cubicBezTo>
                  <a:cubicBezTo>
                    <a:pt x="3093" y="18286"/>
                    <a:pt x="3171" y="18029"/>
                    <a:pt x="3268" y="176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315150" y="2291225"/>
              <a:ext cx="281450" cy="307800"/>
            </a:xfrm>
            <a:custGeom>
              <a:avLst/>
              <a:gdLst/>
              <a:ahLst/>
              <a:cxnLst/>
              <a:rect l="l" t="t" r="r" b="b"/>
              <a:pathLst>
                <a:path w="11258" h="12312" extrusionOk="0">
                  <a:moveTo>
                    <a:pt x="7970" y="1"/>
                  </a:moveTo>
                  <a:cubicBezTo>
                    <a:pt x="7924" y="1539"/>
                    <a:pt x="4295" y="5480"/>
                    <a:pt x="1621" y="7364"/>
                  </a:cubicBezTo>
                  <a:cubicBezTo>
                    <a:pt x="1566" y="7440"/>
                    <a:pt x="714" y="9709"/>
                    <a:pt x="325" y="10755"/>
                  </a:cubicBezTo>
                  <a:cubicBezTo>
                    <a:pt x="1" y="11625"/>
                    <a:pt x="451" y="12311"/>
                    <a:pt x="1019" y="12311"/>
                  </a:cubicBezTo>
                  <a:cubicBezTo>
                    <a:pt x="1204" y="12311"/>
                    <a:pt x="1401" y="12239"/>
                    <a:pt x="1588" y="12077"/>
                  </a:cubicBezTo>
                  <a:lnTo>
                    <a:pt x="7781" y="6730"/>
                  </a:lnTo>
                  <a:cubicBezTo>
                    <a:pt x="8022" y="6521"/>
                    <a:pt x="8144" y="6201"/>
                    <a:pt x="8104" y="5866"/>
                  </a:cubicBezTo>
                  <a:cubicBezTo>
                    <a:pt x="8074" y="5617"/>
                    <a:pt x="8053" y="5357"/>
                    <a:pt x="8096" y="5270"/>
                  </a:cubicBezTo>
                  <a:cubicBezTo>
                    <a:pt x="8150" y="5165"/>
                    <a:pt x="8737" y="4577"/>
                    <a:pt x="9031" y="4323"/>
                  </a:cubicBezTo>
                  <a:cubicBezTo>
                    <a:pt x="9192" y="4431"/>
                    <a:pt x="9555" y="4915"/>
                    <a:pt x="9699" y="5073"/>
                  </a:cubicBezTo>
                  <a:lnTo>
                    <a:pt x="11258" y="3727"/>
                  </a:lnTo>
                  <a:cubicBezTo>
                    <a:pt x="11250" y="3699"/>
                    <a:pt x="9133" y="135"/>
                    <a:pt x="7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4824125" y="1450500"/>
              <a:ext cx="585750" cy="942675"/>
            </a:xfrm>
            <a:custGeom>
              <a:avLst/>
              <a:gdLst/>
              <a:ahLst/>
              <a:cxnLst/>
              <a:rect l="l" t="t" r="r" b="b"/>
              <a:pathLst>
                <a:path w="23430" h="37707" extrusionOk="0">
                  <a:moveTo>
                    <a:pt x="11522" y="1"/>
                  </a:moveTo>
                  <a:lnTo>
                    <a:pt x="1" y="863"/>
                  </a:lnTo>
                  <a:cubicBezTo>
                    <a:pt x="1" y="863"/>
                    <a:pt x="207" y="18573"/>
                    <a:pt x="4569" y="24179"/>
                  </a:cubicBezTo>
                  <a:cubicBezTo>
                    <a:pt x="10314" y="31564"/>
                    <a:pt x="21320" y="37707"/>
                    <a:pt x="21320" y="37707"/>
                  </a:cubicBezTo>
                  <a:lnTo>
                    <a:pt x="23430" y="29860"/>
                  </a:lnTo>
                  <a:cubicBezTo>
                    <a:pt x="23430" y="29860"/>
                    <a:pt x="15592" y="23153"/>
                    <a:pt x="13178" y="18680"/>
                  </a:cubicBezTo>
                  <a:cubicBezTo>
                    <a:pt x="11129" y="14889"/>
                    <a:pt x="11522" y="1"/>
                    <a:pt x="11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4523900" y="1139375"/>
              <a:ext cx="766925" cy="804975"/>
            </a:xfrm>
            <a:custGeom>
              <a:avLst/>
              <a:gdLst/>
              <a:ahLst/>
              <a:cxnLst/>
              <a:rect l="l" t="t" r="r" b="b"/>
              <a:pathLst>
                <a:path w="30677" h="32199" extrusionOk="0">
                  <a:moveTo>
                    <a:pt x="22922" y="0"/>
                  </a:moveTo>
                  <a:lnTo>
                    <a:pt x="6142" y="1609"/>
                  </a:lnTo>
                  <a:cubicBezTo>
                    <a:pt x="4084" y="5133"/>
                    <a:pt x="429" y="10486"/>
                    <a:pt x="1" y="31081"/>
                  </a:cubicBezTo>
                  <a:cubicBezTo>
                    <a:pt x="1" y="31081"/>
                    <a:pt x="7341" y="32198"/>
                    <a:pt x="14380" y="32198"/>
                  </a:cubicBezTo>
                  <a:cubicBezTo>
                    <a:pt x="21419" y="32198"/>
                    <a:pt x="30042" y="29933"/>
                    <a:pt x="30042" y="29933"/>
                  </a:cubicBezTo>
                  <a:cubicBezTo>
                    <a:pt x="30042" y="29933"/>
                    <a:pt x="30676" y="5985"/>
                    <a:pt x="22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26600" y="1133825"/>
              <a:ext cx="1922100" cy="1934150"/>
            </a:xfrm>
            <a:custGeom>
              <a:avLst/>
              <a:gdLst/>
              <a:ahLst/>
              <a:cxnLst/>
              <a:rect l="l" t="t" r="r" b="b"/>
              <a:pathLst>
                <a:path w="76884" h="77366" extrusionOk="0">
                  <a:moveTo>
                    <a:pt x="23359" y="0"/>
                  </a:moveTo>
                  <a:cubicBezTo>
                    <a:pt x="20167" y="0"/>
                    <a:pt x="17570" y="2571"/>
                    <a:pt x="17537" y="5763"/>
                  </a:cubicBezTo>
                  <a:lnTo>
                    <a:pt x="17390" y="19871"/>
                  </a:lnTo>
                  <a:cubicBezTo>
                    <a:pt x="17390" y="20142"/>
                    <a:pt x="17277" y="20400"/>
                    <a:pt x="17080" y="20585"/>
                  </a:cubicBezTo>
                  <a:cubicBezTo>
                    <a:pt x="16891" y="20761"/>
                    <a:pt x="16644" y="20860"/>
                    <a:pt x="16387" y="20862"/>
                  </a:cubicBezTo>
                  <a:cubicBezTo>
                    <a:pt x="16155" y="20861"/>
                    <a:pt x="15932" y="20777"/>
                    <a:pt x="15759" y="20625"/>
                  </a:cubicBezTo>
                  <a:cubicBezTo>
                    <a:pt x="14940" y="19922"/>
                    <a:pt x="14036" y="19373"/>
                    <a:pt x="13070" y="18993"/>
                  </a:cubicBezTo>
                  <a:cubicBezTo>
                    <a:pt x="12076" y="18600"/>
                    <a:pt x="11017" y="18393"/>
                    <a:pt x="9949" y="18381"/>
                  </a:cubicBezTo>
                  <a:lnTo>
                    <a:pt x="9857" y="18381"/>
                  </a:lnTo>
                  <a:cubicBezTo>
                    <a:pt x="8536" y="18381"/>
                    <a:pt x="7253" y="18674"/>
                    <a:pt x="6044" y="19251"/>
                  </a:cubicBezTo>
                  <a:cubicBezTo>
                    <a:pt x="4878" y="19808"/>
                    <a:pt x="3830" y="20605"/>
                    <a:pt x="2928" y="21620"/>
                  </a:cubicBezTo>
                  <a:cubicBezTo>
                    <a:pt x="2028" y="22632"/>
                    <a:pt x="1319" y="23812"/>
                    <a:pt x="819" y="25125"/>
                  </a:cubicBezTo>
                  <a:cubicBezTo>
                    <a:pt x="302" y="26482"/>
                    <a:pt x="32" y="27925"/>
                    <a:pt x="17" y="29414"/>
                  </a:cubicBezTo>
                  <a:cubicBezTo>
                    <a:pt x="1" y="30913"/>
                    <a:pt x="244" y="32369"/>
                    <a:pt x="737" y="33744"/>
                  </a:cubicBezTo>
                  <a:cubicBezTo>
                    <a:pt x="1215" y="35074"/>
                    <a:pt x="1907" y="36270"/>
                    <a:pt x="2795" y="37302"/>
                  </a:cubicBezTo>
                  <a:cubicBezTo>
                    <a:pt x="3685" y="38338"/>
                    <a:pt x="4727" y="39155"/>
                    <a:pt x="5890" y="39730"/>
                  </a:cubicBezTo>
                  <a:cubicBezTo>
                    <a:pt x="7099" y="40329"/>
                    <a:pt x="8386" y="40639"/>
                    <a:pt x="9718" y="40652"/>
                  </a:cubicBezTo>
                  <a:lnTo>
                    <a:pt x="9809" y="40652"/>
                  </a:lnTo>
                  <a:cubicBezTo>
                    <a:pt x="10861" y="40652"/>
                    <a:pt x="11906" y="40463"/>
                    <a:pt x="12891" y="40091"/>
                  </a:cubicBezTo>
                  <a:cubicBezTo>
                    <a:pt x="13850" y="39733"/>
                    <a:pt x="14752" y="39207"/>
                    <a:pt x="15572" y="38531"/>
                  </a:cubicBezTo>
                  <a:cubicBezTo>
                    <a:pt x="15743" y="38387"/>
                    <a:pt x="15961" y="38308"/>
                    <a:pt x="16186" y="38307"/>
                  </a:cubicBezTo>
                  <a:cubicBezTo>
                    <a:pt x="16456" y="38308"/>
                    <a:pt x="16715" y="38418"/>
                    <a:pt x="16905" y="38610"/>
                  </a:cubicBezTo>
                  <a:cubicBezTo>
                    <a:pt x="17092" y="38798"/>
                    <a:pt x="17194" y="39054"/>
                    <a:pt x="17188" y="39319"/>
                  </a:cubicBezTo>
                  <a:lnTo>
                    <a:pt x="17042" y="53427"/>
                  </a:lnTo>
                  <a:cubicBezTo>
                    <a:pt x="17005" y="56644"/>
                    <a:pt x="19588" y="59280"/>
                    <a:pt x="22805" y="59310"/>
                  </a:cubicBezTo>
                  <a:lnTo>
                    <a:pt x="37386" y="59461"/>
                  </a:lnTo>
                  <a:cubicBezTo>
                    <a:pt x="37871" y="59467"/>
                    <a:pt x="38174" y="59782"/>
                    <a:pt x="38296" y="60076"/>
                  </a:cubicBezTo>
                  <a:cubicBezTo>
                    <a:pt x="38417" y="60367"/>
                    <a:pt x="38428" y="60801"/>
                    <a:pt x="38093" y="61145"/>
                  </a:cubicBezTo>
                  <a:cubicBezTo>
                    <a:pt x="37259" y="62001"/>
                    <a:pt x="36605" y="62967"/>
                    <a:pt x="36150" y="64016"/>
                  </a:cubicBezTo>
                  <a:cubicBezTo>
                    <a:pt x="35678" y="65094"/>
                    <a:pt x="35430" y="66255"/>
                    <a:pt x="35418" y="67432"/>
                  </a:cubicBezTo>
                  <a:cubicBezTo>
                    <a:pt x="35405" y="68762"/>
                    <a:pt x="35687" y="70057"/>
                    <a:pt x="36260" y="71276"/>
                  </a:cubicBezTo>
                  <a:cubicBezTo>
                    <a:pt x="36813" y="72453"/>
                    <a:pt x="37607" y="73511"/>
                    <a:pt x="38623" y="74423"/>
                  </a:cubicBezTo>
                  <a:cubicBezTo>
                    <a:pt x="39637" y="75330"/>
                    <a:pt x="40820" y="76047"/>
                    <a:pt x="42140" y="76554"/>
                  </a:cubicBezTo>
                  <a:cubicBezTo>
                    <a:pt x="43503" y="77075"/>
                    <a:pt x="44954" y="77348"/>
                    <a:pt x="46452" y="77364"/>
                  </a:cubicBezTo>
                  <a:cubicBezTo>
                    <a:pt x="46497" y="77365"/>
                    <a:pt x="46541" y="77365"/>
                    <a:pt x="46586" y="77365"/>
                  </a:cubicBezTo>
                  <a:cubicBezTo>
                    <a:pt x="48070" y="77365"/>
                    <a:pt x="49510" y="77112"/>
                    <a:pt x="50868" y="76613"/>
                  </a:cubicBezTo>
                  <a:cubicBezTo>
                    <a:pt x="52183" y="76128"/>
                    <a:pt x="53367" y="75434"/>
                    <a:pt x="54384" y="74549"/>
                  </a:cubicBezTo>
                  <a:cubicBezTo>
                    <a:pt x="55407" y="73660"/>
                    <a:pt x="56213" y="72622"/>
                    <a:pt x="56780" y="71465"/>
                  </a:cubicBezTo>
                  <a:cubicBezTo>
                    <a:pt x="57370" y="70264"/>
                    <a:pt x="57676" y="68985"/>
                    <a:pt x="57690" y="67664"/>
                  </a:cubicBezTo>
                  <a:cubicBezTo>
                    <a:pt x="57702" y="66489"/>
                    <a:pt x="57478" y="65322"/>
                    <a:pt x="57030" y="64234"/>
                  </a:cubicBezTo>
                  <a:cubicBezTo>
                    <a:pt x="56597" y="63176"/>
                    <a:pt x="55962" y="62197"/>
                    <a:pt x="55147" y="61323"/>
                  </a:cubicBezTo>
                  <a:cubicBezTo>
                    <a:pt x="54870" y="61027"/>
                    <a:pt x="54802" y="60627"/>
                    <a:pt x="54963" y="60254"/>
                  </a:cubicBezTo>
                  <a:cubicBezTo>
                    <a:pt x="55088" y="59964"/>
                    <a:pt x="55395" y="59654"/>
                    <a:pt x="55876" y="59654"/>
                  </a:cubicBezTo>
                  <a:lnTo>
                    <a:pt x="55888" y="59654"/>
                  </a:lnTo>
                  <a:lnTo>
                    <a:pt x="70469" y="59805"/>
                  </a:lnTo>
                  <a:lnTo>
                    <a:pt x="70531" y="59805"/>
                  </a:lnTo>
                  <a:cubicBezTo>
                    <a:pt x="73723" y="59805"/>
                    <a:pt x="76320" y="57234"/>
                    <a:pt x="76353" y="54042"/>
                  </a:cubicBezTo>
                  <a:lnTo>
                    <a:pt x="76847" y="6379"/>
                  </a:lnTo>
                  <a:cubicBezTo>
                    <a:pt x="76884" y="3162"/>
                    <a:pt x="74302" y="526"/>
                    <a:pt x="71084" y="495"/>
                  </a:cubicBezTo>
                  <a:lnTo>
                    <a:pt x="23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4329875" y="1197350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0"/>
                  </a:cubicBezTo>
                  <a:cubicBezTo>
                    <a:pt x="17" y="964"/>
                    <a:pt x="0" y="1527"/>
                    <a:pt x="276" y="1967"/>
                  </a:cubicBezTo>
                  <a:cubicBezTo>
                    <a:pt x="513" y="2346"/>
                    <a:pt x="927" y="2569"/>
                    <a:pt x="1364" y="2569"/>
                  </a:cubicBezTo>
                  <a:cubicBezTo>
                    <a:pt x="1435" y="2569"/>
                    <a:pt x="1507" y="2564"/>
                    <a:pt x="1578" y="2551"/>
                  </a:cubicBezTo>
                  <a:cubicBezTo>
                    <a:pt x="2278" y="2433"/>
                    <a:pt x="2750" y="1770"/>
                    <a:pt x="2631" y="1072"/>
                  </a:cubicBezTo>
                  <a:cubicBezTo>
                    <a:pt x="2545" y="560"/>
                    <a:pt x="2157" y="149"/>
                    <a:pt x="1652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4628500" y="11469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2" y="198"/>
                    <a:pt x="318" y="541"/>
                  </a:cubicBezTo>
                  <a:cubicBezTo>
                    <a:pt x="16" y="965"/>
                    <a:pt x="0" y="1527"/>
                    <a:pt x="276" y="1967"/>
                  </a:cubicBezTo>
                  <a:cubicBezTo>
                    <a:pt x="513" y="2347"/>
                    <a:pt x="927" y="2570"/>
                    <a:pt x="1366" y="2570"/>
                  </a:cubicBezTo>
                  <a:cubicBezTo>
                    <a:pt x="1436" y="2570"/>
                    <a:pt x="1507" y="2564"/>
                    <a:pt x="1578" y="2552"/>
                  </a:cubicBezTo>
                  <a:cubicBezTo>
                    <a:pt x="2277" y="2434"/>
                    <a:pt x="2748" y="1771"/>
                    <a:pt x="2630" y="1071"/>
                  </a:cubicBezTo>
                  <a:cubicBezTo>
                    <a:pt x="2543" y="559"/>
                    <a:pt x="2157" y="149"/>
                    <a:pt x="1651" y="34"/>
                  </a:cubicBezTo>
                  <a:cubicBezTo>
                    <a:pt x="1555" y="12"/>
                    <a:pt x="1458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4371225" y="144250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8" y="964"/>
                    <a:pt x="1" y="1527"/>
                    <a:pt x="276" y="1967"/>
                  </a:cubicBezTo>
                  <a:cubicBezTo>
                    <a:pt x="513" y="2346"/>
                    <a:pt x="928" y="2569"/>
                    <a:pt x="1365" y="2569"/>
                  </a:cubicBezTo>
                  <a:cubicBezTo>
                    <a:pt x="1436" y="2569"/>
                    <a:pt x="1507" y="2564"/>
                    <a:pt x="1579" y="2551"/>
                  </a:cubicBezTo>
                  <a:cubicBezTo>
                    <a:pt x="2277" y="2433"/>
                    <a:pt x="2749" y="1772"/>
                    <a:pt x="2631" y="1072"/>
                  </a:cubicBezTo>
                  <a:cubicBezTo>
                    <a:pt x="2545" y="560"/>
                    <a:pt x="2158" y="150"/>
                    <a:pt x="1652" y="33"/>
                  </a:cubicBezTo>
                  <a:cubicBezTo>
                    <a:pt x="1557" y="11"/>
                    <a:pt x="1461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4669850" y="139215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0"/>
                  </a:moveTo>
                  <a:cubicBezTo>
                    <a:pt x="955" y="0"/>
                    <a:pt x="562" y="196"/>
                    <a:pt x="318" y="540"/>
                  </a:cubicBezTo>
                  <a:cubicBezTo>
                    <a:pt x="16" y="964"/>
                    <a:pt x="0" y="1527"/>
                    <a:pt x="276" y="1967"/>
                  </a:cubicBezTo>
                  <a:cubicBezTo>
                    <a:pt x="513" y="2345"/>
                    <a:pt x="927" y="2569"/>
                    <a:pt x="1363" y="2569"/>
                  </a:cubicBezTo>
                  <a:cubicBezTo>
                    <a:pt x="1434" y="2569"/>
                    <a:pt x="1506" y="2563"/>
                    <a:pt x="1577" y="2551"/>
                  </a:cubicBezTo>
                  <a:cubicBezTo>
                    <a:pt x="2277" y="2433"/>
                    <a:pt x="2749" y="1770"/>
                    <a:pt x="2631" y="1071"/>
                  </a:cubicBezTo>
                  <a:cubicBezTo>
                    <a:pt x="2544" y="559"/>
                    <a:pt x="2158" y="148"/>
                    <a:pt x="1651" y="33"/>
                  </a:cubicBezTo>
                  <a:cubicBezTo>
                    <a:pt x="1556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4968475" y="134177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4" y="1"/>
                  </a:moveTo>
                  <a:cubicBezTo>
                    <a:pt x="954" y="1"/>
                    <a:pt x="562" y="198"/>
                    <a:pt x="318" y="540"/>
                  </a:cubicBezTo>
                  <a:cubicBezTo>
                    <a:pt x="18" y="963"/>
                    <a:pt x="0" y="1526"/>
                    <a:pt x="276" y="1966"/>
                  </a:cubicBezTo>
                  <a:cubicBezTo>
                    <a:pt x="513" y="2345"/>
                    <a:pt x="927" y="2569"/>
                    <a:pt x="1364" y="2569"/>
                  </a:cubicBezTo>
                  <a:cubicBezTo>
                    <a:pt x="1435" y="2569"/>
                    <a:pt x="1507" y="2563"/>
                    <a:pt x="1579" y="2551"/>
                  </a:cubicBezTo>
                  <a:cubicBezTo>
                    <a:pt x="2277" y="2432"/>
                    <a:pt x="2749" y="1771"/>
                    <a:pt x="2631" y="1071"/>
                  </a:cubicBezTo>
                  <a:cubicBezTo>
                    <a:pt x="2545" y="559"/>
                    <a:pt x="2158" y="149"/>
                    <a:pt x="1652" y="34"/>
                  </a:cubicBezTo>
                  <a:cubicBezTo>
                    <a:pt x="1556" y="11"/>
                    <a:pt x="1460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5267075" y="129140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7" y="964"/>
                    <a:pt x="0" y="1527"/>
                    <a:pt x="276" y="1967"/>
                  </a:cubicBezTo>
                  <a:cubicBezTo>
                    <a:pt x="513" y="2346"/>
                    <a:pt x="926" y="2569"/>
                    <a:pt x="1364" y="2569"/>
                  </a:cubicBezTo>
                  <a:cubicBezTo>
                    <a:pt x="1435" y="2569"/>
                    <a:pt x="1507" y="2564"/>
                    <a:pt x="1578" y="2551"/>
                  </a:cubicBezTo>
                  <a:cubicBezTo>
                    <a:pt x="2277" y="2433"/>
                    <a:pt x="2748" y="1770"/>
                    <a:pt x="2630" y="1072"/>
                  </a:cubicBezTo>
                  <a:cubicBezTo>
                    <a:pt x="2545" y="559"/>
                    <a:pt x="2158" y="150"/>
                    <a:pt x="1652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4113975" y="1738050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0"/>
                  </a:moveTo>
                  <a:cubicBezTo>
                    <a:pt x="955" y="0"/>
                    <a:pt x="562" y="197"/>
                    <a:pt x="318" y="541"/>
                  </a:cubicBezTo>
                  <a:cubicBezTo>
                    <a:pt x="17" y="964"/>
                    <a:pt x="0" y="1527"/>
                    <a:pt x="276" y="1967"/>
                  </a:cubicBezTo>
                  <a:cubicBezTo>
                    <a:pt x="513" y="2345"/>
                    <a:pt x="927" y="2569"/>
                    <a:pt x="1364" y="2569"/>
                  </a:cubicBezTo>
                  <a:cubicBezTo>
                    <a:pt x="1435" y="2569"/>
                    <a:pt x="1507" y="2563"/>
                    <a:pt x="1578" y="2551"/>
                  </a:cubicBezTo>
                  <a:cubicBezTo>
                    <a:pt x="2277" y="2433"/>
                    <a:pt x="2750" y="1771"/>
                    <a:pt x="2631" y="1071"/>
                  </a:cubicBezTo>
                  <a:cubicBezTo>
                    <a:pt x="2545" y="559"/>
                    <a:pt x="2157" y="149"/>
                    <a:pt x="1652" y="33"/>
                  </a:cubicBezTo>
                  <a:cubicBezTo>
                    <a:pt x="1556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4412575" y="1687675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0"/>
                  </a:moveTo>
                  <a:cubicBezTo>
                    <a:pt x="955" y="0"/>
                    <a:pt x="563" y="197"/>
                    <a:pt x="319" y="540"/>
                  </a:cubicBezTo>
                  <a:cubicBezTo>
                    <a:pt x="17" y="964"/>
                    <a:pt x="1" y="1526"/>
                    <a:pt x="277" y="1966"/>
                  </a:cubicBezTo>
                  <a:cubicBezTo>
                    <a:pt x="514" y="2346"/>
                    <a:pt x="928" y="2569"/>
                    <a:pt x="1366" y="2569"/>
                  </a:cubicBezTo>
                  <a:cubicBezTo>
                    <a:pt x="1436" y="2569"/>
                    <a:pt x="1507" y="2564"/>
                    <a:pt x="1578" y="2552"/>
                  </a:cubicBezTo>
                  <a:cubicBezTo>
                    <a:pt x="2278" y="2434"/>
                    <a:pt x="2749" y="1771"/>
                    <a:pt x="2631" y="1071"/>
                  </a:cubicBezTo>
                  <a:cubicBezTo>
                    <a:pt x="2544" y="559"/>
                    <a:pt x="2158" y="149"/>
                    <a:pt x="1653" y="33"/>
                  </a:cubicBezTo>
                  <a:cubicBezTo>
                    <a:pt x="1557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4711175" y="1637300"/>
              <a:ext cx="68775" cy="64250"/>
            </a:xfrm>
            <a:custGeom>
              <a:avLst/>
              <a:gdLst/>
              <a:ahLst/>
              <a:cxnLst/>
              <a:rect l="l" t="t" r="r" b="b"/>
              <a:pathLst>
                <a:path w="2751" h="2570" extrusionOk="0">
                  <a:moveTo>
                    <a:pt x="1366" y="0"/>
                  </a:moveTo>
                  <a:cubicBezTo>
                    <a:pt x="956" y="0"/>
                    <a:pt x="564" y="197"/>
                    <a:pt x="318" y="541"/>
                  </a:cubicBezTo>
                  <a:cubicBezTo>
                    <a:pt x="18" y="964"/>
                    <a:pt x="1" y="1527"/>
                    <a:pt x="278" y="1967"/>
                  </a:cubicBezTo>
                  <a:cubicBezTo>
                    <a:pt x="515" y="2345"/>
                    <a:pt x="928" y="2569"/>
                    <a:pt x="1365" y="2569"/>
                  </a:cubicBezTo>
                  <a:cubicBezTo>
                    <a:pt x="1436" y="2569"/>
                    <a:pt x="1507" y="2563"/>
                    <a:pt x="1579" y="2551"/>
                  </a:cubicBezTo>
                  <a:cubicBezTo>
                    <a:pt x="2279" y="2433"/>
                    <a:pt x="2750" y="1771"/>
                    <a:pt x="2632" y="1071"/>
                  </a:cubicBezTo>
                  <a:cubicBezTo>
                    <a:pt x="2545" y="559"/>
                    <a:pt x="2159" y="150"/>
                    <a:pt x="1652" y="33"/>
                  </a:cubicBezTo>
                  <a:cubicBezTo>
                    <a:pt x="1557" y="11"/>
                    <a:pt x="1461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5009800" y="15869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1"/>
                  </a:moveTo>
                  <a:cubicBezTo>
                    <a:pt x="954" y="1"/>
                    <a:pt x="562" y="198"/>
                    <a:pt x="318" y="540"/>
                  </a:cubicBezTo>
                  <a:cubicBezTo>
                    <a:pt x="18" y="964"/>
                    <a:pt x="1" y="1526"/>
                    <a:pt x="276" y="1968"/>
                  </a:cubicBezTo>
                  <a:cubicBezTo>
                    <a:pt x="514" y="2346"/>
                    <a:pt x="928" y="2570"/>
                    <a:pt x="1365" y="2570"/>
                  </a:cubicBezTo>
                  <a:cubicBezTo>
                    <a:pt x="1436" y="2570"/>
                    <a:pt x="1507" y="2564"/>
                    <a:pt x="1579" y="2552"/>
                  </a:cubicBezTo>
                  <a:cubicBezTo>
                    <a:pt x="2277" y="2434"/>
                    <a:pt x="2749" y="1771"/>
                    <a:pt x="2632" y="1072"/>
                  </a:cubicBezTo>
                  <a:cubicBezTo>
                    <a:pt x="2545" y="560"/>
                    <a:pt x="2158" y="149"/>
                    <a:pt x="1652" y="34"/>
                  </a:cubicBezTo>
                  <a:cubicBezTo>
                    <a:pt x="1557" y="11"/>
                    <a:pt x="1460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5308425" y="153657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3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6" y="963"/>
                    <a:pt x="1" y="1526"/>
                    <a:pt x="276" y="1966"/>
                  </a:cubicBezTo>
                  <a:cubicBezTo>
                    <a:pt x="514" y="2345"/>
                    <a:pt x="927" y="2568"/>
                    <a:pt x="1364" y="2568"/>
                  </a:cubicBezTo>
                  <a:cubicBezTo>
                    <a:pt x="1434" y="2568"/>
                    <a:pt x="1506" y="2563"/>
                    <a:pt x="1578" y="2550"/>
                  </a:cubicBezTo>
                  <a:cubicBezTo>
                    <a:pt x="2277" y="2434"/>
                    <a:pt x="2749" y="1770"/>
                    <a:pt x="2631" y="1071"/>
                  </a:cubicBezTo>
                  <a:cubicBezTo>
                    <a:pt x="2544" y="558"/>
                    <a:pt x="2158" y="149"/>
                    <a:pt x="1651" y="33"/>
                  </a:cubicBezTo>
                  <a:cubicBezTo>
                    <a:pt x="1555" y="11"/>
                    <a:pt x="1459" y="0"/>
                    <a:pt x="1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5607025" y="14861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6" y="0"/>
                  </a:moveTo>
                  <a:cubicBezTo>
                    <a:pt x="955" y="0"/>
                    <a:pt x="562" y="197"/>
                    <a:pt x="318" y="541"/>
                  </a:cubicBezTo>
                  <a:cubicBezTo>
                    <a:pt x="17" y="963"/>
                    <a:pt x="0" y="1527"/>
                    <a:pt x="276" y="1967"/>
                  </a:cubicBezTo>
                  <a:cubicBezTo>
                    <a:pt x="514" y="2347"/>
                    <a:pt x="928" y="2570"/>
                    <a:pt x="1366" y="2570"/>
                  </a:cubicBezTo>
                  <a:cubicBezTo>
                    <a:pt x="1437" y="2570"/>
                    <a:pt x="1508" y="2564"/>
                    <a:pt x="1579" y="2552"/>
                  </a:cubicBezTo>
                  <a:cubicBezTo>
                    <a:pt x="2278" y="2433"/>
                    <a:pt x="2749" y="1771"/>
                    <a:pt x="2632" y="1071"/>
                  </a:cubicBezTo>
                  <a:cubicBezTo>
                    <a:pt x="2545" y="559"/>
                    <a:pt x="2159" y="149"/>
                    <a:pt x="1652" y="32"/>
                  </a:cubicBezTo>
                  <a:cubicBezTo>
                    <a:pt x="1557" y="11"/>
                    <a:pt x="1461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856700" y="2033575"/>
              <a:ext cx="68775" cy="64250"/>
            </a:xfrm>
            <a:custGeom>
              <a:avLst/>
              <a:gdLst/>
              <a:ahLst/>
              <a:cxnLst/>
              <a:rect l="l" t="t" r="r" b="b"/>
              <a:pathLst>
                <a:path w="2751" h="2570" extrusionOk="0">
                  <a:moveTo>
                    <a:pt x="1364" y="0"/>
                  </a:moveTo>
                  <a:cubicBezTo>
                    <a:pt x="955" y="0"/>
                    <a:pt x="563" y="197"/>
                    <a:pt x="318" y="540"/>
                  </a:cubicBezTo>
                  <a:cubicBezTo>
                    <a:pt x="18" y="963"/>
                    <a:pt x="1" y="1526"/>
                    <a:pt x="276" y="1966"/>
                  </a:cubicBezTo>
                  <a:cubicBezTo>
                    <a:pt x="514" y="2346"/>
                    <a:pt x="929" y="2569"/>
                    <a:pt x="1366" y="2569"/>
                  </a:cubicBezTo>
                  <a:cubicBezTo>
                    <a:pt x="1437" y="2569"/>
                    <a:pt x="1508" y="2563"/>
                    <a:pt x="1579" y="2552"/>
                  </a:cubicBezTo>
                  <a:cubicBezTo>
                    <a:pt x="2279" y="2433"/>
                    <a:pt x="2750" y="1770"/>
                    <a:pt x="2632" y="1070"/>
                  </a:cubicBezTo>
                  <a:cubicBezTo>
                    <a:pt x="2545" y="558"/>
                    <a:pt x="2159" y="149"/>
                    <a:pt x="1652" y="33"/>
                  </a:cubicBezTo>
                  <a:cubicBezTo>
                    <a:pt x="1556" y="11"/>
                    <a:pt x="1460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4155325" y="198322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4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8" y="963"/>
                    <a:pt x="0" y="1526"/>
                    <a:pt x="276" y="1966"/>
                  </a:cubicBezTo>
                  <a:cubicBezTo>
                    <a:pt x="514" y="2346"/>
                    <a:pt x="928" y="2569"/>
                    <a:pt x="1366" y="2569"/>
                  </a:cubicBezTo>
                  <a:cubicBezTo>
                    <a:pt x="1436" y="2569"/>
                    <a:pt x="1508" y="2563"/>
                    <a:pt x="1579" y="2551"/>
                  </a:cubicBezTo>
                  <a:cubicBezTo>
                    <a:pt x="2277" y="2433"/>
                    <a:pt x="2749" y="1770"/>
                    <a:pt x="2631" y="1070"/>
                  </a:cubicBezTo>
                  <a:cubicBezTo>
                    <a:pt x="2545" y="558"/>
                    <a:pt x="2158" y="148"/>
                    <a:pt x="1652" y="33"/>
                  </a:cubicBezTo>
                  <a:cubicBezTo>
                    <a:pt x="1556" y="11"/>
                    <a:pt x="1460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4453950" y="19328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6" y="964"/>
                    <a:pt x="0" y="1528"/>
                    <a:pt x="276" y="1967"/>
                  </a:cubicBezTo>
                  <a:cubicBezTo>
                    <a:pt x="513" y="2346"/>
                    <a:pt x="927" y="2570"/>
                    <a:pt x="1363" y="2570"/>
                  </a:cubicBezTo>
                  <a:cubicBezTo>
                    <a:pt x="1434" y="2570"/>
                    <a:pt x="1506" y="2564"/>
                    <a:pt x="1577" y="2552"/>
                  </a:cubicBezTo>
                  <a:cubicBezTo>
                    <a:pt x="2277" y="2434"/>
                    <a:pt x="2749" y="1771"/>
                    <a:pt x="2631" y="1072"/>
                  </a:cubicBezTo>
                  <a:cubicBezTo>
                    <a:pt x="2544" y="560"/>
                    <a:pt x="2158" y="150"/>
                    <a:pt x="1651" y="33"/>
                  </a:cubicBezTo>
                  <a:cubicBezTo>
                    <a:pt x="1556" y="12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752550" y="18824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7" y="964"/>
                    <a:pt x="0" y="1526"/>
                    <a:pt x="276" y="1966"/>
                  </a:cubicBezTo>
                  <a:cubicBezTo>
                    <a:pt x="513" y="2346"/>
                    <a:pt x="928" y="2569"/>
                    <a:pt x="1366" y="2569"/>
                  </a:cubicBezTo>
                  <a:cubicBezTo>
                    <a:pt x="1436" y="2569"/>
                    <a:pt x="1507" y="2563"/>
                    <a:pt x="1578" y="2552"/>
                  </a:cubicBezTo>
                  <a:cubicBezTo>
                    <a:pt x="2277" y="2433"/>
                    <a:pt x="2748" y="1770"/>
                    <a:pt x="2632" y="1070"/>
                  </a:cubicBezTo>
                  <a:cubicBezTo>
                    <a:pt x="2545" y="558"/>
                    <a:pt x="2157" y="149"/>
                    <a:pt x="1652" y="33"/>
                  </a:cubicBezTo>
                  <a:cubicBezTo>
                    <a:pt x="1556" y="11"/>
                    <a:pt x="1459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051175" y="18320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1" y="198"/>
                    <a:pt x="317" y="540"/>
                  </a:cubicBezTo>
                  <a:cubicBezTo>
                    <a:pt x="16" y="964"/>
                    <a:pt x="0" y="1528"/>
                    <a:pt x="276" y="1968"/>
                  </a:cubicBezTo>
                  <a:cubicBezTo>
                    <a:pt x="513" y="2346"/>
                    <a:pt x="926" y="2570"/>
                    <a:pt x="1364" y="2570"/>
                  </a:cubicBezTo>
                  <a:cubicBezTo>
                    <a:pt x="1435" y="2570"/>
                    <a:pt x="1507" y="2564"/>
                    <a:pt x="1578" y="2552"/>
                  </a:cubicBezTo>
                  <a:cubicBezTo>
                    <a:pt x="2277" y="2434"/>
                    <a:pt x="2748" y="1771"/>
                    <a:pt x="2630" y="1072"/>
                  </a:cubicBezTo>
                  <a:cubicBezTo>
                    <a:pt x="2544" y="560"/>
                    <a:pt x="2157" y="149"/>
                    <a:pt x="1651" y="34"/>
                  </a:cubicBezTo>
                  <a:cubicBezTo>
                    <a:pt x="1555" y="11"/>
                    <a:pt x="1458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5349800" y="17817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0"/>
                  </a:moveTo>
                  <a:cubicBezTo>
                    <a:pt x="954" y="0"/>
                    <a:pt x="561" y="197"/>
                    <a:pt x="317" y="540"/>
                  </a:cubicBezTo>
                  <a:cubicBezTo>
                    <a:pt x="16" y="964"/>
                    <a:pt x="0" y="1528"/>
                    <a:pt x="276" y="1967"/>
                  </a:cubicBezTo>
                  <a:cubicBezTo>
                    <a:pt x="513" y="2346"/>
                    <a:pt x="926" y="2570"/>
                    <a:pt x="1363" y="2570"/>
                  </a:cubicBezTo>
                  <a:cubicBezTo>
                    <a:pt x="1434" y="2570"/>
                    <a:pt x="1506" y="2564"/>
                    <a:pt x="1577" y="2552"/>
                  </a:cubicBezTo>
                  <a:cubicBezTo>
                    <a:pt x="2277" y="2434"/>
                    <a:pt x="2748" y="1770"/>
                    <a:pt x="2630" y="1072"/>
                  </a:cubicBezTo>
                  <a:cubicBezTo>
                    <a:pt x="2543" y="558"/>
                    <a:pt x="2157" y="149"/>
                    <a:pt x="1651" y="33"/>
                  </a:cubicBezTo>
                  <a:cubicBezTo>
                    <a:pt x="1555" y="11"/>
                    <a:pt x="1458" y="0"/>
                    <a:pt x="1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4196675" y="2228375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1"/>
                  </a:moveTo>
                  <a:cubicBezTo>
                    <a:pt x="955" y="1"/>
                    <a:pt x="563" y="197"/>
                    <a:pt x="319" y="540"/>
                  </a:cubicBezTo>
                  <a:cubicBezTo>
                    <a:pt x="17" y="964"/>
                    <a:pt x="1" y="1527"/>
                    <a:pt x="277" y="1967"/>
                  </a:cubicBezTo>
                  <a:cubicBezTo>
                    <a:pt x="514" y="2345"/>
                    <a:pt x="927" y="2569"/>
                    <a:pt x="1364" y="2569"/>
                  </a:cubicBezTo>
                  <a:cubicBezTo>
                    <a:pt x="1435" y="2569"/>
                    <a:pt x="1506" y="2563"/>
                    <a:pt x="1578" y="2551"/>
                  </a:cubicBezTo>
                  <a:cubicBezTo>
                    <a:pt x="2278" y="2433"/>
                    <a:pt x="2749" y="1770"/>
                    <a:pt x="2631" y="1072"/>
                  </a:cubicBezTo>
                  <a:cubicBezTo>
                    <a:pt x="2544" y="559"/>
                    <a:pt x="2158" y="148"/>
                    <a:pt x="1651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4495275" y="217800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1"/>
                  </a:moveTo>
                  <a:cubicBezTo>
                    <a:pt x="956" y="1"/>
                    <a:pt x="563" y="198"/>
                    <a:pt x="318" y="540"/>
                  </a:cubicBezTo>
                  <a:cubicBezTo>
                    <a:pt x="18" y="963"/>
                    <a:pt x="1" y="1527"/>
                    <a:pt x="276" y="1966"/>
                  </a:cubicBezTo>
                  <a:cubicBezTo>
                    <a:pt x="514" y="2347"/>
                    <a:pt x="929" y="2570"/>
                    <a:pt x="1367" y="2570"/>
                  </a:cubicBezTo>
                  <a:cubicBezTo>
                    <a:pt x="1437" y="2570"/>
                    <a:pt x="1508" y="2564"/>
                    <a:pt x="1579" y="2552"/>
                  </a:cubicBezTo>
                  <a:cubicBezTo>
                    <a:pt x="2279" y="2434"/>
                    <a:pt x="2749" y="1771"/>
                    <a:pt x="2632" y="1071"/>
                  </a:cubicBezTo>
                  <a:cubicBezTo>
                    <a:pt x="2545" y="559"/>
                    <a:pt x="2159" y="149"/>
                    <a:pt x="1652" y="34"/>
                  </a:cubicBezTo>
                  <a:cubicBezTo>
                    <a:pt x="1557" y="12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4793900" y="21276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0"/>
                  </a:moveTo>
                  <a:cubicBezTo>
                    <a:pt x="954" y="0"/>
                    <a:pt x="562" y="197"/>
                    <a:pt x="318" y="540"/>
                  </a:cubicBezTo>
                  <a:cubicBezTo>
                    <a:pt x="16" y="964"/>
                    <a:pt x="1" y="1527"/>
                    <a:pt x="276" y="1967"/>
                  </a:cubicBezTo>
                  <a:cubicBezTo>
                    <a:pt x="514" y="2346"/>
                    <a:pt x="927" y="2570"/>
                    <a:pt x="1364" y="2570"/>
                  </a:cubicBezTo>
                  <a:cubicBezTo>
                    <a:pt x="1435" y="2570"/>
                    <a:pt x="1507" y="2564"/>
                    <a:pt x="1579" y="2552"/>
                  </a:cubicBezTo>
                  <a:cubicBezTo>
                    <a:pt x="2277" y="2433"/>
                    <a:pt x="2749" y="1770"/>
                    <a:pt x="2631" y="1072"/>
                  </a:cubicBezTo>
                  <a:cubicBezTo>
                    <a:pt x="2545" y="560"/>
                    <a:pt x="2158" y="149"/>
                    <a:pt x="1652" y="33"/>
                  </a:cubicBezTo>
                  <a:cubicBezTo>
                    <a:pt x="1556" y="11"/>
                    <a:pt x="1460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092525" y="207725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2" y="198"/>
                    <a:pt x="317" y="541"/>
                  </a:cubicBezTo>
                  <a:cubicBezTo>
                    <a:pt x="16" y="965"/>
                    <a:pt x="1" y="1527"/>
                    <a:pt x="276" y="1968"/>
                  </a:cubicBezTo>
                  <a:cubicBezTo>
                    <a:pt x="514" y="2347"/>
                    <a:pt x="928" y="2570"/>
                    <a:pt x="1365" y="2570"/>
                  </a:cubicBezTo>
                  <a:cubicBezTo>
                    <a:pt x="1436" y="2570"/>
                    <a:pt x="1507" y="2564"/>
                    <a:pt x="1578" y="2552"/>
                  </a:cubicBezTo>
                  <a:cubicBezTo>
                    <a:pt x="2277" y="2434"/>
                    <a:pt x="2749" y="1771"/>
                    <a:pt x="2631" y="1071"/>
                  </a:cubicBezTo>
                  <a:cubicBezTo>
                    <a:pt x="2544" y="559"/>
                    <a:pt x="2158" y="149"/>
                    <a:pt x="1651" y="34"/>
                  </a:cubicBezTo>
                  <a:cubicBezTo>
                    <a:pt x="1555" y="12"/>
                    <a:pt x="1459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391125" y="202687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4" y="1"/>
                  </a:moveTo>
                  <a:cubicBezTo>
                    <a:pt x="955" y="1"/>
                    <a:pt x="562" y="197"/>
                    <a:pt x="318" y="541"/>
                  </a:cubicBezTo>
                  <a:cubicBezTo>
                    <a:pt x="16" y="964"/>
                    <a:pt x="0" y="1528"/>
                    <a:pt x="276" y="1967"/>
                  </a:cubicBezTo>
                  <a:cubicBezTo>
                    <a:pt x="513" y="2346"/>
                    <a:pt x="926" y="2570"/>
                    <a:pt x="1364" y="2570"/>
                  </a:cubicBezTo>
                  <a:cubicBezTo>
                    <a:pt x="1435" y="2570"/>
                    <a:pt x="1507" y="2564"/>
                    <a:pt x="1579" y="2552"/>
                  </a:cubicBezTo>
                  <a:cubicBezTo>
                    <a:pt x="2277" y="2434"/>
                    <a:pt x="2748" y="1772"/>
                    <a:pt x="2630" y="1072"/>
                  </a:cubicBezTo>
                  <a:cubicBezTo>
                    <a:pt x="2544" y="560"/>
                    <a:pt x="2158" y="150"/>
                    <a:pt x="1651" y="33"/>
                  </a:cubicBezTo>
                  <a:cubicBezTo>
                    <a:pt x="1555" y="11"/>
                    <a:pt x="1459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238025" y="2473525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5" y="1"/>
                  </a:moveTo>
                  <a:cubicBezTo>
                    <a:pt x="955" y="1"/>
                    <a:pt x="562" y="198"/>
                    <a:pt x="318" y="541"/>
                  </a:cubicBezTo>
                  <a:cubicBezTo>
                    <a:pt x="17" y="965"/>
                    <a:pt x="0" y="1527"/>
                    <a:pt x="276" y="1967"/>
                  </a:cubicBezTo>
                  <a:cubicBezTo>
                    <a:pt x="514" y="2346"/>
                    <a:pt x="927" y="2569"/>
                    <a:pt x="1364" y="2569"/>
                  </a:cubicBezTo>
                  <a:cubicBezTo>
                    <a:pt x="1435" y="2569"/>
                    <a:pt x="1507" y="2563"/>
                    <a:pt x="1578" y="2551"/>
                  </a:cubicBezTo>
                  <a:cubicBezTo>
                    <a:pt x="2278" y="2433"/>
                    <a:pt x="2750" y="1770"/>
                    <a:pt x="2631" y="1072"/>
                  </a:cubicBezTo>
                  <a:cubicBezTo>
                    <a:pt x="2544" y="558"/>
                    <a:pt x="2157" y="150"/>
                    <a:pt x="1651" y="33"/>
                  </a:cubicBezTo>
                  <a:cubicBezTo>
                    <a:pt x="1556" y="11"/>
                    <a:pt x="1460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4536650" y="2423150"/>
              <a:ext cx="68725" cy="64275"/>
            </a:xfrm>
            <a:custGeom>
              <a:avLst/>
              <a:gdLst/>
              <a:ahLst/>
              <a:cxnLst/>
              <a:rect l="l" t="t" r="r" b="b"/>
              <a:pathLst>
                <a:path w="2749" h="2571" extrusionOk="0">
                  <a:moveTo>
                    <a:pt x="1364" y="1"/>
                  </a:moveTo>
                  <a:cubicBezTo>
                    <a:pt x="954" y="1"/>
                    <a:pt x="562" y="198"/>
                    <a:pt x="318" y="540"/>
                  </a:cubicBezTo>
                  <a:cubicBezTo>
                    <a:pt x="17" y="965"/>
                    <a:pt x="0" y="1527"/>
                    <a:pt x="276" y="1968"/>
                  </a:cubicBezTo>
                  <a:cubicBezTo>
                    <a:pt x="513" y="2346"/>
                    <a:pt x="927" y="2570"/>
                    <a:pt x="1364" y="2570"/>
                  </a:cubicBezTo>
                  <a:cubicBezTo>
                    <a:pt x="1435" y="2570"/>
                    <a:pt x="1507" y="2564"/>
                    <a:pt x="1578" y="2552"/>
                  </a:cubicBezTo>
                  <a:cubicBezTo>
                    <a:pt x="2277" y="2434"/>
                    <a:pt x="2748" y="1771"/>
                    <a:pt x="2631" y="1072"/>
                  </a:cubicBezTo>
                  <a:cubicBezTo>
                    <a:pt x="2545" y="560"/>
                    <a:pt x="2157" y="149"/>
                    <a:pt x="1652" y="34"/>
                  </a:cubicBezTo>
                  <a:cubicBezTo>
                    <a:pt x="1556" y="11"/>
                    <a:pt x="1459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4835275" y="2372800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3" y="1"/>
                  </a:moveTo>
                  <a:cubicBezTo>
                    <a:pt x="954" y="1"/>
                    <a:pt x="562" y="197"/>
                    <a:pt x="318" y="540"/>
                  </a:cubicBezTo>
                  <a:cubicBezTo>
                    <a:pt x="16" y="963"/>
                    <a:pt x="0" y="1526"/>
                    <a:pt x="276" y="1966"/>
                  </a:cubicBezTo>
                  <a:cubicBezTo>
                    <a:pt x="513" y="2346"/>
                    <a:pt x="926" y="2569"/>
                    <a:pt x="1362" y="2569"/>
                  </a:cubicBezTo>
                  <a:cubicBezTo>
                    <a:pt x="1433" y="2569"/>
                    <a:pt x="1505" y="2563"/>
                    <a:pt x="1577" y="2551"/>
                  </a:cubicBezTo>
                  <a:cubicBezTo>
                    <a:pt x="2277" y="2432"/>
                    <a:pt x="2748" y="1771"/>
                    <a:pt x="2630" y="1071"/>
                  </a:cubicBezTo>
                  <a:cubicBezTo>
                    <a:pt x="2543" y="559"/>
                    <a:pt x="2157" y="149"/>
                    <a:pt x="1651" y="33"/>
                  </a:cubicBezTo>
                  <a:cubicBezTo>
                    <a:pt x="1555" y="11"/>
                    <a:pt x="1458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133850" y="2322450"/>
              <a:ext cx="68775" cy="64250"/>
            </a:xfrm>
            <a:custGeom>
              <a:avLst/>
              <a:gdLst/>
              <a:ahLst/>
              <a:cxnLst/>
              <a:rect l="l" t="t" r="r" b="b"/>
              <a:pathLst>
                <a:path w="2751" h="2570" extrusionOk="0">
                  <a:moveTo>
                    <a:pt x="1365" y="0"/>
                  </a:moveTo>
                  <a:cubicBezTo>
                    <a:pt x="956" y="0"/>
                    <a:pt x="563" y="197"/>
                    <a:pt x="318" y="540"/>
                  </a:cubicBezTo>
                  <a:cubicBezTo>
                    <a:pt x="18" y="963"/>
                    <a:pt x="1" y="1526"/>
                    <a:pt x="278" y="1966"/>
                  </a:cubicBezTo>
                  <a:cubicBezTo>
                    <a:pt x="515" y="2346"/>
                    <a:pt x="929" y="2569"/>
                    <a:pt x="1367" y="2569"/>
                  </a:cubicBezTo>
                  <a:cubicBezTo>
                    <a:pt x="1437" y="2569"/>
                    <a:pt x="1508" y="2563"/>
                    <a:pt x="1579" y="2552"/>
                  </a:cubicBezTo>
                  <a:cubicBezTo>
                    <a:pt x="2279" y="2433"/>
                    <a:pt x="2750" y="1770"/>
                    <a:pt x="2632" y="1070"/>
                  </a:cubicBezTo>
                  <a:cubicBezTo>
                    <a:pt x="2545" y="558"/>
                    <a:pt x="2159" y="149"/>
                    <a:pt x="1653" y="33"/>
                  </a:cubicBezTo>
                  <a:cubicBezTo>
                    <a:pt x="1557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432500" y="2272050"/>
              <a:ext cx="68750" cy="64250"/>
            </a:xfrm>
            <a:custGeom>
              <a:avLst/>
              <a:gdLst/>
              <a:ahLst/>
              <a:cxnLst/>
              <a:rect l="l" t="t" r="r" b="b"/>
              <a:pathLst>
                <a:path w="2750" h="2570" extrusionOk="0">
                  <a:moveTo>
                    <a:pt x="1364" y="1"/>
                  </a:moveTo>
                  <a:cubicBezTo>
                    <a:pt x="955" y="1"/>
                    <a:pt x="563" y="198"/>
                    <a:pt x="319" y="540"/>
                  </a:cubicBezTo>
                  <a:cubicBezTo>
                    <a:pt x="17" y="963"/>
                    <a:pt x="1" y="1527"/>
                    <a:pt x="277" y="1966"/>
                  </a:cubicBezTo>
                  <a:cubicBezTo>
                    <a:pt x="513" y="2346"/>
                    <a:pt x="928" y="2570"/>
                    <a:pt x="1366" y="2570"/>
                  </a:cubicBezTo>
                  <a:cubicBezTo>
                    <a:pt x="1437" y="2570"/>
                    <a:pt x="1507" y="2564"/>
                    <a:pt x="1578" y="2552"/>
                  </a:cubicBezTo>
                  <a:cubicBezTo>
                    <a:pt x="2278" y="2434"/>
                    <a:pt x="2749" y="1771"/>
                    <a:pt x="2631" y="1071"/>
                  </a:cubicBezTo>
                  <a:cubicBezTo>
                    <a:pt x="2544" y="559"/>
                    <a:pt x="2158" y="149"/>
                    <a:pt x="1652" y="34"/>
                  </a:cubicBezTo>
                  <a:cubicBezTo>
                    <a:pt x="1556" y="11"/>
                    <a:pt x="1459" y="1"/>
                    <a:pt x="1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4876625" y="2617950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3" y="1"/>
                  </a:moveTo>
                  <a:cubicBezTo>
                    <a:pt x="954" y="1"/>
                    <a:pt x="562" y="197"/>
                    <a:pt x="318" y="540"/>
                  </a:cubicBezTo>
                  <a:cubicBezTo>
                    <a:pt x="16" y="964"/>
                    <a:pt x="1" y="1526"/>
                    <a:pt x="276" y="1968"/>
                  </a:cubicBezTo>
                  <a:cubicBezTo>
                    <a:pt x="513" y="2346"/>
                    <a:pt x="927" y="2570"/>
                    <a:pt x="1363" y="2570"/>
                  </a:cubicBezTo>
                  <a:cubicBezTo>
                    <a:pt x="1434" y="2570"/>
                    <a:pt x="1506" y="2564"/>
                    <a:pt x="1578" y="2552"/>
                  </a:cubicBezTo>
                  <a:cubicBezTo>
                    <a:pt x="2277" y="2434"/>
                    <a:pt x="2749" y="1771"/>
                    <a:pt x="2631" y="1072"/>
                  </a:cubicBezTo>
                  <a:cubicBezTo>
                    <a:pt x="2544" y="559"/>
                    <a:pt x="2158" y="149"/>
                    <a:pt x="1651" y="33"/>
                  </a:cubicBezTo>
                  <a:cubicBezTo>
                    <a:pt x="1555" y="11"/>
                    <a:pt x="1459" y="1"/>
                    <a:pt x="1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5473850" y="2517225"/>
              <a:ext cx="68725" cy="64250"/>
            </a:xfrm>
            <a:custGeom>
              <a:avLst/>
              <a:gdLst/>
              <a:ahLst/>
              <a:cxnLst/>
              <a:rect l="l" t="t" r="r" b="b"/>
              <a:pathLst>
                <a:path w="2749" h="2570" extrusionOk="0">
                  <a:moveTo>
                    <a:pt x="1365" y="0"/>
                  </a:moveTo>
                  <a:cubicBezTo>
                    <a:pt x="955" y="0"/>
                    <a:pt x="562" y="196"/>
                    <a:pt x="318" y="539"/>
                  </a:cubicBezTo>
                  <a:cubicBezTo>
                    <a:pt x="16" y="964"/>
                    <a:pt x="0" y="1527"/>
                    <a:pt x="276" y="1967"/>
                  </a:cubicBezTo>
                  <a:cubicBezTo>
                    <a:pt x="513" y="2345"/>
                    <a:pt x="926" y="2569"/>
                    <a:pt x="1363" y="2569"/>
                  </a:cubicBezTo>
                  <a:cubicBezTo>
                    <a:pt x="1434" y="2569"/>
                    <a:pt x="1506" y="2563"/>
                    <a:pt x="1577" y="2551"/>
                  </a:cubicBezTo>
                  <a:cubicBezTo>
                    <a:pt x="2277" y="2433"/>
                    <a:pt x="2748" y="1770"/>
                    <a:pt x="2630" y="1071"/>
                  </a:cubicBezTo>
                  <a:cubicBezTo>
                    <a:pt x="2544" y="559"/>
                    <a:pt x="2158" y="148"/>
                    <a:pt x="1652" y="33"/>
                  </a:cubicBezTo>
                  <a:cubicBezTo>
                    <a:pt x="1556" y="11"/>
                    <a:pt x="1460" y="0"/>
                    <a:pt x="1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4917950" y="2863125"/>
              <a:ext cx="68725" cy="64225"/>
            </a:xfrm>
            <a:custGeom>
              <a:avLst/>
              <a:gdLst/>
              <a:ahLst/>
              <a:cxnLst/>
              <a:rect l="l" t="t" r="r" b="b"/>
              <a:pathLst>
                <a:path w="2749" h="2569" extrusionOk="0">
                  <a:moveTo>
                    <a:pt x="1366" y="0"/>
                  </a:moveTo>
                  <a:cubicBezTo>
                    <a:pt x="957" y="0"/>
                    <a:pt x="564" y="196"/>
                    <a:pt x="318" y="541"/>
                  </a:cubicBezTo>
                  <a:cubicBezTo>
                    <a:pt x="18" y="963"/>
                    <a:pt x="1" y="1527"/>
                    <a:pt x="276" y="1967"/>
                  </a:cubicBezTo>
                  <a:cubicBezTo>
                    <a:pt x="514" y="2345"/>
                    <a:pt x="928" y="2569"/>
                    <a:pt x="1365" y="2569"/>
                  </a:cubicBezTo>
                  <a:cubicBezTo>
                    <a:pt x="1436" y="2569"/>
                    <a:pt x="1507" y="2563"/>
                    <a:pt x="1579" y="2551"/>
                  </a:cubicBezTo>
                  <a:cubicBezTo>
                    <a:pt x="2279" y="2433"/>
                    <a:pt x="2749" y="1771"/>
                    <a:pt x="2632" y="1071"/>
                  </a:cubicBezTo>
                  <a:cubicBezTo>
                    <a:pt x="2545" y="559"/>
                    <a:pt x="2159" y="149"/>
                    <a:pt x="1653" y="32"/>
                  </a:cubicBezTo>
                  <a:cubicBezTo>
                    <a:pt x="1557" y="11"/>
                    <a:pt x="1461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35"/>
          <p:cNvSpPr/>
          <p:nvPr/>
        </p:nvSpPr>
        <p:spPr>
          <a:xfrm>
            <a:off x="1146438" y="2815987"/>
            <a:ext cx="1467793" cy="1468881"/>
          </a:xfrm>
          <a:custGeom>
            <a:avLst/>
            <a:gdLst/>
            <a:ahLst/>
            <a:cxnLst/>
            <a:rect l="l" t="t" r="r" b="b"/>
            <a:pathLst>
              <a:path w="78251" h="78309" extrusionOk="0">
                <a:moveTo>
                  <a:pt x="29193" y="1"/>
                </a:moveTo>
                <a:cubicBezTo>
                  <a:pt x="28955" y="1"/>
                  <a:pt x="28714" y="7"/>
                  <a:pt x="28475" y="21"/>
                </a:cubicBezTo>
                <a:cubicBezTo>
                  <a:pt x="26979" y="105"/>
                  <a:pt x="25542" y="443"/>
                  <a:pt x="24204" y="1028"/>
                </a:cubicBezTo>
                <a:cubicBezTo>
                  <a:pt x="22908" y="1594"/>
                  <a:pt x="21760" y="2363"/>
                  <a:pt x="20789" y="3316"/>
                </a:cubicBezTo>
                <a:cubicBezTo>
                  <a:pt x="19815" y="4274"/>
                  <a:pt x="19069" y="5367"/>
                  <a:pt x="18571" y="6566"/>
                </a:cubicBezTo>
                <a:cubicBezTo>
                  <a:pt x="18055" y="7812"/>
                  <a:pt x="17832" y="9117"/>
                  <a:pt x="17906" y="10446"/>
                </a:cubicBezTo>
                <a:cubicBezTo>
                  <a:pt x="17971" y="11610"/>
                  <a:pt x="18267" y="12748"/>
                  <a:pt x="18779" y="13795"/>
                </a:cubicBezTo>
                <a:cubicBezTo>
                  <a:pt x="19273" y="14812"/>
                  <a:pt x="19958" y="15742"/>
                  <a:pt x="20817" y="16555"/>
                </a:cubicBezTo>
                <a:cubicBezTo>
                  <a:pt x="21111" y="16834"/>
                  <a:pt x="21203" y="17230"/>
                  <a:pt x="21064" y="17612"/>
                </a:cubicBezTo>
                <a:cubicBezTo>
                  <a:pt x="20955" y="17908"/>
                  <a:pt x="20664" y="18237"/>
                  <a:pt x="20183" y="18264"/>
                </a:cubicBezTo>
                <a:lnTo>
                  <a:pt x="5673" y="19077"/>
                </a:lnTo>
                <a:cubicBezTo>
                  <a:pt x="2460" y="19254"/>
                  <a:pt x="1" y="22005"/>
                  <a:pt x="184" y="25218"/>
                </a:cubicBezTo>
                <a:lnTo>
                  <a:pt x="2851" y="72810"/>
                </a:lnTo>
                <a:cubicBezTo>
                  <a:pt x="3025" y="75894"/>
                  <a:pt x="5576" y="78308"/>
                  <a:pt x="8662" y="78308"/>
                </a:cubicBezTo>
                <a:cubicBezTo>
                  <a:pt x="8772" y="78308"/>
                  <a:pt x="8882" y="78306"/>
                  <a:pt x="8993" y="78299"/>
                </a:cubicBezTo>
                <a:lnTo>
                  <a:pt x="56583" y="75631"/>
                </a:lnTo>
                <a:cubicBezTo>
                  <a:pt x="58126" y="75546"/>
                  <a:pt x="59572" y="74851"/>
                  <a:pt x="60601" y="73698"/>
                </a:cubicBezTo>
                <a:cubicBezTo>
                  <a:pt x="61631" y="72547"/>
                  <a:pt x="62160" y="71033"/>
                  <a:pt x="62072" y="69490"/>
                </a:cubicBezTo>
                <a:lnTo>
                  <a:pt x="61274" y="55246"/>
                </a:lnTo>
                <a:cubicBezTo>
                  <a:pt x="61254" y="54890"/>
                  <a:pt x="61408" y="54648"/>
                  <a:pt x="61539" y="54509"/>
                </a:cubicBezTo>
                <a:cubicBezTo>
                  <a:pt x="61731" y="54305"/>
                  <a:pt x="61996" y="54190"/>
                  <a:pt x="62274" y="54189"/>
                </a:cubicBezTo>
                <a:cubicBezTo>
                  <a:pt x="62491" y="54189"/>
                  <a:pt x="62702" y="54263"/>
                  <a:pt x="62872" y="54400"/>
                </a:cubicBezTo>
                <a:cubicBezTo>
                  <a:pt x="64539" y="55708"/>
                  <a:pt x="66484" y="56400"/>
                  <a:pt x="68497" y="56400"/>
                </a:cubicBezTo>
                <a:cubicBezTo>
                  <a:pt x="68660" y="56400"/>
                  <a:pt x="68825" y="56394"/>
                  <a:pt x="68988" y="56385"/>
                </a:cubicBezTo>
                <a:cubicBezTo>
                  <a:pt x="70317" y="56310"/>
                  <a:pt x="71589" y="55943"/>
                  <a:pt x="72770" y="55290"/>
                </a:cubicBezTo>
                <a:cubicBezTo>
                  <a:pt x="73905" y="54663"/>
                  <a:pt x="74909" y="53799"/>
                  <a:pt x="75750" y="52723"/>
                </a:cubicBezTo>
                <a:cubicBezTo>
                  <a:pt x="76589" y="51653"/>
                  <a:pt x="77226" y="50424"/>
                  <a:pt x="77644" y="49074"/>
                </a:cubicBezTo>
                <a:cubicBezTo>
                  <a:pt x="78074" y="47680"/>
                  <a:pt x="78250" y="46213"/>
                  <a:pt x="78166" y="44717"/>
                </a:cubicBezTo>
                <a:cubicBezTo>
                  <a:pt x="78006" y="41854"/>
                  <a:pt x="76895" y="39185"/>
                  <a:pt x="75040" y="37208"/>
                </a:cubicBezTo>
                <a:cubicBezTo>
                  <a:pt x="74134" y="36243"/>
                  <a:pt x="73094" y="35485"/>
                  <a:pt x="71948" y="34957"/>
                </a:cubicBezTo>
                <a:cubicBezTo>
                  <a:pt x="70763" y="34411"/>
                  <a:pt x="69513" y="34135"/>
                  <a:pt x="68234" y="34135"/>
                </a:cubicBezTo>
                <a:cubicBezTo>
                  <a:pt x="68071" y="34135"/>
                  <a:pt x="67906" y="34139"/>
                  <a:pt x="67742" y="34148"/>
                </a:cubicBezTo>
                <a:cubicBezTo>
                  <a:pt x="66639" y="34210"/>
                  <a:pt x="65557" y="34481"/>
                  <a:pt x="64554" y="34946"/>
                </a:cubicBezTo>
                <a:cubicBezTo>
                  <a:pt x="63579" y="35396"/>
                  <a:pt x="62681" y="36022"/>
                  <a:pt x="61884" y="36806"/>
                </a:cubicBezTo>
                <a:cubicBezTo>
                  <a:pt x="61706" y="36987"/>
                  <a:pt x="61461" y="37088"/>
                  <a:pt x="61207" y="37088"/>
                </a:cubicBezTo>
                <a:cubicBezTo>
                  <a:pt x="60957" y="37087"/>
                  <a:pt x="60717" y="36995"/>
                  <a:pt x="60529" y="36830"/>
                </a:cubicBezTo>
                <a:cubicBezTo>
                  <a:pt x="60332" y="36655"/>
                  <a:pt x="60214" y="36407"/>
                  <a:pt x="60204" y="36143"/>
                </a:cubicBezTo>
                <a:lnTo>
                  <a:pt x="59405" y="21899"/>
                </a:lnTo>
                <a:cubicBezTo>
                  <a:pt x="59232" y="18816"/>
                  <a:pt x="56681" y="16401"/>
                  <a:pt x="53595" y="16401"/>
                </a:cubicBezTo>
                <a:cubicBezTo>
                  <a:pt x="53485" y="16401"/>
                  <a:pt x="53373" y="16404"/>
                  <a:pt x="53264" y="16410"/>
                </a:cubicBezTo>
                <a:lnTo>
                  <a:pt x="38755" y="17223"/>
                </a:lnTo>
                <a:cubicBezTo>
                  <a:pt x="38734" y="17224"/>
                  <a:pt x="38713" y="17224"/>
                  <a:pt x="38693" y="17224"/>
                </a:cubicBezTo>
                <a:cubicBezTo>
                  <a:pt x="38228" y="17224"/>
                  <a:pt x="37923" y="16926"/>
                  <a:pt x="37793" y="16647"/>
                </a:cubicBezTo>
                <a:cubicBezTo>
                  <a:pt x="37628" y="16289"/>
                  <a:pt x="37679" y="15897"/>
                  <a:pt x="37934" y="15595"/>
                </a:cubicBezTo>
                <a:cubicBezTo>
                  <a:pt x="38695" y="14691"/>
                  <a:pt x="39273" y="13691"/>
                  <a:pt x="39650" y="12623"/>
                </a:cubicBezTo>
                <a:cubicBezTo>
                  <a:pt x="40041" y="11526"/>
                  <a:pt x="40208" y="10362"/>
                  <a:pt x="40142" y="9200"/>
                </a:cubicBezTo>
                <a:cubicBezTo>
                  <a:pt x="40002" y="6684"/>
                  <a:pt x="38789" y="4352"/>
                  <a:pt x="36727" y="2636"/>
                </a:cubicBezTo>
                <a:cubicBezTo>
                  <a:pt x="34687" y="937"/>
                  <a:pt x="32011" y="1"/>
                  <a:pt x="291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35"/>
          <p:cNvGrpSpPr/>
          <p:nvPr/>
        </p:nvGrpSpPr>
        <p:grpSpPr>
          <a:xfrm>
            <a:off x="2035654" y="1094988"/>
            <a:ext cx="1206505" cy="1197301"/>
            <a:chOff x="3970575" y="238125"/>
            <a:chExt cx="1255125" cy="1437800"/>
          </a:xfrm>
        </p:grpSpPr>
        <p:sp>
          <p:nvSpPr>
            <p:cNvPr id="575" name="Google Shape;575;p35"/>
            <p:cNvSpPr/>
            <p:nvPr/>
          </p:nvSpPr>
          <p:spPr>
            <a:xfrm>
              <a:off x="4641525" y="321975"/>
              <a:ext cx="137325" cy="179300"/>
            </a:xfrm>
            <a:custGeom>
              <a:avLst/>
              <a:gdLst/>
              <a:ahLst/>
              <a:cxnLst/>
              <a:rect l="l" t="t" r="r" b="b"/>
              <a:pathLst>
                <a:path w="5493" h="7172" extrusionOk="0">
                  <a:moveTo>
                    <a:pt x="3743" y="1"/>
                  </a:moveTo>
                  <a:lnTo>
                    <a:pt x="866" y="858"/>
                  </a:lnTo>
                  <a:cubicBezTo>
                    <a:pt x="866" y="858"/>
                    <a:pt x="0" y="4498"/>
                    <a:pt x="83" y="7091"/>
                  </a:cubicBezTo>
                  <a:cubicBezTo>
                    <a:pt x="461" y="7111"/>
                    <a:pt x="1262" y="7172"/>
                    <a:pt x="2122" y="7172"/>
                  </a:cubicBezTo>
                  <a:cubicBezTo>
                    <a:pt x="3504" y="7172"/>
                    <a:pt x="5037" y="7016"/>
                    <a:pt x="5211" y="6284"/>
                  </a:cubicBezTo>
                  <a:cubicBezTo>
                    <a:pt x="5493" y="5097"/>
                    <a:pt x="3743" y="1"/>
                    <a:pt x="3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4749850" y="385000"/>
              <a:ext cx="151000" cy="178650"/>
            </a:xfrm>
            <a:custGeom>
              <a:avLst/>
              <a:gdLst/>
              <a:ahLst/>
              <a:cxnLst/>
              <a:rect l="l" t="t" r="r" b="b"/>
              <a:pathLst>
                <a:path w="6040" h="7146" extrusionOk="0">
                  <a:moveTo>
                    <a:pt x="3749" y="1"/>
                  </a:moveTo>
                  <a:lnTo>
                    <a:pt x="0" y="3475"/>
                  </a:lnTo>
                  <a:lnTo>
                    <a:pt x="414" y="6313"/>
                  </a:lnTo>
                  <a:cubicBezTo>
                    <a:pt x="414" y="6313"/>
                    <a:pt x="1707" y="7146"/>
                    <a:pt x="3105" y="7146"/>
                  </a:cubicBezTo>
                  <a:cubicBezTo>
                    <a:pt x="3474" y="7146"/>
                    <a:pt x="3850" y="7088"/>
                    <a:pt x="4211" y="6942"/>
                  </a:cubicBezTo>
                  <a:cubicBezTo>
                    <a:pt x="6039" y="6203"/>
                    <a:pt x="5941" y="5205"/>
                    <a:pt x="5941" y="5205"/>
                  </a:cubicBezTo>
                  <a:lnTo>
                    <a:pt x="3749" y="1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4676675" y="313275"/>
              <a:ext cx="187525" cy="192650"/>
            </a:xfrm>
            <a:custGeom>
              <a:avLst/>
              <a:gdLst/>
              <a:ahLst/>
              <a:cxnLst/>
              <a:rect l="l" t="t" r="r" b="b"/>
              <a:pathLst>
                <a:path w="7501" h="7706" extrusionOk="0">
                  <a:moveTo>
                    <a:pt x="2377" y="0"/>
                  </a:moveTo>
                  <a:cubicBezTo>
                    <a:pt x="1151" y="0"/>
                    <a:pt x="122" y="461"/>
                    <a:pt x="32" y="1360"/>
                  </a:cubicBezTo>
                  <a:cubicBezTo>
                    <a:pt x="0" y="4905"/>
                    <a:pt x="613" y="7705"/>
                    <a:pt x="2848" y="7705"/>
                  </a:cubicBezTo>
                  <a:cubicBezTo>
                    <a:pt x="2919" y="7705"/>
                    <a:pt x="2992" y="7703"/>
                    <a:pt x="3067" y="7697"/>
                  </a:cubicBezTo>
                  <a:cubicBezTo>
                    <a:pt x="5611" y="7501"/>
                    <a:pt x="7501" y="5409"/>
                    <a:pt x="6588" y="2557"/>
                  </a:cubicBezTo>
                  <a:cubicBezTo>
                    <a:pt x="6039" y="836"/>
                    <a:pt x="4030" y="0"/>
                    <a:pt x="2377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755550" y="447225"/>
              <a:ext cx="85025" cy="63700"/>
            </a:xfrm>
            <a:custGeom>
              <a:avLst/>
              <a:gdLst/>
              <a:ahLst/>
              <a:cxnLst/>
              <a:rect l="l" t="t" r="r" b="b"/>
              <a:pathLst>
                <a:path w="3401" h="2548" fill="none" extrusionOk="0">
                  <a:moveTo>
                    <a:pt x="1" y="2548"/>
                  </a:moveTo>
                  <a:cubicBezTo>
                    <a:pt x="1240" y="2344"/>
                    <a:pt x="2744" y="1689"/>
                    <a:pt x="3400" y="0"/>
                  </a:cubicBezTo>
                </a:path>
              </a:pathLst>
            </a:custGeom>
            <a:noFill/>
            <a:ln w="8375" cap="flat" cmpd="sng">
              <a:solidFill>
                <a:srgbClr val="EF97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4831575" y="373250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2" y="1"/>
                  </a:moveTo>
                  <a:cubicBezTo>
                    <a:pt x="1" y="1"/>
                    <a:pt x="1" y="4"/>
                    <a:pt x="2" y="4"/>
                  </a:cubicBezTo>
                  <a:cubicBezTo>
                    <a:pt x="5" y="4"/>
                    <a:pt x="5" y="1"/>
                    <a:pt x="2" y="1"/>
                  </a:cubicBezTo>
                  <a:close/>
                </a:path>
              </a:pathLst>
            </a:custGeom>
            <a:solidFill>
              <a:srgbClr val="FF8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4831150" y="372900"/>
              <a:ext cx="925" cy="1650"/>
            </a:xfrm>
            <a:custGeom>
              <a:avLst/>
              <a:gdLst/>
              <a:ahLst/>
              <a:cxnLst/>
              <a:rect l="l" t="t" r="r" b="b"/>
              <a:pathLst>
                <a:path w="37" h="66" extrusionOk="0">
                  <a:moveTo>
                    <a:pt x="20" y="0"/>
                  </a:moveTo>
                  <a:cubicBezTo>
                    <a:pt x="12" y="0"/>
                    <a:pt x="4" y="6"/>
                    <a:pt x="4" y="16"/>
                  </a:cubicBezTo>
                  <a:cubicBezTo>
                    <a:pt x="2" y="28"/>
                    <a:pt x="1" y="39"/>
                    <a:pt x="1" y="49"/>
                  </a:cubicBezTo>
                  <a:cubicBezTo>
                    <a:pt x="1" y="60"/>
                    <a:pt x="9" y="66"/>
                    <a:pt x="17" y="66"/>
                  </a:cubicBezTo>
                  <a:cubicBezTo>
                    <a:pt x="26" y="66"/>
                    <a:pt x="34" y="60"/>
                    <a:pt x="34" y="49"/>
                  </a:cubicBezTo>
                  <a:cubicBezTo>
                    <a:pt x="34" y="39"/>
                    <a:pt x="35" y="28"/>
                    <a:pt x="36" y="16"/>
                  </a:cubicBezTo>
                  <a:cubicBezTo>
                    <a:pt x="36" y="6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8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649925" y="238125"/>
              <a:ext cx="290875" cy="253000"/>
            </a:xfrm>
            <a:custGeom>
              <a:avLst/>
              <a:gdLst/>
              <a:ahLst/>
              <a:cxnLst/>
              <a:rect l="l" t="t" r="r" b="b"/>
              <a:pathLst>
                <a:path w="11635" h="10120" extrusionOk="0">
                  <a:moveTo>
                    <a:pt x="5867" y="1"/>
                  </a:moveTo>
                  <a:cubicBezTo>
                    <a:pt x="5098" y="1"/>
                    <a:pt x="4148" y="212"/>
                    <a:pt x="3281" y="1008"/>
                  </a:cubicBezTo>
                  <a:cubicBezTo>
                    <a:pt x="976" y="1057"/>
                    <a:pt x="220" y="2824"/>
                    <a:pt x="0" y="4061"/>
                  </a:cubicBezTo>
                  <a:cubicBezTo>
                    <a:pt x="716" y="4326"/>
                    <a:pt x="1461" y="4473"/>
                    <a:pt x="2306" y="4473"/>
                  </a:cubicBezTo>
                  <a:cubicBezTo>
                    <a:pt x="3069" y="4473"/>
                    <a:pt x="3914" y="4354"/>
                    <a:pt x="4896" y="4094"/>
                  </a:cubicBezTo>
                  <a:cubicBezTo>
                    <a:pt x="6435" y="5170"/>
                    <a:pt x="7195" y="10115"/>
                    <a:pt x="7145" y="10120"/>
                  </a:cubicBezTo>
                  <a:lnTo>
                    <a:pt x="7145" y="10120"/>
                  </a:lnTo>
                  <a:cubicBezTo>
                    <a:pt x="8306" y="10054"/>
                    <a:pt x="9813" y="9795"/>
                    <a:pt x="11612" y="9303"/>
                  </a:cubicBezTo>
                  <a:cubicBezTo>
                    <a:pt x="11634" y="7651"/>
                    <a:pt x="11389" y="4667"/>
                    <a:pt x="10220" y="2700"/>
                  </a:cubicBezTo>
                  <a:cubicBezTo>
                    <a:pt x="9502" y="1488"/>
                    <a:pt x="8616" y="664"/>
                    <a:pt x="7266" y="226"/>
                  </a:cubicBezTo>
                  <a:cubicBezTo>
                    <a:pt x="7030" y="149"/>
                    <a:pt x="6512" y="1"/>
                    <a:pt x="5867" y="1"/>
                  </a:cubicBezTo>
                  <a:close/>
                  <a:moveTo>
                    <a:pt x="7145" y="10120"/>
                  </a:moveTo>
                  <a:cubicBezTo>
                    <a:pt x="7145" y="10120"/>
                    <a:pt x="7145" y="10120"/>
                    <a:pt x="7145" y="10120"/>
                  </a:cubicBezTo>
                  <a:cubicBezTo>
                    <a:pt x="7145" y="10120"/>
                    <a:pt x="7145" y="10120"/>
                    <a:pt x="7145" y="10120"/>
                  </a:cubicBezTo>
                  <a:cubicBezTo>
                    <a:pt x="7145" y="10120"/>
                    <a:pt x="7145" y="10120"/>
                    <a:pt x="7145" y="101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801975" y="385025"/>
              <a:ext cx="35750" cy="57225"/>
            </a:xfrm>
            <a:custGeom>
              <a:avLst/>
              <a:gdLst/>
              <a:ahLst/>
              <a:cxnLst/>
              <a:rect l="l" t="t" r="r" b="b"/>
              <a:pathLst>
                <a:path w="1430" h="2289" extrusionOk="0">
                  <a:moveTo>
                    <a:pt x="632" y="1"/>
                  </a:moveTo>
                  <a:cubicBezTo>
                    <a:pt x="541" y="1"/>
                    <a:pt x="447" y="27"/>
                    <a:pt x="351" y="84"/>
                  </a:cubicBezTo>
                  <a:cubicBezTo>
                    <a:pt x="61" y="259"/>
                    <a:pt x="1" y="566"/>
                    <a:pt x="23" y="662"/>
                  </a:cubicBezTo>
                  <a:lnTo>
                    <a:pt x="258" y="2076"/>
                  </a:lnTo>
                  <a:cubicBezTo>
                    <a:pt x="379" y="2223"/>
                    <a:pt x="512" y="2288"/>
                    <a:pt x="643" y="2288"/>
                  </a:cubicBezTo>
                  <a:cubicBezTo>
                    <a:pt x="848" y="2288"/>
                    <a:pt x="1048" y="2130"/>
                    <a:pt x="1190" y="1879"/>
                  </a:cubicBezTo>
                  <a:cubicBezTo>
                    <a:pt x="1367" y="1568"/>
                    <a:pt x="1429" y="1278"/>
                    <a:pt x="1396" y="932"/>
                  </a:cubicBezTo>
                  <a:cubicBezTo>
                    <a:pt x="1355" y="484"/>
                    <a:pt x="1027" y="1"/>
                    <a:pt x="632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714325" y="395950"/>
              <a:ext cx="28100" cy="50250"/>
            </a:xfrm>
            <a:custGeom>
              <a:avLst/>
              <a:gdLst/>
              <a:ahLst/>
              <a:cxnLst/>
              <a:rect l="l" t="t" r="r" b="b"/>
              <a:pathLst>
                <a:path w="1124" h="2010" fill="none" extrusionOk="0">
                  <a:moveTo>
                    <a:pt x="425" y="0"/>
                  </a:moveTo>
                  <a:cubicBezTo>
                    <a:pt x="425" y="0"/>
                    <a:pt x="1" y="1397"/>
                    <a:pt x="167" y="1703"/>
                  </a:cubicBezTo>
                  <a:cubicBezTo>
                    <a:pt x="334" y="2009"/>
                    <a:pt x="1123" y="1823"/>
                    <a:pt x="1123" y="1823"/>
                  </a:cubicBezTo>
                </a:path>
              </a:pathLst>
            </a:custGeom>
            <a:noFill/>
            <a:ln w="5575" cap="flat" cmpd="sng">
              <a:solidFill>
                <a:srgbClr val="EF97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4724025" y="449800"/>
              <a:ext cx="55225" cy="32700"/>
            </a:xfrm>
            <a:custGeom>
              <a:avLst/>
              <a:gdLst/>
              <a:ahLst/>
              <a:cxnLst/>
              <a:rect l="l" t="t" r="r" b="b"/>
              <a:pathLst>
                <a:path w="2209" h="1308" extrusionOk="0">
                  <a:moveTo>
                    <a:pt x="2209" y="1"/>
                  </a:moveTo>
                  <a:lnTo>
                    <a:pt x="0" y="319"/>
                  </a:lnTo>
                  <a:cubicBezTo>
                    <a:pt x="0" y="319"/>
                    <a:pt x="21" y="1308"/>
                    <a:pt x="819" y="1308"/>
                  </a:cubicBezTo>
                  <a:cubicBezTo>
                    <a:pt x="843" y="1308"/>
                    <a:pt x="869" y="1307"/>
                    <a:pt x="896" y="1305"/>
                  </a:cubicBezTo>
                  <a:cubicBezTo>
                    <a:pt x="2121" y="1214"/>
                    <a:pt x="2209" y="1"/>
                    <a:pt x="2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4699450" y="389175"/>
              <a:ext cx="9125" cy="15725"/>
            </a:xfrm>
            <a:custGeom>
              <a:avLst/>
              <a:gdLst/>
              <a:ahLst/>
              <a:cxnLst/>
              <a:rect l="l" t="t" r="r" b="b"/>
              <a:pathLst>
                <a:path w="365" h="629" extrusionOk="0">
                  <a:moveTo>
                    <a:pt x="185" y="1"/>
                  </a:moveTo>
                  <a:cubicBezTo>
                    <a:pt x="184" y="1"/>
                    <a:pt x="182" y="1"/>
                    <a:pt x="181" y="1"/>
                  </a:cubicBezTo>
                  <a:cubicBezTo>
                    <a:pt x="119" y="3"/>
                    <a:pt x="43" y="45"/>
                    <a:pt x="32" y="114"/>
                  </a:cubicBezTo>
                  <a:cubicBezTo>
                    <a:pt x="17" y="224"/>
                    <a:pt x="1" y="340"/>
                    <a:pt x="7" y="452"/>
                  </a:cubicBezTo>
                  <a:cubicBezTo>
                    <a:pt x="13" y="542"/>
                    <a:pt x="82" y="629"/>
                    <a:pt x="177" y="629"/>
                  </a:cubicBezTo>
                  <a:cubicBezTo>
                    <a:pt x="179" y="629"/>
                    <a:pt x="181" y="628"/>
                    <a:pt x="183" y="628"/>
                  </a:cubicBezTo>
                  <a:cubicBezTo>
                    <a:pt x="281" y="626"/>
                    <a:pt x="358" y="548"/>
                    <a:pt x="359" y="452"/>
                  </a:cubicBezTo>
                  <a:cubicBezTo>
                    <a:pt x="365" y="341"/>
                    <a:pt x="346" y="223"/>
                    <a:pt x="328" y="114"/>
                  </a:cubicBezTo>
                  <a:cubicBezTo>
                    <a:pt x="319" y="52"/>
                    <a:pt x="246" y="1"/>
                    <a:pt x="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693450" y="366900"/>
              <a:ext cx="20650" cy="12075"/>
            </a:xfrm>
            <a:custGeom>
              <a:avLst/>
              <a:gdLst/>
              <a:ahLst/>
              <a:cxnLst/>
              <a:rect l="l" t="t" r="r" b="b"/>
              <a:pathLst>
                <a:path w="826" h="483" fill="none" extrusionOk="0">
                  <a:moveTo>
                    <a:pt x="825" y="346"/>
                  </a:moveTo>
                  <a:cubicBezTo>
                    <a:pt x="825" y="346"/>
                    <a:pt x="372" y="0"/>
                    <a:pt x="1" y="482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4764350" y="385850"/>
              <a:ext cx="9100" cy="15675"/>
            </a:xfrm>
            <a:custGeom>
              <a:avLst/>
              <a:gdLst/>
              <a:ahLst/>
              <a:cxnLst/>
              <a:rect l="l" t="t" r="r" b="b"/>
              <a:pathLst>
                <a:path w="364" h="627" extrusionOk="0">
                  <a:moveTo>
                    <a:pt x="167" y="1"/>
                  </a:moveTo>
                  <a:cubicBezTo>
                    <a:pt x="159" y="1"/>
                    <a:pt x="152" y="1"/>
                    <a:pt x="145" y="2"/>
                  </a:cubicBezTo>
                  <a:cubicBezTo>
                    <a:pt x="65" y="13"/>
                    <a:pt x="19" y="76"/>
                    <a:pt x="13" y="152"/>
                  </a:cubicBezTo>
                  <a:cubicBezTo>
                    <a:pt x="1" y="251"/>
                    <a:pt x="1" y="350"/>
                    <a:pt x="9" y="450"/>
                  </a:cubicBezTo>
                  <a:cubicBezTo>
                    <a:pt x="20" y="539"/>
                    <a:pt x="80" y="626"/>
                    <a:pt x="179" y="626"/>
                  </a:cubicBezTo>
                  <a:cubicBezTo>
                    <a:pt x="182" y="626"/>
                    <a:pt x="184" y="626"/>
                    <a:pt x="186" y="626"/>
                  </a:cubicBezTo>
                  <a:cubicBezTo>
                    <a:pt x="279" y="622"/>
                    <a:pt x="363" y="549"/>
                    <a:pt x="362" y="450"/>
                  </a:cubicBezTo>
                  <a:cubicBezTo>
                    <a:pt x="357" y="336"/>
                    <a:pt x="341" y="223"/>
                    <a:pt x="313" y="111"/>
                  </a:cubicBezTo>
                  <a:cubicBezTo>
                    <a:pt x="299" y="44"/>
                    <a:pt x="232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756650" y="361650"/>
              <a:ext cx="29650" cy="11450"/>
            </a:xfrm>
            <a:custGeom>
              <a:avLst/>
              <a:gdLst/>
              <a:ahLst/>
              <a:cxnLst/>
              <a:rect l="l" t="t" r="r" b="b"/>
              <a:pathLst>
                <a:path w="1186" h="458" fill="none" extrusionOk="0">
                  <a:moveTo>
                    <a:pt x="0" y="328"/>
                  </a:moveTo>
                  <a:cubicBezTo>
                    <a:pt x="0" y="328"/>
                    <a:pt x="469" y="0"/>
                    <a:pt x="1186" y="457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4094475" y="738550"/>
              <a:ext cx="607625" cy="576950"/>
            </a:xfrm>
            <a:custGeom>
              <a:avLst/>
              <a:gdLst/>
              <a:ahLst/>
              <a:cxnLst/>
              <a:rect l="l" t="t" r="r" b="b"/>
              <a:pathLst>
                <a:path w="24305" h="23078" extrusionOk="0">
                  <a:moveTo>
                    <a:pt x="17191" y="1"/>
                  </a:moveTo>
                  <a:cubicBezTo>
                    <a:pt x="10738" y="10335"/>
                    <a:pt x="0" y="19334"/>
                    <a:pt x="0" y="19334"/>
                  </a:cubicBezTo>
                  <a:lnTo>
                    <a:pt x="2957" y="23078"/>
                  </a:lnTo>
                  <a:cubicBezTo>
                    <a:pt x="2957" y="23078"/>
                    <a:pt x="17287" y="14316"/>
                    <a:pt x="24305" y="4568"/>
                  </a:cubicBezTo>
                  <a:lnTo>
                    <a:pt x="17191" y="1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970575" y="1197025"/>
              <a:ext cx="243725" cy="191850"/>
            </a:xfrm>
            <a:custGeom>
              <a:avLst/>
              <a:gdLst/>
              <a:ahLst/>
              <a:cxnLst/>
              <a:rect l="l" t="t" r="r" b="b"/>
              <a:pathLst>
                <a:path w="9749" h="7674" extrusionOk="0">
                  <a:moveTo>
                    <a:pt x="6217" y="0"/>
                  </a:moveTo>
                  <a:cubicBezTo>
                    <a:pt x="4902" y="1146"/>
                    <a:pt x="494" y="3858"/>
                    <a:pt x="590" y="4201"/>
                  </a:cubicBezTo>
                  <a:cubicBezTo>
                    <a:pt x="605" y="4255"/>
                    <a:pt x="658" y="4278"/>
                    <a:pt x="735" y="4278"/>
                  </a:cubicBezTo>
                  <a:cubicBezTo>
                    <a:pt x="1077" y="4278"/>
                    <a:pt x="1906" y="3844"/>
                    <a:pt x="2183" y="3844"/>
                  </a:cubicBezTo>
                  <a:cubicBezTo>
                    <a:pt x="2238" y="3844"/>
                    <a:pt x="2271" y="3862"/>
                    <a:pt x="2275" y="3902"/>
                  </a:cubicBezTo>
                  <a:cubicBezTo>
                    <a:pt x="2297" y="4195"/>
                    <a:pt x="1" y="5789"/>
                    <a:pt x="192" y="6111"/>
                  </a:cubicBezTo>
                  <a:cubicBezTo>
                    <a:pt x="221" y="6159"/>
                    <a:pt x="274" y="6180"/>
                    <a:pt x="345" y="6180"/>
                  </a:cubicBezTo>
                  <a:cubicBezTo>
                    <a:pt x="922" y="6180"/>
                    <a:pt x="2709" y="4792"/>
                    <a:pt x="2709" y="4791"/>
                  </a:cubicBezTo>
                  <a:lnTo>
                    <a:pt x="2709" y="4791"/>
                  </a:lnTo>
                  <a:cubicBezTo>
                    <a:pt x="2709" y="4792"/>
                    <a:pt x="343" y="6832"/>
                    <a:pt x="682" y="7151"/>
                  </a:cubicBezTo>
                  <a:cubicBezTo>
                    <a:pt x="699" y="7167"/>
                    <a:pt x="724" y="7174"/>
                    <a:pt x="756" y="7174"/>
                  </a:cubicBezTo>
                  <a:cubicBezTo>
                    <a:pt x="1182" y="7174"/>
                    <a:pt x="2864" y="5866"/>
                    <a:pt x="3606" y="5423"/>
                  </a:cubicBezTo>
                  <a:lnTo>
                    <a:pt x="3606" y="5423"/>
                  </a:lnTo>
                  <a:cubicBezTo>
                    <a:pt x="2814" y="6045"/>
                    <a:pt x="1663" y="7202"/>
                    <a:pt x="1918" y="7433"/>
                  </a:cubicBezTo>
                  <a:cubicBezTo>
                    <a:pt x="1943" y="7457"/>
                    <a:pt x="1980" y="7467"/>
                    <a:pt x="2026" y="7467"/>
                  </a:cubicBezTo>
                  <a:cubicBezTo>
                    <a:pt x="2433" y="7467"/>
                    <a:pt x="3582" y="6610"/>
                    <a:pt x="4521" y="5982"/>
                  </a:cubicBezTo>
                  <a:lnTo>
                    <a:pt x="4521" y="5982"/>
                  </a:lnTo>
                  <a:cubicBezTo>
                    <a:pt x="3915" y="6477"/>
                    <a:pt x="2863" y="7436"/>
                    <a:pt x="3089" y="7658"/>
                  </a:cubicBezTo>
                  <a:cubicBezTo>
                    <a:pt x="3100" y="7669"/>
                    <a:pt x="3118" y="7674"/>
                    <a:pt x="3142" y="7674"/>
                  </a:cubicBezTo>
                  <a:cubicBezTo>
                    <a:pt x="3634" y="7674"/>
                    <a:pt x="6821" y="5610"/>
                    <a:pt x="9749" y="3553"/>
                  </a:cubicBezTo>
                  <a:lnTo>
                    <a:pt x="6217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4041525" y="1285775"/>
              <a:ext cx="60675" cy="8950"/>
            </a:xfrm>
            <a:custGeom>
              <a:avLst/>
              <a:gdLst/>
              <a:ahLst/>
              <a:cxnLst/>
              <a:rect l="l" t="t" r="r" b="b"/>
              <a:pathLst>
                <a:path w="2427" h="358" fill="none" extrusionOk="0">
                  <a:moveTo>
                    <a:pt x="0" y="316"/>
                  </a:moveTo>
                  <a:cubicBezTo>
                    <a:pt x="0" y="316"/>
                    <a:pt x="1707" y="358"/>
                    <a:pt x="2427" y="1"/>
                  </a:cubicBezTo>
                </a:path>
              </a:pathLst>
            </a:custGeom>
            <a:noFill/>
            <a:ln w="8375" cap="flat" cmpd="sng">
              <a:solidFill>
                <a:srgbClr val="EF97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4471900" y="541400"/>
              <a:ext cx="283100" cy="370925"/>
            </a:xfrm>
            <a:custGeom>
              <a:avLst/>
              <a:gdLst/>
              <a:ahLst/>
              <a:cxnLst/>
              <a:rect l="l" t="t" r="r" b="b"/>
              <a:pathLst>
                <a:path w="11324" h="14837" extrusionOk="0">
                  <a:moveTo>
                    <a:pt x="9750" y="1"/>
                  </a:moveTo>
                  <a:cubicBezTo>
                    <a:pt x="7088" y="1"/>
                    <a:pt x="4792" y="1931"/>
                    <a:pt x="3725" y="3631"/>
                  </a:cubicBezTo>
                  <a:cubicBezTo>
                    <a:pt x="1319" y="7463"/>
                    <a:pt x="1" y="10491"/>
                    <a:pt x="1" y="10491"/>
                  </a:cubicBezTo>
                  <a:lnTo>
                    <a:pt x="7217" y="14837"/>
                  </a:lnTo>
                  <a:lnTo>
                    <a:pt x="11323" y="1925"/>
                  </a:lnTo>
                  <a:lnTo>
                    <a:pt x="10719" y="87"/>
                  </a:lnTo>
                  <a:cubicBezTo>
                    <a:pt x="10392" y="28"/>
                    <a:pt x="10068" y="1"/>
                    <a:pt x="9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4574500" y="517275"/>
              <a:ext cx="556125" cy="688200"/>
            </a:xfrm>
            <a:custGeom>
              <a:avLst/>
              <a:gdLst/>
              <a:ahLst/>
              <a:cxnLst/>
              <a:rect l="l" t="t" r="r" b="b"/>
              <a:pathLst>
                <a:path w="22245" h="27528" extrusionOk="0">
                  <a:moveTo>
                    <a:pt x="12613" y="0"/>
                  </a:moveTo>
                  <a:lnTo>
                    <a:pt x="12613" y="0"/>
                  </a:lnTo>
                  <a:cubicBezTo>
                    <a:pt x="12443" y="12"/>
                    <a:pt x="12401" y="41"/>
                    <a:pt x="12466" y="94"/>
                  </a:cubicBezTo>
                  <a:lnTo>
                    <a:pt x="12466" y="94"/>
                  </a:lnTo>
                  <a:cubicBezTo>
                    <a:pt x="12562" y="35"/>
                    <a:pt x="12613" y="0"/>
                    <a:pt x="12613" y="0"/>
                  </a:cubicBezTo>
                  <a:close/>
                  <a:moveTo>
                    <a:pt x="12466" y="94"/>
                  </a:moveTo>
                  <a:cubicBezTo>
                    <a:pt x="12063" y="344"/>
                    <a:pt x="10874" y="1039"/>
                    <a:pt x="9403" y="1505"/>
                  </a:cubicBezTo>
                  <a:cubicBezTo>
                    <a:pt x="9174" y="1577"/>
                    <a:pt x="8979" y="1607"/>
                    <a:pt x="8798" y="1607"/>
                  </a:cubicBezTo>
                  <a:cubicBezTo>
                    <a:pt x="8178" y="1607"/>
                    <a:pt x="7722" y="1255"/>
                    <a:pt x="6615" y="1052"/>
                  </a:cubicBezTo>
                  <a:cubicBezTo>
                    <a:pt x="6615" y="1052"/>
                    <a:pt x="2785" y="4752"/>
                    <a:pt x="2721" y="6721"/>
                  </a:cubicBezTo>
                  <a:cubicBezTo>
                    <a:pt x="762" y="9961"/>
                    <a:pt x="0" y="13927"/>
                    <a:pt x="1754" y="17465"/>
                  </a:cubicBezTo>
                  <a:cubicBezTo>
                    <a:pt x="3016" y="21306"/>
                    <a:pt x="4118" y="26493"/>
                    <a:pt x="4118" y="26493"/>
                  </a:cubicBezTo>
                  <a:cubicBezTo>
                    <a:pt x="4118" y="26493"/>
                    <a:pt x="7430" y="27527"/>
                    <a:pt x="12290" y="27527"/>
                  </a:cubicBezTo>
                  <a:cubicBezTo>
                    <a:pt x="15184" y="27527"/>
                    <a:pt x="18626" y="27160"/>
                    <a:pt x="22245" y="25990"/>
                  </a:cubicBezTo>
                  <a:cubicBezTo>
                    <a:pt x="21867" y="14099"/>
                    <a:pt x="21716" y="9620"/>
                    <a:pt x="20406" y="5117"/>
                  </a:cubicBezTo>
                  <a:cubicBezTo>
                    <a:pt x="17071" y="1595"/>
                    <a:pt x="12856" y="412"/>
                    <a:pt x="12466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803675" y="486650"/>
              <a:ext cx="107750" cy="126400"/>
            </a:xfrm>
            <a:custGeom>
              <a:avLst/>
              <a:gdLst/>
              <a:ahLst/>
              <a:cxnLst/>
              <a:rect l="l" t="t" r="r" b="b"/>
              <a:pathLst>
                <a:path w="4310" h="5056" extrusionOk="0">
                  <a:moveTo>
                    <a:pt x="3308" y="0"/>
                  </a:moveTo>
                  <a:lnTo>
                    <a:pt x="1" y="2802"/>
                  </a:lnTo>
                  <a:lnTo>
                    <a:pt x="2116" y="5056"/>
                  </a:lnTo>
                  <a:lnTo>
                    <a:pt x="4309" y="1726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4739875" y="519975"/>
              <a:ext cx="63825" cy="91400"/>
            </a:xfrm>
            <a:custGeom>
              <a:avLst/>
              <a:gdLst/>
              <a:ahLst/>
              <a:cxnLst/>
              <a:rect l="l" t="t" r="r" b="b"/>
              <a:pathLst>
                <a:path w="2553" h="3656" extrusionOk="0">
                  <a:moveTo>
                    <a:pt x="680" y="0"/>
                  </a:moveTo>
                  <a:lnTo>
                    <a:pt x="0" y="944"/>
                  </a:lnTo>
                  <a:lnTo>
                    <a:pt x="898" y="3656"/>
                  </a:lnTo>
                  <a:lnTo>
                    <a:pt x="2553" y="1469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590875" y="706900"/>
              <a:ext cx="33950" cy="146500"/>
            </a:xfrm>
            <a:custGeom>
              <a:avLst/>
              <a:gdLst/>
              <a:ahLst/>
              <a:cxnLst/>
              <a:rect l="l" t="t" r="r" b="b"/>
              <a:pathLst>
                <a:path w="1358" h="5860" fill="none" extrusionOk="0">
                  <a:moveTo>
                    <a:pt x="117" y="5860"/>
                  </a:moveTo>
                  <a:cubicBezTo>
                    <a:pt x="0" y="3563"/>
                    <a:pt x="1358" y="1"/>
                    <a:pt x="1358" y="1"/>
                  </a:cubicBezTo>
                </a:path>
              </a:pathLst>
            </a:custGeom>
            <a:noFill/>
            <a:ln w="8375" cap="flat" cmpd="sng">
              <a:solidFill>
                <a:schemeClr val="accent5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958950" y="1412325"/>
              <a:ext cx="186675" cy="263600"/>
            </a:xfrm>
            <a:custGeom>
              <a:avLst/>
              <a:gdLst/>
              <a:ahLst/>
              <a:cxnLst/>
              <a:rect l="l" t="t" r="r" b="b"/>
              <a:pathLst>
                <a:path w="7467" h="10544" extrusionOk="0">
                  <a:moveTo>
                    <a:pt x="2037" y="0"/>
                  </a:moveTo>
                  <a:cubicBezTo>
                    <a:pt x="1762" y="2372"/>
                    <a:pt x="1" y="7866"/>
                    <a:pt x="346" y="8090"/>
                  </a:cubicBezTo>
                  <a:cubicBezTo>
                    <a:pt x="363" y="8102"/>
                    <a:pt x="382" y="8107"/>
                    <a:pt x="402" y="8107"/>
                  </a:cubicBezTo>
                  <a:cubicBezTo>
                    <a:pt x="754" y="8107"/>
                    <a:pt x="1448" y="6418"/>
                    <a:pt x="1722" y="6418"/>
                  </a:cubicBezTo>
                  <a:cubicBezTo>
                    <a:pt x="1738" y="6418"/>
                    <a:pt x="1752" y="6424"/>
                    <a:pt x="1765" y="6436"/>
                  </a:cubicBezTo>
                  <a:cubicBezTo>
                    <a:pt x="2011" y="6668"/>
                    <a:pt x="1083" y="9864"/>
                    <a:pt x="1491" y="10002"/>
                  </a:cubicBezTo>
                  <a:cubicBezTo>
                    <a:pt x="1507" y="10007"/>
                    <a:pt x="1523" y="10010"/>
                    <a:pt x="1539" y="10010"/>
                  </a:cubicBezTo>
                  <a:cubicBezTo>
                    <a:pt x="2088" y="10010"/>
                    <a:pt x="2776" y="7030"/>
                    <a:pt x="2777" y="7029"/>
                  </a:cubicBezTo>
                  <a:lnTo>
                    <a:pt x="2777" y="7029"/>
                  </a:lnTo>
                  <a:cubicBezTo>
                    <a:pt x="2776" y="7031"/>
                    <a:pt x="2177" y="10512"/>
                    <a:pt x="2707" y="10543"/>
                  </a:cubicBezTo>
                  <a:cubicBezTo>
                    <a:pt x="2709" y="10543"/>
                    <a:pt x="2710" y="10543"/>
                    <a:pt x="2712" y="10543"/>
                  </a:cubicBezTo>
                  <a:cubicBezTo>
                    <a:pt x="3089" y="10543"/>
                    <a:pt x="3721" y="8044"/>
                    <a:pt x="4017" y="7075"/>
                  </a:cubicBezTo>
                  <a:lnTo>
                    <a:pt x="4017" y="7075"/>
                  </a:lnTo>
                  <a:cubicBezTo>
                    <a:pt x="3837" y="8168"/>
                    <a:pt x="3567" y="9892"/>
                    <a:pt x="3958" y="9908"/>
                  </a:cubicBezTo>
                  <a:cubicBezTo>
                    <a:pt x="3960" y="9908"/>
                    <a:pt x="3962" y="9908"/>
                    <a:pt x="3964" y="9908"/>
                  </a:cubicBezTo>
                  <a:cubicBezTo>
                    <a:pt x="4350" y="9908"/>
                    <a:pt x="4789" y="8429"/>
                    <a:pt x="5120" y="7098"/>
                  </a:cubicBezTo>
                  <a:lnTo>
                    <a:pt x="5120" y="7098"/>
                  </a:lnTo>
                  <a:cubicBezTo>
                    <a:pt x="4996" y="7950"/>
                    <a:pt x="4599" y="9642"/>
                    <a:pt x="4960" y="9673"/>
                  </a:cubicBezTo>
                  <a:cubicBezTo>
                    <a:pt x="4962" y="9673"/>
                    <a:pt x="4963" y="9673"/>
                    <a:pt x="4964" y="9673"/>
                  </a:cubicBezTo>
                  <a:cubicBezTo>
                    <a:pt x="5331" y="9673"/>
                    <a:pt x="6635" y="5841"/>
                    <a:pt x="7467" y="106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996875" y="809900"/>
              <a:ext cx="228825" cy="689500"/>
            </a:xfrm>
            <a:custGeom>
              <a:avLst/>
              <a:gdLst/>
              <a:ahLst/>
              <a:cxnLst/>
              <a:rect l="l" t="t" r="r" b="b"/>
              <a:pathLst>
                <a:path w="9153" h="27580" extrusionOk="0">
                  <a:moveTo>
                    <a:pt x="7449" y="0"/>
                  </a:moveTo>
                  <a:lnTo>
                    <a:pt x="0" y="938"/>
                  </a:lnTo>
                  <a:cubicBezTo>
                    <a:pt x="2185" y="12877"/>
                    <a:pt x="245" y="26469"/>
                    <a:pt x="245" y="26469"/>
                  </a:cubicBezTo>
                  <a:lnTo>
                    <a:pt x="5419" y="27580"/>
                  </a:lnTo>
                  <a:cubicBezTo>
                    <a:pt x="5419" y="27580"/>
                    <a:pt x="9152" y="12529"/>
                    <a:pt x="7449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910425" y="530800"/>
              <a:ext cx="289250" cy="328850"/>
            </a:xfrm>
            <a:custGeom>
              <a:avLst/>
              <a:gdLst/>
              <a:ahLst/>
              <a:cxnLst/>
              <a:rect l="l" t="t" r="r" b="b"/>
              <a:pathLst>
                <a:path w="11570" h="13154" extrusionOk="0">
                  <a:moveTo>
                    <a:pt x="1" y="0"/>
                  </a:moveTo>
                  <a:lnTo>
                    <a:pt x="2913" y="6077"/>
                  </a:lnTo>
                  <a:cubicBezTo>
                    <a:pt x="2978" y="7883"/>
                    <a:pt x="3408" y="13153"/>
                    <a:pt x="3408" y="13153"/>
                  </a:cubicBezTo>
                  <a:lnTo>
                    <a:pt x="11569" y="11521"/>
                  </a:lnTo>
                  <a:cubicBezTo>
                    <a:pt x="11569" y="11521"/>
                    <a:pt x="10704" y="5271"/>
                    <a:pt x="7252" y="2563"/>
                  </a:cubicBezTo>
                  <a:cubicBezTo>
                    <a:pt x="4999" y="795"/>
                    <a:pt x="2454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963150" y="744800"/>
              <a:ext cx="25050" cy="114850"/>
            </a:xfrm>
            <a:custGeom>
              <a:avLst/>
              <a:gdLst/>
              <a:ahLst/>
              <a:cxnLst/>
              <a:rect l="l" t="t" r="r" b="b"/>
              <a:pathLst>
                <a:path w="1002" h="4594" fill="none" extrusionOk="0">
                  <a:moveTo>
                    <a:pt x="1001" y="4593"/>
                  </a:moveTo>
                  <a:cubicBezTo>
                    <a:pt x="748" y="2173"/>
                    <a:pt x="1" y="0"/>
                    <a:pt x="1" y="0"/>
                  </a:cubicBezTo>
                </a:path>
              </a:pathLst>
            </a:custGeom>
            <a:noFill/>
            <a:ln w="8375" cap="flat" cmpd="sng">
              <a:solidFill>
                <a:schemeClr val="accent5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5"/>
          <p:cNvGrpSpPr/>
          <p:nvPr/>
        </p:nvGrpSpPr>
        <p:grpSpPr>
          <a:xfrm>
            <a:off x="180993" y="2146126"/>
            <a:ext cx="1561318" cy="2215054"/>
            <a:chOff x="1388600" y="1525875"/>
            <a:chExt cx="2080925" cy="2952225"/>
          </a:xfrm>
        </p:grpSpPr>
        <p:sp>
          <p:nvSpPr>
            <p:cNvPr id="602" name="Google Shape;602;p35"/>
            <p:cNvSpPr/>
            <p:nvPr/>
          </p:nvSpPr>
          <p:spPr>
            <a:xfrm>
              <a:off x="2123750" y="3650225"/>
              <a:ext cx="69675" cy="64275"/>
            </a:xfrm>
            <a:custGeom>
              <a:avLst/>
              <a:gdLst/>
              <a:ahLst/>
              <a:cxnLst/>
              <a:rect l="l" t="t" r="r" b="b"/>
              <a:pathLst>
                <a:path w="2787" h="2571" extrusionOk="0">
                  <a:moveTo>
                    <a:pt x="1370" y="1"/>
                  </a:moveTo>
                  <a:cubicBezTo>
                    <a:pt x="924" y="1"/>
                    <a:pt x="503" y="234"/>
                    <a:pt x="268" y="624"/>
                  </a:cubicBezTo>
                  <a:cubicBezTo>
                    <a:pt x="0" y="1069"/>
                    <a:pt x="28" y="1632"/>
                    <a:pt x="336" y="2050"/>
                  </a:cubicBezTo>
                  <a:cubicBezTo>
                    <a:pt x="582" y="2382"/>
                    <a:pt x="967" y="2570"/>
                    <a:pt x="1368" y="2570"/>
                  </a:cubicBezTo>
                  <a:cubicBezTo>
                    <a:pt x="1472" y="2570"/>
                    <a:pt x="1576" y="2558"/>
                    <a:pt x="1680" y="2532"/>
                  </a:cubicBezTo>
                  <a:cubicBezTo>
                    <a:pt x="2368" y="2360"/>
                    <a:pt x="2787" y="1663"/>
                    <a:pt x="2616" y="975"/>
                  </a:cubicBezTo>
                  <a:cubicBezTo>
                    <a:pt x="2490" y="470"/>
                    <a:pt x="2072" y="92"/>
                    <a:pt x="1559" y="15"/>
                  </a:cubicBezTo>
                  <a:cubicBezTo>
                    <a:pt x="1496" y="5"/>
                    <a:pt x="1433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2417575" y="3576925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70" y="1"/>
                  </a:moveTo>
                  <a:cubicBezTo>
                    <a:pt x="924" y="1"/>
                    <a:pt x="503" y="234"/>
                    <a:pt x="268" y="624"/>
                  </a:cubicBezTo>
                  <a:cubicBezTo>
                    <a:pt x="1" y="1069"/>
                    <a:pt x="28" y="1631"/>
                    <a:pt x="337" y="2049"/>
                  </a:cubicBezTo>
                  <a:cubicBezTo>
                    <a:pt x="582" y="2381"/>
                    <a:pt x="969" y="2570"/>
                    <a:pt x="1371" y="2570"/>
                  </a:cubicBezTo>
                  <a:cubicBezTo>
                    <a:pt x="1474" y="2570"/>
                    <a:pt x="1577" y="2557"/>
                    <a:pt x="1680" y="2532"/>
                  </a:cubicBezTo>
                  <a:cubicBezTo>
                    <a:pt x="2368" y="2360"/>
                    <a:pt x="2787" y="1663"/>
                    <a:pt x="2615" y="975"/>
                  </a:cubicBezTo>
                  <a:cubicBezTo>
                    <a:pt x="2490" y="470"/>
                    <a:pt x="2073" y="91"/>
                    <a:pt x="1559" y="15"/>
                  </a:cubicBezTo>
                  <a:cubicBezTo>
                    <a:pt x="1496" y="5"/>
                    <a:pt x="1433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711400" y="3503650"/>
              <a:ext cx="69700" cy="64250"/>
            </a:xfrm>
            <a:custGeom>
              <a:avLst/>
              <a:gdLst/>
              <a:ahLst/>
              <a:cxnLst/>
              <a:rect l="l" t="t" r="r" b="b"/>
              <a:pathLst>
                <a:path w="2788" h="2570" extrusionOk="0">
                  <a:moveTo>
                    <a:pt x="1368" y="1"/>
                  </a:moveTo>
                  <a:cubicBezTo>
                    <a:pt x="923" y="1"/>
                    <a:pt x="503" y="233"/>
                    <a:pt x="269" y="623"/>
                  </a:cubicBezTo>
                  <a:cubicBezTo>
                    <a:pt x="1" y="1068"/>
                    <a:pt x="28" y="1631"/>
                    <a:pt x="337" y="2049"/>
                  </a:cubicBezTo>
                  <a:cubicBezTo>
                    <a:pt x="582" y="2381"/>
                    <a:pt x="968" y="2569"/>
                    <a:pt x="1369" y="2569"/>
                  </a:cubicBezTo>
                  <a:cubicBezTo>
                    <a:pt x="1472" y="2569"/>
                    <a:pt x="1577" y="2557"/>
                    <a:pt x="1680" y="2531"/>
                  </a:cubicBezTo>
                  <a:cubicBezTo>
                    <a:pt x="2368" y="2359"/>
                    <a:pt x="2787" y="1661"/>
                    <a:pt x="2615" y="973"/>
                  </a:cubicBezTo>
                  <a:cubicBezTo>
                    <a:pt x="2490" y="469"/>
                    <a:pt x="2073" y="91"/>
                    <a:pt x="1559" y="15"/>
                  </a:cubicBezTo>
                  <a:cubicBezTo>
                    <a:pt x="1495" y="5"/>
                    <a:pt x="1432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2183950" y="3891475"/>
              <a:ext cx="69650" cy="64250"/>
            </a:xfrm>
            <a:custGeom>
              <a:avLst/>
              <a:gdLst/>
              <a:ahLst/>
              <a:cxnLst/>
              <a:rect l="l" t="t" r="r" b="b"/>
              <a:pathLst>
                <a:path w="2786" h="2570" extrusionOk="0">
                  <a:moveTo>
                    <a:pt x="1369" y="1"/>
                  </a:moveTo>
                  <a:cubicBezTo>
                    <a:pt x="923" y="1"/>
                    <a:pt x="502" y="233"/>
                    <a:pt x="267" y="624"/>
                  </a:cubicBezTo>
                  <a:cubicBezTo>
                    <a:pt x="1" y="1069"/>
                    <a:pt x="27" y="1631"/>
                    <a:pt x="335" y="2048"/>
                  </a:cubicBezTo>
                  <a:cubicBezTo>
                    <a:pt x="582" y="2381"/>
                    <a:pt x="968" y="2569"/>
                    <a:pt x="1369" y="2569"/>
                  </a:cubicBezTo>
                  <a:cubicBezTo>
                    <a:pt x="1472" y="2569"/>
                    <a:pt x="1576" y="2557"/>
                    <a:pt x="1679" y="2532"/>
                  </a:cubicBezTo>
                  <a:cubicBezTo>
                    <a:pt x="2367" y="2360"/>
                    <a:pt x="2786" y="1662"/>
                    <a:pt x="2615" y="974"/>
                  </a:cubicBezTo>
                  <a:cubicBezTo>
                    <a:pt x="2489" y="470"/>
                    <a:pt x="2073" y="91"/>
                    <a:pt x="1558" y="14"/>
                  </a:cubicBezTo>
                  <a:cubicBezTo>
                    <a:pt x="1495" y="5"/>
                    <a:pt x="1432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771575" y="3744875"/>
              <a:ext cx="69700" cy="64250"/>
            </a:xfrm>
            <a:custGeom>
              <a:avLst/>
              <a:gdLst/>
              <a:ahLst/>
              <a:cxnLst/>
              <a:rect l="l" t="t" r="r" b="b"/>
              <a:pathLst>
                <a:path w="2788" h="2570" extrusionOk="0">
                  <a:moveTo>
                    <a:pt x="1371" y="0"/>
                  </a:moveTo>
                  <a:cubicBezTo>
                    <a:pt x="924" y="0"/>
                    <a:pt x="504" y="233"/>
                    <a:pt x="269" y="624"/>
                  </a:cubicBezTo>
                  <a:cubicBezTo>
                    <a:pt x="1" y="1069"/>
                    <a:pt x="28" y="1631"/>
                    <a:pt x="337" y="2048"/>
                  </a:cubicBezTo>
                  <a:cubicBezTo>
                    <a:pt x="583" y="2381"/>
                    <a:pt x="969" y="2569"/>
                    <a:pt x="1371" y="2569"/>
                  </a:cubicBezTo>
                  <a:cubicBezTo>
                    <a:pt x="1474" y="2569"/>
                    <a:pt x="1577" y="2557"/>
                    <a:pt x="1680" y="2531"/>
                  </a:cubicBezTo>
                  <a:cubicBezTo>
                    <a:pt x="2368" y="2359"/>
                    <a:pt x="2787" y="1662"/>
                    <a:pt x="2616" y="974"/>
                  </a:cubicBezTo>
                  <a:cubicBezTo>
                    <a:pt x="2490" y="470"/>
                    <a:pt x="2073" y="92"/>
                    <a:pt x="1559" y="14"/>
                  </a:cubicBezTo>
                  <a:cubicBezTo>
                    <a:pt x="1496" y="5"/>
                    <a:pt x="1433" y="0"/>
                    <a:pt x="1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065425" y="3671575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70" y="0"/>
                  </a:moveTo>
                  <a:cubicBezTo>
                    <a:pt x="924" y="0"/>
                    <a:pt x="503" y="233"/>
                    <a:pt x="268" y="624"/>
                  </a:cubicBezTo>
                  <a:cubicBezTo>
                    <a:pt x="0" y="1069"/>
                    <a:pt x="28" y="1631"/>
                    <a:pt x="336" y="2048"/>
                  </a:cubicBezTo>
                  <a:cubicBezTo>
                    <a:pt x="582" y="2381"/>
                    <a:pt x="968" y="2569"/>
                    <a:pt x="1370" y="2569"/>
                  </a:cubicBezTo>
                  <a:cubicBezTo>
                    <a:pt x="1473" y="2569"/>
                    <a:pt x="1577" y="2557"/>
                    <a:pt x="1679" y="2531"/>
                  </a:cubicBezTo>
                  <a:cubicBezTo>
                    <a:pt x="2367" y="2359"/>
                    <a:pt x="2786" y="1662"/>
                    <a:pt x="2614" y="974"/>
                  </a:cubicBezTo>
                  <a:cubicBezTo>
                    <a:pt x="2490" y="470"/>
                    <a:pt x="2072" y="92"/>
                    <a:pt x="1559" y="14"/>
                  </a:cubicBezTo>
                  <a:cubicBezTo>
                    <a:pt x="1495" y="5"/>
                    <a:pt x="1432" y="0"/>
                    <a:pt x="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950300" y="4206000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67" y="1"/>
                  </a:moveTo>
                  <a:cubicBezTo>
                    <a:pt x="922" y="1"/>
                    <a:pt x="502" y="234"/>
                    <a:pt x="268" y="623"/>
                  </a:cubicBezTo>
                  <a:cubicBezTo>
                    <a:pt x="0" y="1068"/>
                    <a:pt x="28" y="1632"/>
                    <a:pt x="336" y="2049"/>
                  </a:cubicBezTo>
                  <a:cubicBezTo>
                    <a:pt x="582" y="2381"/>
                    <a:pt x="967" y="2570"/>
                    <a:pt x="1368" y="2570"/>
                  </a:cubicBezTo>
                  <a:cubicBezTo>
                    <a:pt x="1472" y="2570"/>
                    <a:pt x="1576" y="2557"/>
                    <a:pt x="1680" y="2531"/>
                  </a:cubicBezTo>
                  <a:cubicBezTo>
                    <a:pt x="2368" y="2359"/>
                    <a:pt x="2786" y="1663"/>
                    <a:pt x="2614" y="974"/>
                  </a:cubicBezTo>
                  <a:cubicBezTo>
                    <a:pt x="2490" y="471"/>
                    <a:pt x="2072" y="91"/>
                    <a:pt x="1559" y="15"/>
                  </a:cubicBezTo>
                  <a:cubicBezTo>
                    <a:pt x="1495" y="6"/>
                    <a:pt x="1431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2244125" y="4132700"/>
              <a:ext cx="69675" cy="64250"/>
            </a:xfrm>
            <a:custGeom>
              <a:avLst/>
              <a:gdLst/>
              <a:ahLst/>
              <a:cxnLst/>
              <a:rect l="l" t="t" r="r" b="b"/>
              <a:pathLst>
                <a:path w="2787" h="2570" extrusionOk="0">
                  <a:moveTo>
                    <a:pt x="1366" y="1"/>
                  </a:moveTo>
                  <a:cubicBezTo>
                    <a:pt x="921" y="1"/>
                    <a:pt x="502" y="234"/>
                    <a:pt x="268" y="623"/>
                  </a:cubicBezTo>
                  <a:cubicBezTo>
                    <a:pt x="0" y="1070"/>
                    <a:pt x="27" y="1632"/>
                    <a:pt x="337" y="2049"/>
                  </a:cubicBezTo>
                  <a:cubicBezTo>
                    <a:pt x="582" y="2381"/>
                    <a:pt x="967" y="2569"/>
                    <a:pt x="1368" y="2569"/>
                  </a:cubicBezTo>
                  <a:cubicBezTo>
                    <a:pt x="1472" y="2569"/>
                    <a:pt x="1576" y="2557"/>
                    <a:pt x="1680" y="2531"/>
                  </a:cubicBezTo>
                  <a:cubicBezTo>
                    <a:pt x="2368" y="2360"/>
                    <a:pt x="2787" y="1663"/>
                    <a:pt x="2615" y="974"/>
                  </a:cubicBezTo>
                  <a:cubicBezTo>
                    <a:pt x="2489" y="471"/>
                    <a:pt x="2072" y="91"/>
                    <a:pt x="1558" y="15"/>
                  </a:cubicBezTo>
                  <a:cubicBezTo>
                    <a:pt x="1494" y="6"/>
                    <a:pt x="1430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831775" y="3986100"/>
              <a:ext cx="69650" cy="64250"/>
            </a:xfrm>
            <a:custGeom>
              <a:avLst/>
              <a:gdLst/>
              <a:ahLst/>
              <a:cxnLst/>
              <a:rect l="l" t="t" r="r" b="b"/>
              <a:pathLst>
                <a:path w="2786" h="2570" extrusionOk="0">
                  <a:moveTo>
                    <a:pt x="1367" y="1"/>
                  </a:moveTo>
                  <a:cubicBezTo>
                    <a:pt x="922" y="1"/>
                    <a:pt x="502" y="234"/>
                    <a:pt x="267" y="624"/>
                  </a:cubicBezTo>
                  <a:cubicBezTo>
                    <a:pt x="1" y="1069"/>
                    <a:pt x="27" y="1631"/>
                    <a:pt x="336" y="2049"/>
                  </a:cubicBezTo>
                  <a:cubicBezTo>
                    <a:pt x="582" y="2381"/>
                    <a:pt x="967" y="2569"/>
                    <a:pt x="1368" y="2569"/>
                  </a:cubicBezTo>
                  <a:cubicBezTo>
                    <a:pt x="1471" y="2569"/>
                    <a:pt x="1576" y="2557"/>
                    <a:pt x="1679" y="2531"/>
                  </a:cubicBezTo>
                  <a:cubicBezTo>
                    <a:pt x="2367" y="2360"/>
                    <a:pt x="2786" y="1663"/>
                    <a:pt x="2615" y="975"/>
                  </a:cubicBezTo>
                  <a:cubicBezTo>
                    <a:pt x="2489" y="471"/>
                    <a:pt x="2073" y="91"/>
                    <a:pt x="1558" y="15"/>
                  </a:cubicBezTo>
                  <a:cubicBezTo>
                    <a:pt x="1494" y="5"/>
                    <a:pt x="1430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891925" y="4227325"/>
              <a:ext cx="69725" cy="64275"/>
            </a:xfrm>
            <a:custGeom>
              <a:avLst/>
              <a:gdLst/>
              <a:ahLst/>
              <a:cxnLst/>
              <a:rect l="l" t="t" r="r" b="b"/>
              <a:pathLst>
                <a:path w="2789" h="2571" extrusionOk="0">
                  <a:moveTo>
                    <a:pt x="1370" y="1"/>
                  </a:moveTo>
                  <a:cubicBezTo>
                    <a:pt x="924" y="1"/>
                    <a:pt x="503" y="233"/>
                    <a:pt x="268" y="624"/>
                  </a:cubicBezTo>
                  <a:cubicBezTo>
                    <a:pt x="0" y="1069"/>
                    <a:pt x="28" y="1632"/>
                    <a:pt x="337" y="2050"/>
                  </a:cubicBezTo>
                  <a:cubicBezTo>
                    <a:pt x="583" y="2382"/>
                    <a:pt x="968" y="2570"/>
                    <a:pt x="1369" y="2570"/>
                  </a:cubicBezTo>
                  <a:cubicBezTo>
                    <a:pt x="1472" y="2570"/>
                    <a:pt x="1576" y="2558"/>
                    <a:pt x="1680" y="2532"/>
                  </a:cubicBezTo>
                  <a:cubicBezTo>
                    <a:pt x="2369" y="2360"/>
                    <a:pt x="2788" y="1662"/>
                    <a:pt x="2616" y="974"/>
                  </a:cubicBezTo>
                  <a:cubicBezTo>
                    <a:pt x="2490" y="470"/>
                    <a:pt x="2074" y="92"/>
                    <a:pt x="1559" y="14"/>
                  </a:cubicBezTo>
                  <a:cubicBezTo>
                    <a:pt x="1496" y="5"/>
                    <a:pt x="1433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429275" y="4036600"/>
              <a:ext cx="447050" cy="421750"/>
            </a:xfrm>
            <a:custGeom>
              <a:avLst/>
              <a:gdLst/>
              <a:ahLst/>
              <a:cxnLst/>
              <a:rect l="l" t="t" r="r" b="b"/>
              <a:pathLst>
                <a:path w="17882" h="16870" extrusionOk="0">
                  <a:moveTo>
                    <a:pt x="4148" y="0"/>
                  </a:moveTo>
                  <a:lnTo>
                    <a:pt x="0" y="428"/>
                  </a:lnTo>
                  <a:lnTo>
                    <a:pt x="82" y="16153"/>
                  </a:lnTo>
                  <a:cubicBezTo>
                    <a:pt x="84" y="16549"/>
                    <a:pt x="406" y="16869"/>
                    <a:pt x="801" y="16869"/>
                  </a:cubicBezTo>
                  <a:cubicBezTo>
                    <a:pt x="802" y="16869"/>
                    <a:pt x="803" y="16869"/>
                    <a:pt x="804" y="16869"/>
                  </a:cubicBezTo>
                  <a:cubicBezTo>
                    <a:pt x="1102" y="16868"/>
                    <a:pt x="1367" y="16683"/>
                    <a:pt x="1472" y="16404"/>
                  </a:cubicBezTo>
                  <a:lnTo>
                    <a:pt x="4700" y="9390"/>
                  </a:lnTo>
                  <a:lnTo>
                    <a:pt x="17881" y="10973"/>
                  </a:lnTo>
                  <a:lnTo>
                    <a:pt x="16796" y="94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388600" y="4025325"/>
              <a:ext cx="158175" cy="452775"/>
            </a:xfrm>
            <a:custGeom>
              <a:avLst/>
              <a:gdLst/>
              <a:ahLst/>
              <a:cxnLst/>
              <a:rect l="l" t="t" r="r" b="b"/>
              <a:pathLst>
                <a:path w="6327" h="18111" extrusionOk="0">
                  <a:moveTo>
                    <a:pt x="335" y="1"/>
                  </a:moveTo>
                  <a:cubicBezTo>
                    <a:pt x="150" y="2"/>
                    <a:pt x="0" y="153"/>
                    <a:pt x="2" y="338"/>
                  </a:cubicBezTo>
                  <a:lnTo>
                    <a:pt x="93" y="17907"/>
                  </a:lnTo>
                  <a:cubicBezTo>
                    <a:pt x="95" y="18065"/>
                    <a:pt x="431" y="18111"/>
                    <a:pt x="813" y="18111"/>
                  </a:cubicBezTo>
                  <a:cubicBezTo>
                    <a:pt x="1307" y="18111"/>
                    <a:pt x="1876" y="18035"/>
                    <a:pt x="1884" y="18032"/>
                  </a:cubicBezTo>
                  <a:cubicBezTo>
                    <a:pt x="2406" y="17865"/>
                    <a:pt x="2990" y="17560"/>
                    <a:pt x="3123" y="17252"/>
                  </a:cubicBezTo>
                  <a:lnTo>
                    <a:pt x="6327" y="9815"/>
                  </a:lnTo>
                  <a:cubicBezTo>
                    <a:pt x="4666" y="5714"/>
                    <a:pt x="5935" y="408"/>
                    <a:pt x="5935" y="408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494725" y="4284700"/>
              <a:ext cx="44050" cy="26250"/>
            </a:xfrm>
            <a:custGeom>
              <a:avLst/>
              <a:gdLst/>
              <a:ahLst/>
              <a:cxnLst/>
              <a:rect l="l" t="t" r="r" b="b"/>
              <a:pathLst>
                <a:path w="1762" h="1050" fill="none" extrusionOk="0">
                  <a:moveTo>
                    <a:pt x="1761" y="1049"/>
                  </a:moveTo>
                  <a:cubicBezTo>
                    <a:pt x="1216" y="632"/>
                    <a:pt x="625" y="280"/>
                    <a:pt x="0" y="0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487300" y="4312750"/>
              <a:ext cx="37450" cy="21600"/>
            </a:xfrm>
            <a:custGeom>
              <a:avLst/>
              <a:gdLst/>
              <a:ahLst/>
              <a:cxnLst/>
              <a:rect l="l" t="t" r="r" b="b"/>
              <a:pathLst>
                <a:path w="1498" h="864" fill="none" extrusionOk="0">
                  <a:moveTo>
                    <a:pt x="1497" y="864"/>
                  </a:moveTo>
                  <a:cubicBezTo>
                    <a:pt x="900" y="432"/>
                    <a:pt x="555" y="260"/>
                    <a:pt x="1" y="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480175" y="4333900"/>
              <a:ext cx="34375" cy="20250"/>
            </a:xfrm>
            <a:custGeom>
              <a:avLst/>
              <a:gdLst/>
              <a:ahLst/>
              <a:cxnLst/>
              <a:rect l="l" t="t" r="r" b="b"/>
              <a:pathLst>
                <a:path w="1375" h="810" fill="none" extrusionOk="0">
                  <a:moveTo>
                    <a:pt x="1374" y="809"/>
                  </a:moveTo>
                  <a:cubicBezTo>
                    <a:pt x="980" y="517"/>
                    <a:pt x="435" y="229"/>
                    <a:pt x="1" y="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418825" y="4027725"/>
              <a:ext cx="2425" cy="450300"/>
            </a:xfrm>
            <a:custGeom>
              <a:avLst/>
              <a:gdLst/>
              <a:ahLst/>
              <a:cxnLst/>
              <a:rect l="l" t="t" r="r" b="b"/>
              <a:pathLst>
                <a:path w="97" h="18012" fill="none" extrusionOk="0">
                  <a:moveTo>
                    <a:pt x="1" y="1"/>
                  </a:moveTo>
                  <a:lnTo>
                    <a:pt x="96" y="18012"/>
                  </a:ln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419450" y="4031800"/>
              <a:ext cx="66400" cy="113675"/>
            </a:xfrm>
            <a:custGeom>
              <a:avLst/>
              <a:gdLst/>
              <a:ahLst/>
              <a:cxnLst/>
              <a:rect l="l" t="t" r="r" b="b"/>
              <a:pathLst>
                <a:path w="2656" h="4547" fill="none" extrusionOk="0">
                  <a:moveTo>
                    <a:pt x="2656" y="0"/>
                  </a:moveTo>
                  <a:cubicBezTo>
                    <a:pt x="2656" y="0"/>
                    <a:pt x="2627" y="4171"/>
                    <a:pt x="0" y="4546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420700" y="4382550"/>
              <a:ext cx="62400" cy="35975"/>
            </a:xfrm>
            <a:custGeom>
              <a:avLst/>
              <a:gdLst/>
              <a:ahLst/>
              <a:cxnLst/>
              <a:rect l="l" t="t" r="r" b="b"/>
              <a:pathLst>
                <a:path w="2496" h="1439" fill="none" extrusionOk="0">
                  <a:moveTo>
                    <a:pt x="2495" y="1438"/>
                  </a:moveTo>
                  <a:cubicBezTo>
                    <a:pt x="2495" y="1438"/>
                    <a:pt x="788" y="237"/>
                    <a:pt x="0" y="1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643450" y="3383675"/>
              <a:ext cx="892600" cy="1023600"/>
            </a:xfrm>
            <a:custGeom>
              <a:avLst/>
              <a:gdLst/>
              <a:ahLst/>
              <a:cxnLst/>
              <a:rect l="l" t="t" r="r" b="b"/>
              <a:pathLst>
                <a:path w="35704" h="40944" extrusionOk="0">
                  <a:moveTo>
                    <a:pt x="16182" y="0"/>
                  </a:moveTo>
                  <a:cubicBezTo>
                    <a:pt x="12605" y="7410"/>
                    <a:pt x="17459" y="13882"/>
                    <a:pt x="17459" y="13882"/>
                  </a:cubicBezTo>
                  <a:lnTo>
                    <a:pt x="20072" y="26839"/>
                  </a:lnTo>
                  <a:lnTo>
                    <a:pt x="20072" y="26839"/>
                  </a:lnTo>
                  <a:lnTo>
                    <a:pt x="1" y="25882"/>
                  </a:lnTo>
                  <a:lnTo>
                    <a:pt x="341" y="38979"/>
                  </a:lnTo>
                  <a:cubicBezTo>
                    <a:pt x="341" y="38979"/>
                    <a:pt x="10517" y="39640"/>
                    <a:pt x="25122" y="40838"/>
                  </a:cubicBezTo>
                  <a:cubicBezTo>
                    <a:pt x="25985" y="40909"/>
                    <a:pt x="26776" y="40943"/>
                    <a:pt x="27501" y="40943"/>
                  </a:cubicBezTo>
                  <a:cubicBezTo>
                    <a:pt x="35703" y="40943"/>
                    <a:pt x="35512" y="36518"/>
                    <a:pt x="34544" y="29824"/>
                  </a:cubicBezTo>
                  <a:cubicBezTo>
                    <a:pt x="32859" y="18185"/>
                    <a:pt x="30506" y="1496"/>
                    <a:pt x="30318" y="1108"/>
                  </a:cubicBezTo>
                  <a:lnTo>
                    <a:pt x="161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645825" y="3627575"/>
              <a:ext cx="757600" cy="538750"/>
            </a:xfrm>
            <a:custGeom>
              <a:avLst/>
              <a:gdLst/>
              <a:ahLst/>
              <a:cxnLst/>
              <a:rect l="l" t="t" r="r" b="b"/>
              <a:pathLst>
                <a:path w="30304" h="21550" fill="none" extrusionOk="0">
                  <a:moveTo>
                    <a:pt x="26706" y="0"/>
                  </a:moveTo>
                  <a:lnTo>
                    <a:pt x="30234" y="20503"/>
                  </a:lnTo>
                  <a:cubicBezTo>
                    <a:pt x="30303" y="21063"/>
                    <a:pt x="29848" y="21549"/>
                    <a:pt x="29283" y="21516"/>
                  </a:cubicBezTo>
                  <a:lnTo>
                    <a:pt x="0" y="19711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710250" y="3990425"/>
              <a:ext cx="424625" cy="447025"/>
            </a:xfrm>
            <a:custGeom>
              <a:avLst/>
              <a:gdLst/>
              <a:ahLst/>
              <a:cxnLst/>
              <a:rect l="l" t="t" r="r" b="b"/>
              <a:pathLst>
                <a:path w="16985" h="17881" extrusionOk="0">
                  <a:moveTo>
                    <a:pt x="12814" y="1"/>
                  </a:moveTo>
                  <a:lnTo>
                    <a:pt x="2783" y="1086"/>
                  </a:lnTo>
                  <a:lnTo>
                    <a:pt x="113" y="13733"/>
                  </a:lnTo>
                  <a:lnTo>
                    <a:pt x="1" y="17881"/>
                  </a:lnTo>
                  <a:lnTo>
                    <a:pt x="16267" y="17800"/>
                  </a:lnTo>
                  <a:cubicBezTo>
                    <a:pt x="16664" y="17797"/>
                    <a:pt x="16984" y="17473"/>
                    <a:pt x="16982" y="17076"/>
                  </a:cubicBezTo>
                  <a:cubicBezTo>
                    <a:pt x="16980" y="16778"/>
                    <a:pt x="16795" y="16513"/>
                    <a:pt x="16518" y="16408"/>
                  </a:cubicBezTo>
                  <a:lnTo>
                    <a:pt x="9502" y="13182"/>
                  </a:lnTo>
                  <a:lnTo>
                    <a:pt x="12814" y="1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2688300" y="4319950"/>
              <a:ext cx="470300" cy="158150"/>
            </a:xfrm>
            <a:custGeom>
              <a:avLst/>
              <a:gdLst/>
              <a:ahLst/>
              <a:cxnLst/>
              <a:rect l="l" t="t" r="r" b="b"/>
              <a:pathLst>
                <a:path w="18812" h="6326" extrusionOk="0">
                  <a:moveTo>
                    <a:pt x="10354" y="1"/>
                  </a:moveTo>
                  <a:cubicBezTo>
                    <a:pt x="8733" y="657"/>
                    <a:pt x="6923" y="856"/>
                    <a:pt x="5327" y="856"/>
                  </a:cubicBezTo>
                  <a:cubicBezTo>
                    <a:pt x="2887" y="856"/>
                    <a:pt x="947" y="392"/>
                    <a:pt x="947" y="392"/>
                  </a:cubicBezTo>
                  <a:lnTo>
                    <a:pt x="0" y="5992"/>
                  </a:lnTo>
                  <a:cubicBezTo>
                    <a:pt x="2" y="6176"/>
                    <a:pt x="151" y="6326"/>
                    <a:pt x="336" y="6326"/>
                  </a:cubicBezTo>
                  <a:cubicBezTo>
                    <a:pt x="336" y="6326"/>
                    <a:pt x="337" y="6326"/>
                    <a:pt x="338" y="6326"/>
                  </a:cubicBezTo>
                  <a:lnTo>
                    <a:pt x="18446" y="6232"/>
                  </a:lnTo>
                  <a:cubicBezTo>
                    <a:pt x="18811" y="6231"/>
                    <a:pt x="18576" y="4458"/>
                    <a:pt x="18571" y="4443"/>
                  </a:cubicBezTo>
                  <a:cubicBezTo>
                    <a:pt x="18404" y="3921"/>
                    <a:pt x="18100" y="3336"/>
                    <a:pt x="17793" y="3203"/>
                  </a:cubicBezTo>
                  <a:lnTo>
                    <a:pt x="10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2961200" y="4327950"/>
              <a:ext cx="26200" cy="44050"/>
            </a:xfrm>
            <a:custGeom>
              <a:avLst/>
              <a:gdLst/>
              <a:ahLst/>
              <a:cxnLst/>
              <a:rect l="l" t="t" r="r" b="b"/>
              <a:pathLst>
                <a:path w="1048" h="1762" fill="none" extrusionOk="0">
                  <a:moveTo>
                    <a:pt x="1048" y="1"/>
                  </a:moveTo>
                  <a:cubicBezTo>
                    <a:pt x="630" y="545"/>
                    <a:pt x="278" y="1135"/>
                    <a:pt x="0" y="1762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2989300" y="4341950"/>
              <a:ext cx="21550" cy="37450"/>
            </a:xfrm>
            <a:custGeom>
              <a:avLst/>
              <a:gdLst/>
              <a:ahLst/>
              <a:cxnLst/>
              <a:rect l="l" t="t" r="r" b="b"/>
              <a:pathLst>
                <a:path w="862" h="1498" fill="none" extrusionOk="0">
                  <a:moveTo>
                    <a:pt x="861" y="0"/>
                  </a:moveTo>
                  <a:cubicBezTo>
                    <a:pt x="429" y="598"/>
                    <a:pt x="257" y="943"/>
                    <a:pt x="0" y="1497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010400" y="4352150"/>
              <a:ext cx="20200" cy="34400"/>
            </a:xfrm>
            <a:custGeom>
              <a:avLst/>
              <a:gdLst/>
              <a:ahLst/>
              <a:cxnLst/>
              <a:rect l="l" t="t" r="r" b="b"/>
              <a:pathLst>
                <a:path w="808" h="1376" fill="none" extrusionOk="0">
                  <a:moveTo>
                    <a:pt x="808" y="1"/>
                  </a:moveTo>
                  <a:cubicBezTo>
                    <a:pt x="515" y="395"/>
                    <a:pt x="227" y="939"/>
                    <a:pt x="0" y="137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2690700" y="4445475"/>
              <a:ext cx="463800" cy="2400"/>
            </a:xfrm>
            <a:custGeom>
              <a:avLst/>
              <a:gdLst/>
              <a:ahLst/>
              <a:cxnLst/>
              <a:rect l="l" t="t" r="r" b="b"/>
              <a:pathLst>
                <a:path w="18552" h="96" fill="none" extrusionOk="0">
                  <a:moveTo>
                    <a:pt x="0" y="95"/>
                  </a:moveTo>
                  <a:lnTo>
                    <a:pt x="18551" y="1"/>
                  </a:ln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2703575" y="4379375"/>
              <a:ext cx="118350" cy="67875"/>
            </a:xfrm>
            <a:custGeom>
              <a:avLst/>
              <a:gdLst/>
              <a:ahLst/>
              <a:cxnLst/>
              <a:rect l="l" t="t" r="r" b="b"/>
              <a:pathLst>
                <a:path w="4734" h="2715" fill="none" extrusionOk="0">
                  <a:moveTo>
                    <a:pt x="0" y="0"/>
                  </a:moveTo>
                  <a:cubicBezTo>
                    <a:pt x="0" y="0"/>
                    <a:pt x="4358" y="89"/>
                    <a:pt x="4734" y="2714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059000" y="4383600"/>
              <a:ext cx="36025" cy="62400"/>
            </a:xfrm>
            <a:custGeom>
              <a:avLst/>
              <a:gdLst/>
              <a:ahLst/>
              <a:cxnLst/>
              <a:rect l="l" t="t" r="r" b="b"/>
              <a:pathLst>
                <a:path w="1441" h="2496" fill="none" extrusionOk="0">
                  <a:moveTo>
                    <a:pt x="1440" y="1"/>
                  </a:moveTo>
                  <a:cubicBezTo>
                    <a:pt x="1440" y="1"/>
                    <a:pt x="239" y="1708"/>
                    <a:pt x="1" y="2495"/>
                  </a:cubicBezTo>
                </a:path>
              </a:pathLst>
            </a:custGeom>
            <a:noFill/>
            <a:ln w="83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2168200" y="3316050"/>
              <a:ext cx="1007175" cy="932200"/>
            </a:xfrm>
            <a:custGeom>
              <a:avLst/>
              <a:gdLst/>
              <a:ahLst/>
              <a:cxnLst/>
              <a:rect l="l" t="t" r="r" b="b"/>
              <a:pathLst>
                <a:path w="40287" h="37288" extrusionOk="0">
                  <a:moveTo>
                    <a:pt x="16093" y="0"/>
                  </a:moveTo>
                  <a:lnTo>
                    <a:pt x="1319" y="8108"/>
                  </a:lnTo>
                  <a:cubicBezTo>
                    <a:pt x="1" y="17653"/>
                    <a:pt x="9346" y="17729"/>
                    <a:pt x="9645" y="17729"/>
                  </a:cubicBezTo>
                  <a:cubicBezTo>
                    <a:pt x="9650" y="17729"/>
                    <a:pt x="9653" y="17729"/>
                    <a:pt x="9653" y="17729"/>
                  </a:cubicBezTo>
                  <a:lnTo>
                    <a:pt x="24601" y="17729"/>
                  </a:lnTo>
                  <a:lnTo>
                    <a:pt x="20942" y="37287"/>
                  </a:lnTo>
                  <a:lnTo>
                    <a:pt x="33896" y="37287"/>
                  </a:lnTo>
                  <a:cubicBezTo>
                    <a:pt x="33896" y="37287"/>
                    <a:pt x="37541" y="20904"/>
                    <a:pt x="38572" y="17309"/>
                  </a:cubicBezTo>
                  <a:cubicBezTo>
                    <a:pt x="39773" y="13119"/>
                    <a:pt x="40286" y="9474"/>
                    <a:pt x="38842" y="7284"/>
                  </a:cubicBezTo>
                  <a:cubicBezTo>
                    <a:pt x="37081" y="4612"/>
                    <a:pt x="33830" y="4532"/>
                    <a:pt x="30750" y="4532"/>
                  </a:cubicBezTo>
                  <a:lnTo>
                    <a:pt x="18161" y="4532"/>
                  </a:lnTo>
                  <a:cubicBezTo>
                    <a:pt x="17623" y="4532"/>
                    <a:pt x="17154" y="4167"/>
                    <a:pt x="17022" y="3645"/>
                  </a:cubicBezTo>
                  <a:lnTo>
                    <a:pt x="160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2700450" y="4197575"/>
              <a:ext cx="324350" cy="25"/>
            </a:xfrm>
            <a:custGeom>
              <a:avLst/>
              <a:gdLst/>
              <a:ahLst/>
              <a:cxnLst/>
              <a:rect l="l" t="t" r="r" b="b"/>
              <a:pathLst>
                <a:path w="12974" h="1" fill="none" extrusionOk="0">
                  <a:moveTo>
                    <a:pt x="0" y="0"/>
                  </a:moveTo>
                  <a:lnTo>
                    <a:pt x="12973" y="0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174925" y="3518750"/>
              <a:ext cx="278925" cy="240500"/>
            </a:xfrm>
            <a:custGeom>
              <a:avLst/>
              <a:gdLst/>
              <a:ahLst/>
              <a:cxnLst/>
              <a:rect l="l" t="t" r="r" b="b"/>
              <a:pathLst>
                <a:path w="11157" h="9620" fill="none" extrusionOk="0">
                  <a:moveTo>
                    <a:pt x="11156" y="9620"/>
                  </a:moveTo>
                  <a:lnTo>
                    <a:pt x="9384" y="9620"/>
                  </a:lnTo>
                  <a:cubicBezTo>
                    <a:pt x="9384" y="9620"/>
                    <a:pt x="117" y="9620"/>
                    <a:pt x="0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428150" y="3394050"/>
              <a:ext cx="443075" cy="853400"/>
            </a:xfrm>
            <a:custGeom>
              <a:avLst/>
              <a:gdLst/>
              <a:ahLst/>
              <a:cxnLst/>
              <a:rect l="l" t="t" r="r" b="b"/>
              <a:pathLst>
                <a:path w="17723" h="34136" fill="none" extrusionOk="0">
                  <a:moveTo>
                    <a:pt x="0" y="0"/>
                  </a:moveTo>
                  <a:cubicBezTo>
                    <a:pt x="0" y="0"/>
                    <a:pt x="235" y="10850"/>
                    <a:pt x="9363" y="10850"/>
                  </a:cubicBezTo>
                  <a:lnTo>
                    <a:pt x="16231" y="10850"/>
                  </a:lnTo>
                  <a:cubicBezTo>
                    <a:pt x="17085" y="10850"/>
                    <a:pt x="17723" y="11634"/>
                    <a:pt x="17548" y="12470"/>
                  </a:cubicBezTo>
                  <a:lnTo>
                    <a:pt x="13017" y="34136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450475" y="3394050"/>
              <a:ext cx="95875" cy="117425"/>
            </a:xfrm>
            <a:custGeom>
              <a:avLst/>
              <a:gdLst/>
              <a:ahLst/>
              <a:cxnLst/>
              <a:rect l="l" t="t" r="r" b="b"/>
              <a:pathLst>
                <a:path w="3835" h="4697" fill="none" extrusionOk="0">
                  <a:moveTo>
                    <a:pt x="0" y="4503"/>
                  </a:moveTo>
                  <a:cubicBezTo>
                    <a:pt x="73" y="4697"/>
                    <a:pt x="3834" y="3640"/>
                    <a:pt x="3764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2252825" y="3532000"/>
              <a:ext cx="94225" cy="13075"/>
            </a:xfrm>
            <a:custGeom>
              <a:avLst/>
              <a:gdLst/>
              <a:ahLst/>
              <a:cxnLst/>
              <a:rect l="l" t="t" r="r" b="b"/>
              <a:pathLst>
                <a:path w="3769" h="523" fill="none" extrusionOk="0">
                  <a:moveTo>
                    <a:pt x="0" y="522"/>
                  </a:moveTo>
                  <a:cubicBezTo>
                    <a:pt x="0" y="522"/>
                    <a:pt x="1974" y="522"/>
                    <a:pt x="3769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2015675" y="3545050"/>
              <a:ext cx="80125" cy="1300"/>
            </a:xfrm>
            <a:custGeom>
              <a:avLst/>
              <a:gdLst/>
              <a:ahLst/>
              <a:cxnLst/>
              <a:rect l="l" t="t" r="r" b="b"/>
              <a:pathLst>
                <a:path w="3205" h="52" fill="none" extrusionOk="0">
                  <a:moveTo>
                    <a:pt x="1" y="0"/>
                  </a:moveTo>
                  <a:cubicBezTo>
                    <a:pt x="1" y="0"/>
                    <a:pt x="1822" y="51"/>
                    <a:pt x="3205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2095775" y="1696875"/>
              <a:ext cx="517050" cy="714625"/>
            </a:xfrm>
            <a:custGeom>
              <a:avLst/>
              <a:gdLst/>
              <a:ahLst/>
              <a:cxnLst/>
              <a:rect l="l" t="t" r="r" b="b"/>
              <a:pathLst>
                <a:path w="20682" h="28585" extrusionOk="0">
                  <a:moveTo>
                    <a:pt x="14975" y="0"/>
                  </a:moveTo>
                  <a:cubicBezTo>
                    <a:pt x="5947" y="9794"/>
                    <a:pt x="1" y="26176"/>
                    <a:pt x="1" y="26176"/>
                  </a:cubicBezTo>
                  <a:lnTo>
                    <a:pt x="7851" y="28584"/>
                  </a:lnTo>
                  <a:cubicBezTo>
                    <a:pt x="7851" y="28584"/>
                    <a:pt x="12333" y="14676"/>
                    <a:pt x="20681" y="3480"/>
                  </a:cubicBezTo>
                  <a:lnTo>
                    <a:pt x="14975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961675" y="2213200"/>
              <a:ext cx="385375" cy="788775"/>
            </a:xfrm>
            <a:custGeom>
              <a:avLst/>
              <a:gdLst/>
              <a:ahLst/>
              <a:cxnLst/>
              <a:rect l="l" t="t" r="r" b="b"/>
              <a:pathLst>
                <a:path w="15415" h="31551" extrusionOk="0">
                  <a:moveTo>
                    <a:pt x="7069" y="0"/>
                  </a:moveTo>
                  <a:cubicBezTo>
                    <a:pt x="1" y="14393"/>
                    <a:pt x="1867" y="31551"/>
                    <a:pt x="1867" y="31551"/>
                  </a:cubicBezTo>
                  <a:lnTo>
                    <a:pt x="13215" y="13727"/>
                  </a:lnTo>
                  <a:lnTo>
                    <a:pt x="15415" y="2725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2122700" y="2253700"/>
              <a:ext cx="205625" cy="71125"/>
            </a:xfrm>
            <a:custGeom>
              <a:avLst/>
              <a:gdLst/>
              <a:ahLst/>
              <a:cxnLst/>
              <a:rect l="l" t="t" r="r" b="b"/>
              <a:pathLst>
                <a:path w="8225" h="2845" fill="none" extrusionOk="0">
                  <a:moveTo>
                    <a:pt x="0" y="1"/>
                  </a:moveTo>
                  <a:lnTo>
                    <a:pt x="8224" y="2845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2406875" y="1525875"/>
              <a:ext cx="332175" cy="298125"/>
            </a:xfrm>
            <a:custGeom>
              <a:avLst/>
              <a:gdLst/>
              <a:ahLst/>
              <a:cxnLst/>
              <a:rect l="l" t="t" r="r" b="b"/>
              <a:pathLst>
                <a:path w="13287" h="11925" extrusionOk="0">
                  <a:moveTo>
                    <a:pt x="11900" y="1"/>
                  </a:moveTo>
                  <a:cubicBezTo>
                    <a:pt x="11408" y="1"/>
                    <a:pt x="9547" y="2540"/>
                    <a:pt x="8694" y="3445"/>
                  </a:cubicBezTo>
                  <a:cubicBezTo>
                    <a:pt x="9527" y="2300"/>
                    <a:pt x="10657" y="284"/>
                    <a:pt x="10250" y="52"/>
                  </a:cubicBezTo>
                  <a:cubicBezTo>
                    <a:pt x="10227" y="38"/>
                    <a:pt x="10200" y="32"/>
                    <a:pt x="10170" y="32"/>
                  </a:cubicBezTo>
                  <a:cubicBezTo>
                    <a:pt x="9685" y="32"/>
                    <a:pt x="8391" y="1722"/>
                    <a:pt x="7317" y="2982"/>
                  </a:cubicBezTo>
                  <a:cubicBezTo>
                    <a:pt x="7950" y="2080"/>
                    <a:pt x="9013" y="376"/>
                    <a:pt x="8647" y="143"/>
                  </a:cubicBezTo>
                  <a:cubicBezTo>
                    <a:pt x="8639" y="138"/>
                    <a:pt x="8628" y="136"/>
                    <a:pt x="8616" y="136"/>
                  </a:cubicBezTo>
                  <a:cubicBezTo>
                    <a:pt x="8071" y="136"/>
                    <a:pt x="3568" y="4943"/>
                    <a:pt x="1" y="9823"/>
                  </a:cubicBezTo>
                  <a:lnTo>
                    <a:pt x="7040" y="11924"/>
                  </a:lnTo>
                  <a:cubicBezTo>
                    <a:pt x="8386" y="9867"/>
                    <a:pt x="13265" y="4546"/>
                    <a:pt x="13029" y="4101"/>
                  </a:cubicBezTo>
                  <a:cubicBezTo>
                    <a:pt x="13003" y="4053"/>
                    <a:pt x="12960" y="4032"/>
                    <a:pt x="12903" y="4032"/>
                  </a:cubicBezTo>
                  <a:cubicBezTo>
                    <a:pt x="12486" y="4032"/>
                    <a:pt x="11337" y="5162"/>
                    <a:pt x="11008" y="5162"/>
                  </a:cubicBezTo>
                  <a:cubicBezTo>
                    <a:pt x="10967" y="5162"/>
                    <a:pt x="10939" y="5144"/>
                    <a:pt x="10927" y="5104"/>
                  </a:cubicBezTo>
                  <a:cubicBezTo>
                    <a:pt x="10801" y="4704"/>
                    <a:pt x="13286" y="1677"/>
                    <a:pt x="12932" y="1296"/>
                  </a:cubicBezTo>
                  <a:cubicBezTo>
                    <a:pt x="12896" y="1258"/>
                    <a:pt x="12850" y="1241"/>
                    <a:pt x="12796" y="1241"/>
                  </a:cubicBezTo>
                  <a:cubicBezTo>
                    <a:pt x="12112" y="1241"/>
                    <a:pt x="10070" y="4016"/>
                    <a:pt x="10070" y="4016"/>
                  </a:cubicBezTo>
                  <a:cubicBezTo>
                    <a:pt x="10070" y="4016"/>
                    <a:pt x="12501" y="342"/>
                    <a:pt x="11955" y="15"/>
                  </a:cubicBezTo>
                  <a:cubicBezTo>
                    <a:pt x="11939" y="5"/>
                    <a:pt x="11921" y="1"/>
                    <a:pt x="11900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2430050" y="2673100"/>
              <a:ext cx="844050" cy="313500"/>
            </a:xfrm>
            <a:custGeom>
              <a:avLst/>
              <a:gdLst/>
              <a:ahLst/>
              <a:cxnLst/>
              <a:rect l="l" t="t" r="r" b="b"/>
              <a:pathLst>
                <a:path w="33762" h="12540" extrusionOk="0">
                  <a:moveTo>
                    <a:pt x="3938" y="0"/>
                  </a:moveTo>
                  <a:lnTo>
                    <a:pt x="1" y="8798"/>
                  </a:lnTo>
                  <a:cubicBezTo>
                    <a:pt x="1" y="8798"/>
                    <a:pt x="8539" y="12070"/>
                    <a:pt x="14801" y="12477"/>
                  </a:cubicBezTo>
                  <a:cubicBezTo>
                    <a:pt x="15459" y="12520"/>
                    <a:pt x="16126" y="12540"/>
                    <a:pt x="16796" y="12540"/>
                  </a:cubicBezTo>
                  <a:cubicBezTo>
                    <a:pt x="24481" y="12540"/>
                    <a:pt x="32559" y="9951"/>
                    <a:pt x="32559" y="9951"/>
                  </a:cubicBezTo>
                  <a:cubicBezTo>
                    <a:pt x="32559" y="9951"/>
                    <a:pt x="33762" y="3514"/>
                    <a:pt x="30757" y="3514"/>
                  </a:cubicBezTo>
                  <a:cubicBezTo>
                    <a:pt x="30685" y="3514"/>
                    <a:pt x="30611" y="3517"/>
                    <a:pt x="30535" y="3525"/>
                  </a:cubicBezTo>
                  <a:cubicBezTo>
                    <a:pt x="27769" y="4030"/>
                    <a:pt x="23626" y="4431"/>
                    <a:pt x="19598" y="4431"/>
                  </a:cubicBezTo>
                  <a:cubicBezTo>
                    <a:pt x="17730" y="4431"/>
                    <a:pt x="15886" y="4344"/>
                    <a:pt x="14216" y="4142"/>
                  </a:cubicBezTo>
                  <a:cubicBezTo>
                    <a:pt x="10931" y="3744"/>
                    <a:pt x="3938" y="0"/>
                    <a:pt x="3938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146850" y="2718575"/>
              <a:ext cx="322675" cy="221950"/>
            </a:xfrm>
            <a:custGeom>
              <a:avLst/>
              <a:gdLst/>
              <a:ahLst/>
              <a:cxnLst/>
              <a:rect l="l" t="t" r="r" b="b"/>
              <a:pathLst>
                <a:path w="12907" h="8878" extrusionOk="0">
                  <a:moveTo>
                    <a:pt x="9422" y="1"/>
                  </a:moveTo>
                  <a:cubicBezTo>
                    <a:pt x="8171" y="1"/>
                    <a:pt x="2225" y="1772"/>
                    <a:pt x="1" y="2068"/>
                  </a:cubicBezTo>
                  <a:lnTo>
                    <a:pt x="871" y="8878"/>
                  </a:lnTo>
                  <a:cubicBezTo>
                    <a:pt x="5990" y="7655"/>
                    <a:pt x="11369" y="6145"/>
                    <a:pt x="11318" y="5716"/>
                  </a:cubicBezTo>
                  <a:cubicBezTo>
                    <a:pt x="11296" y="5532"/>
                    <a:pt x="10918" y="5467"/>
                    <a:pt x="10407" y="5467"/>
                  </a:cubicBezTo>
                  <a:cubicBezTo>
                    <a:pt x="9724" y="5467"/>
                    <a:pt x="8804" y="5583"/>
                    <a:pt x="8182" y="5686"/>
                  </a:cubicBezTo>
                  <a:cubicBezTo>
                    <a:pt x="9883" y="5238"/>
                    <a:pt x="12127" y="4773"/>
                    <a:pt x="12094" y="4310"/>
                  </a:cubicBezTo>
                  <a:cubicBezTo>
                    <a:pt x="12079" y="4089"/>
                    <a:pt x="11555" y="4006"/>
                    <a:pt x="10860" y="4006"/>
                  </a:cubicBezTo>
                  <a:cubicBezTo>
                    <a:pt x="10085" y="4006"/>
                    <a:pt x="9097" y="4110"/>
                    <a:pt x="8362" y="4244"/>
                  </a:cubicBezTo>
                  <a:cubicBezTo>
                    <a:pt x="9598" y="3851"/>
                    <a:pt x="12907" y="3239"/>
                    <a:pt x="12865" y="2790"/>
                  </a:cubicBezTo>
                  <a:cubicBezTo>
                    <a:pt x="12845" y="2571"/>
                    <a:pt x="12312" y="2500"/>
                    <a:pt x="11622" y="2500"/>
                  </a:cubicBezTo>
                  <a:cubicBezTo>
                    <a:pt x="10314" y="2500"/>
                    <a:pt x="8442" y="2758"/>
                    <a:pt x="8442" y="2758"/>
                  </a:cubicBezTo>
                  <a:cubicBezTo>
                    <a:pt x="8442" y="2758"/>
                    <a:pt x="12390" y="2012"/>
                    <a:pt x="12132" y="1355"/>
                  </a:cubicBezTo>
                  <a:cubicBezTo>
                    <a:pt x="12091" y="1252"/>
                    <a:pt x="11886" y="1213"/>
                    <a:pt x="11585" y="1213"/>
                  </a:cubicBezTo>
                  <a:cubicBezTo>
                    <a:pt x="10672" y="1213"/>
                    <a:pt x="8878" y="1571"/>
                    <a:pt x="8140" y="1571"/>
                  </a:cubicBezTo>
                  <a:cubicBezTo>
                    <a:pt x="7983" y="1571"/>
                    <a:pt x="7873" y="1555"/>
                    <a:pt x="7831" y="1515"/>
                  </a:cubicBezTo>
                  <a:cubicBezTo>
                    <a:pt x="7523" y="1228"/>
                    <a:pt x="9945" y="458"/>
                    <a:pt x="9645" y="53"/>
                  </a:cubicBezTo>
                  <a:cubicBezTo>
                    <a:pt x="9619" y="17"/>
                    <a:pt x="9542" y="1"/>
                    <a:pt x="9422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2180150" y="2490200"/>
              <a:ext cx="168200" cy="185400"/>
            </a:xfrm>
            <a:custGeom>
              <a:avLst/>
              <a:gdLst/>
              <a:ahLst/>
              <a:cxnLst/>
              <a:rect l="l" t="t" r="r" b="b"/>
              <a:pathLst>
                <a:path w="6728" h="7416" extrusionOk="0">
                  <a:moveTo>
                    <a:pt x="1166" y="0"/>
                  </a:moveTo>
                  <a:lnTo>
                    <a:pt x="0" y="5867"/>
                  </a:lnTo>
                  <a:cubicBezTo>
                    <a:pt x="0" y="5867"/>
                    <a:pt x="1530" y="7416"/>
                    <a:pt x="3595" y="7416"/>
                  </a:cubicBezTo>
                  <a:cubicBezTo>
                    <a:pt x="4557" y="7416"/>
                    <a:pt x="5634" y="7080"/>
                    <a:pt x="6727" y="6097"/>
                  </a:cubicBezTo>
                  <a:lnTo>
                    <a:pt x="6688" y="2164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2199250" y="2351275"/>
              <a:ext cx="235625" cy="210975"/>
            </a:xfrm>
            <a:custGeom>
              <a:avLst/>
              <a:gdLst/>
              <a:ahLst/>
              <a:cxnLst/>
              <a:rect l="l" t="t" r="r" b="b"/>
              <a:pathLst>
                <a:path w="9425" h="8439" extrusionOk="0">
                  <a:moveTo>
                    <a:pt x="5951" y="0"/>
                  </a:moveTo>
                  <a:cubicBezTo>
                    <a:pt x="4659" y="0"/>
                    <a:pt x="1831" y="268"/>
                    <a:pt x="470" y="2473"/>
                  </a:cubicBezTo>
                  <a:cubicBezTo>
                    <a:pt x="0" y="3237"/>
                    <a:pt x="3389" y="7258"/>
                    <a:pt x="4273" y="7925"/>
                  </a:cubicBezTo>
                  <a:cubicBezTo>
                    <a:pt x="4745" y="8281"/>
                    <a:pt x="5238" y="8439"/>
                    <a:pt x="5718" y="8439"/>
                  </a:cubicBezTo>
                  <a:cubicBezTo>
                    <a:pt x="6447" y="8439"/>
                    <a:pt x="7144" y="8074"/>
                    <a:pt x="7688" y="7493"/>
                  </a:cubicBezTo>
                  <a:cubicBezTo>
                    <a:pt x="9424" y="5637"/>
                    <a:pt x="6621" y="28"/>
                    <a:pt x="6621" y="28"/>
                  </a:cubicBezTo>
                  <a:cubicBezTo>
                    <a:pt x="6621" y="28"/>
                    <a:pt x="6365" y="0"/>
                    <a:pt x="5951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2392700" y="2431000"/>
              <a:ext cx="25850" cy="51525"/>
            </a:xfrm>
            <a:custGeom>
              <a:avLst/>
              <a:gdLst/>
              <a:ahLst/>
              <a:cxnLst/>
              <a:rect l="l" t="t" r="r" b="b"/>
              <a:pathLst>
                <a:path w="1034" h="2061" extrusionOk="0">
                  <a:moveTo>
                    <a:pt x="0" y="1"/>
                  </a:moveTo>
                  <a:lnTo>
                    <a:pt x="0" y="2061"/>
                  </a:lnTo>
                  <a:cubicBezTo>
                    <a:pt x="0" y="2061"/>
                    <a:pt x="1034" y="2015"/>
                    <a:pt x="1034" y="1713"/>
                  </a:cubicBezTo>
                  <a:cubicBezTo>
                    <a:pt x="1034" y="103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2344475" y="2490200"/>
              <a:ext cx="47000" cy="32775"/>
            </a:xfrm>
            <a:custGeom>
              <a:avLst/>
              <a:gdLst/>
              <a:ahLst/>
              <a:cxnLst/>
              <a:rect l="l" t="t" r="r" b="b"/>
              <a:pathLst>
                <a:path w="1880" h="1311" extrusionOk="0">
                  <a:moveTo>
                    <a:pt x="58" y="0"/>
                  </a:moveTo>
                  <a:lnTo>
                    <a:pt x="58" y="0"/>
                  </a:lnTo>
                  <a:cubicBezTo>
                    <a:pt x="1" y="443"/>
                    <a:pt x="538" y="1310"/>
                    <a:pt x="1077" y="1310"/>
                  </a:cubicBezTo>
                  <a:cubicBezTo>
                    <a:pt x="1378" y="1310"/>
                    <a:pt x="1681" y="1038"/>
                    <a:pt x="1879" y="268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2357725" y="2426375"/>
              <a:ext cx="9775" cy="16200"/>
            </a:xfrm>
            <a:custGeom>
              <a:avLst/>
              <a:gdLst/>
              <a:ahLst/>
              <a:cxnLst/>
              <a:rect l="l" t="t" r="r" b="b"/>
              <a:pathLst>
                <a:path w="391" h="648" extrusionOk="0">
                  <a:moveTo>
                    <a:pt x="146" y="0"/>
                  </a:moveTo>
                  <a:cubicBezTo>
                    <a:pt x="90" y="0"/>
                    <a:pt x="33" y="32"/>
                    <a:pt x="18" y="94"/>
                  </a:cubicBezTo>
                  <a:cubicBezTo>
                    <a:pt x="6" y="137"/>
                    <a:pt x="1" y="182"/>
                    <a:pt x="2" y="228"/>
                  </a:cubicBezTo>
                  <a:cubicBezTo>
                    <a:pt x="6" y="274"/>
                    <a:pt x="13" y="320"/>
                    <a:pt x="22" y="364"/>
                  </a:cubicBezTo>
                  <a:cubicBezTo>
                    <a:pt x="40" y="450"/>
                    <a:pt x="70" y="551"/>
                    <a:pt x="143" y="607"/>
                  </a:cubicBezTo>
                  <a:cubicBezTo>
                    <a:pt x="174" y="631"/>
                    <a:pt x="208" y="647"/>
                    <a:pt x="244" y="647"/>
                  </a:cubicBezTo>
                  <a:cubicBezTo>
                    <a:pt x="261" y="647"/>
                    <a:pt x="279" y="644"/>
                    <a:pt x="298" y="636"/>
                  </a:cubicBezTo>
                  <a:cubicBezTo>
                    <a:pt x="344" y="616"/>
                    <a:pt x="391" y="561"/>
                    <a:pt x="384" y="506"/>
                  </a:cubicBezTo>
                  <a:cubicBezTo>
                    <a:pt x="379" y="457"/>
                    <a:pt x="366" y="410"/>
                    <a:pt x="346" y="364"/>
                  </a:cubicBezTo>
                  <a:cubicBezTo>
                    <a:pt x="343" y="359"/>
                    <a:pt x="340" y="354"/>
                    <a:pt x="338" y="349"/>
                  </a:cubicBezTo>
                  <a:lnTo>
                    <a:pt x="338" y="349"/>
                  </a:lnTo>
                  <a:cubicBezTo>
                    <a:pt x="337" y="347"/>
                    <a:pt x="335" y="343"/>
                    <a:pt x="333" y="338"/>
                  </a:cubicBezTo>
                  <a:cubicBezTo>
                    <a:pt x="327" y="321"/>
                    <a:pt x="321" y="306"/>
                    <a:pt x="316" y="291"/>
                  </a:cubicBezTo>
                  <a:cubicBezTo>
                    <a:pt x="307" y="259"/>
                    <a:pt x="300" y="226"/>
                    <a:pt x="294" y="195"/>
                  </a:cubicBezTo>
                  <a:cubicBezTo>
                    <a:pt x="294" y="194"/>
                    <a:pt x="293" y="193"/>
                    <a:pt x="293" y="193"/>
                  </a:cubicBezTo>
                  <a:lnTo>
                    <a:pt x="293" y="193"/>
                  </a:lnTo>
                  <a:cubicBezTo>
                    <a:pt x="292" y="177"/>
                    <a:pt x="289" y="161"/>
                    <a:pt x="285" y="146"/>
                  </a:cubicBezTo>
                  <a:cubicBezTo>
                    <a:pt x="279" y="129"/>
                    <a:pt x="275" y="112"/>
                    <a:pt x="271" y="94"/>
                  </a:cubicBezTo>
                  <a:cubicBezTo>
                    <a:pt x="257" y="31"/>
                    <a:pt x="202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2336300" y="2407150"/>
              <a:ext cx="32350" cy="13150"/>
            </a:xfrm>
            <a:custGeom>
              <a:avLst/>
              <a:gdLst/>
              <a:ahLst/>
              <a:cxnLst/>
              <a:rect l="l" t="t" r="r" b="b"/>
              <a:pathLst>
                <a:path w="1294" h="526" fill="none" extrusionOk="0">
                  <a:moveTo>
                    <a:pt x="0" y="525"/>
                  </a:moveTo>
                  <a:cubicBezTo>
                    <a:pt x="197" y="231"/>
                    <a:pt x="516" y="42"/>
                    <a:pt x="868" y="12"/>
                  </a:cubicBezTo>
                  <a:cubicBezTo>
                    <a:pt x="1017" y="0"/>
                    <a:pt x="1177" y="20"/>
                    <a:pt x="1294" y="114"/>
                  </a:cubicBezTo>
                </a:path>
              </a:pathLst>
            </a:custGeom>
            <a:solidFill>
              <a:schemeClr val="accent2"/>
            </a:solidFill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2156475" y="2310675"/>
              <a:ext cx="237800" cy="237900"/>
            </a:xfrm>
            <a:custGeom>
              <a:avLst/>
              <a:gdLst/>
              <a:ahLst/>
              <a:cxnLst/>
              <a:rect l="l" t="t" r="r" b="b"/>
              <a:pathLst>
                <a:path w="9512" h="9516" extrusionOk="0">
                  <a:moveTo>
                    <a:pt x="4981" y="1"/>
                  </a:moveTo>
                  <a:cubicBezTo>
                    <a:pt x="2898" y="1"/>
                    <a:pt x="1749" y="611"/>
                    <a:pt x="1529" y="2072"/>
                  </a:cubicBezTo>
                  <a:cubicBezTo>
                    <a:pt x="1499" y="2064"/>
                    <a:pt x="1466" y="2060"/>
                    <a:pt x="1431" y="2060"/>
                  </a:cubicBezTo>
                  <a:cubicBezTo>
                    <a:pt x="986" y="2060"/>
                    <a:pt x="200" y="2723"/>
                    <a:pt x="111" y="3771"/>
                  </a:cubicBezTo>
                  <a:cubicBezTo>
                    <a:pt x="0" y="5071"/>
                    <a:pt x="175" y="6398"/>
                    <a:pt x="489" y="7662"/>
                  </a:cubicBezTo>
                  <a:cubicBezTo>
                    <a:pt x="585" y="8056"/>
                    <a:pt x="451" y="8967"/>
                    <a:pt x="784" y="9227"/>
                  </a:cubicBezTo>
                  <a:cubicBezTo>
                    <a:pt x="879" y="9302"/>
                    <a:pt x="1001" y="9325"/>
                    <a:pt x="1121" y="9348"/>
                  </a:cubicBezTo>
                  <a:cubicBezTo>
                    <a:pt x="1591" y="9436"/>
                    <a:pt x="2087" y="9516"/>
                    <a:pt x="2568" y="9516"/>
                  </a:cubicBezTo>
                  <a:cubicBezTo>
                    <a:pt x="3079" y="9516"/>
                    <a:pt x="3573" y="9426"/>
                    <a:pt x="4007" y="9159"/>
                  </a:cubicBezTo>
                  <a:cubicBezTo>
                    <a:pt x="5483" y="8251"/>
                    <a:pt x="4890" y="6498"/>
                    <a:pt x="5786" y="5307"/>
                  </a:cubicBezTo>
                  <a:cubicBezTo>
                    <a:pt x="6324" y="4592"/>
                    <a:pt x="5821" y="3613"/>
                    <a:pt x="6838" y="3248"/>
                  </a:cubicBezTo>
                  <a:cubicBezTo>
                    <a:pt x="7465" y="3023"/>
                    <a:pt x="8256" y="3248"/>
                    <a:pt x="8818" y="2823"/>
                  </a:cubicBezTo>
                  <a:cubicBezTo>
                    <a:pt x="9460" y="2336"/>
                    <a:pt x="9511" y="1132"/>
                    <a:pt x="9256" y="512"/>
                  </a:cubicBezTo>
                  <a:cubicBezTo>
                    <a:pt x="9157" y="271"/>
                    <a:pt x="8866" y="223"/>
                    <a:pt x="8537" y="223"/>
                  </a:cubicBezTo>
                  <a:cubicBezTo>
                    <a:pt x="8313" y="223"/>
                    <a:pt x="8071" y="245"/>
                    <a:pt x="7861" y="245"/>
                  </a:cubicBezTo>
                  <a:cubicBezTo>
                    <a:pt x="7776" y="245"/>
                    <a:pt x="7696" y="242"/>
                    <a:pt x="7624" y="231"/>
                  </a:cubicBezTo>
                  <a:cubicBezTo>
                    <a:pt x="6619" y="81"/>
                    <a:pt x="5739" y="1"/>
                    <a:pt x="4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2256925" y="2431100"/>
              <a:ext cx="57200" cy="70525"/>
            </a:xfrm>
            <a:custGeom>
              <a:avLst/>
              <a:gdLst/>
              <a:ahLst/>
              <a:cxnLst/>
              <a:rect l="l" t="t" r="r" b="b"/>
              <a:pathLst>
                <a:path w="2288" h="2821" extrusionOk="0">
                  <a:moveTo>
                    <a:pt x="1169" y="0"/>
                  </a:moveTo>
                  <a:cubicBezTo>
                    <a:pt x="883" y="0"/>
                    <a:pt x="579" y="207"/>
                    <a:pt x="419" y="415"/>
                  </a:cubicBezTo>
                  <a:cubicBezTo>
                    <a:pt x="0" y="963"/>
                    <a:pt x="632" y="2233"/>
                    <a:pt x="958" y="2469"/>
                  </a:cubicBezTo>
                  <a:cubicBezTo>
                    <a:pt x="1276" y="2700"/>
                    <a:pt x="1573" y="2821"/>
                    <a:pt x="1807" y="2821"/>
                  </a:cubicBezTo>
                  <a:cubicBezTo>
                    <a:pt x="2057" y="2821"/>
                    <a:pt x="2234" y="2682"/>
                    <a:pt x="2288" y="2392"/>
                  </a:cubicBezTo>
                  <a:lnTo>
                    <a:pt x="1805" y="771"/>
                  </a:lnTo>
                  <a:cubicBezTo>
                    <a:pt x="1707" y="195"/>
                    <a:pt x="1446" y="0"/>
                    <a:pt x="1169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2294225" y="2538575"/>
              <a:ext cx="51675" cy="25700"/>
            </a:xfrm>
            <a:custGeom>
              <a:avLst/>
              <a:gdLst/>
              <a:ahLst/>
              <a:cxnLst/>
              <a:rect l="l" t="t" r="r" b="b"/>
              <a:pathLst>
                <a:path w="2067" h="1028" fill="none" extrusionOk="0">
                  <a:moveTo>
                    <a:pt x="2067" y="1027"/>
                  </a:moveTo>
                  <a:cubicBezTo>
                    <a:pt x="796" y="632"/>
                    <a:pt x="0" y="1"/>
                    <a:pt x="0" y="1"/>
                  </a:cubicBezTo>
                </a:path>
              </a:pathLst>
            </a:custGeom>
            <a:noFill/>
            <a:ln w="8375" cap="flat" cmpd="sng">
              <a:solidFill>
                <a:srgbClr val="9130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995275" y="2592025"/>
              <a:ext cx="606225" cy="844425"/>
            </a:xfrm>
            <a:custGeom>
              <a:avLst/>
              <a:gdLst/>
              <a:ahLst/>
              <a:cxnLst/>
              <a:rect l="l" t="t" r="r" b="b"/>
              <a:pathLst>
                <a:path w="24249" h="33777" extrusionOk="0">
                  <a:moveTo>
                    <a:pt x="7365" y="0"/>
                  </a:moveTo>
                  <a:cubicBezTo>
                    <a:pt x="7365" y="0"/>
                    <a:pt x="2269" y="2159"/>
                    <a:pt x="699" y="10208"/>
                  </a:cubicBezTo>
                  <a:cubicBezTo>
                    <a:pt x="0" y="13787"/>
                    <a:pt x="1342" y="33029"/>
                    <a:pt x="1343" y="33029"/>
                  </a:cubicBezTo>
                  <a:cubicBezTo>
                    <a:pt x="1343" y="33029"/>
                    <a:pt x="1343" y="33029"/>
                    <a:pt x="1343" y="33029"/>
                  </a:cubicBezTo>
                  <a:cubicBezTo>
                    <a:pt x="4133" y="33574"/>
                    <a:pt x="6977" y="33777"/>
                    <a:pt x="9670" y="33777"/>
                  </a:cubicBezTo>
                  <a:cubicBezTo>
                    <a:pt x="17621" y="33777"/>
                    <a:pt x="24248" y="32004"/>
                    <a:pt x="24248" y="32004"/>
                  </a:cubicBezTo>
                  <a:cubicBezTo>
                    <a:pt x="24248" y="32004"/>
                    <a:pt x="22888" y="19452"/>
                    <a:pt x="22267" y="14724"/>
                  </a:cubicBezTo>
                  <a:cubicBezTo>
                    <a:pt x="20837" y="3815"/>
                    <a:pt x="13322" y="348"/>
                    <a:pt x="13322" y="348"/>
                  </a:cubicBezTo>
                  <a:lnTo>
                    <a:pt x="73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328325" y="2600725"/>
              <a:ext cx="395525" cy="373775"/>
            </a:xfrm>
            <a:custGeom>
              <a:avLst/>
              <a:gdLst/>
              <a:ahLst/>
              <a:cxnLst/>
              <a:rect l="l" t="t" r="r" b="b"/>
              <a:pathLst>
                <a:path w="15821" h="14951" extrusionOk="0">
                  <a:moveTo>
                    <a:pt x="0" y="0"/>
                  </a:moveTo>
                  <a:lnTo>
                    <a:pt x="1543" y="11433"/>
                  </a:lnTo>
                  <a:lnTo>
                    <a:pt x="12669" y="14951"/>
                  </a:lnTo>
                  <a:lnTo>
                    <a:pt x="15820" y="6233"/>
                  </a:lnTo>
                  <a:cubicBezTo>
                    <a:pt x="15820" y="6233"/>
                    <a:pt x="9690" y="3251"/>
                    <a:pt x="6965" y="1951"/>
                  </a:cubicBezTo>
                  <a:cubicBezTo>
                    <a:pt x="4240" y="65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392750" y="2894725"/>
              <a:ext cx="156325" cy="45850"/>
            </a:xfrm>
            <a:custGeom>
              <a:avLst/>
              <a:gdLst/>
              <a:ahLst/>
              <a:cxnLst/>
              <a:rect l="l" t="t" r="r" b="b"/>
              <a:pathLst>
                <a:path w="6253" h="1834" fill="none" extrusionOk="0">
                  <a:moveTo>
                    <a:pt x="6252" y="1833"/>
                  </a:moveTo>
                  <a:lnTo>
                    <a:pt x="1" y="0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601450" y="2733375"/>
              <a:ext cx="74700" cy="223975"/>
            </a:xfrm>
            <a:custGeom>
              <a:avLst/>
              <a:gdLst/>
              <a:ahLst/>
              <a:cxnLst/>
              <a:rect l="l" t="t" r="r" b="b"/>
              <a:pathLst>
                <a:path w="2988" h="8959" fill="none" extrusionOk="0">
                  <a:moveTo>
                    <a:pt x="2987" y="0"/>
                  </a:moveTo>
                  <a:lnTo>
                    <a:pt x="0" y="8958"/>
                  </a:ln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026175" y="3362825"/>
              <a:ext cx="570075" cy="61575"/>
            </a:xfrm>
            <a:custGeom>
              <a:avLst/>
              <a:gdLst/>
              <a:ahLst/>
              <a:cxnLst/>
              <a:rect l="l" t="t" r="r" b="b"/>
              <a:pathLst>
                <a:path w="22803" h="2463" fill="none" extrusionOk="0">
                  <a:moveTo>
                    <a:pt x="1" y="835"/>
                  </a:moveTo>
                  <a:cubicBezTo>
                    <a:pt x="1" y="835"/>
                    <a:pt x="10742" y="2462"/>
                    <a:pt x="22802" y="0"/>
                  </a:cubicBez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5"/>
          <p:cNvGrpSpPr/>
          <p:nvPr/>
        </p:nvGrpSpPr>
        <p:grpSpPr>
          <a:xfrm>
            <a:off x="3386822" y="2061782"/>
            <a:ext cx="1083339" cy="2257184"/>
            <a:chOff x="5508350" y="1441300"/>
            <a:chExt cx="1443875" cy="3008375"/>
          </a:xfrm>
        </p:grpSpPr>
        <p:sp>
          <p:nvSpPr>
            <p:cNvPr id="658" name="Google Shape;658;p35"/>
            <p:cNvSpPr/>
            <p:nvPr/>
          </p:nvSpPr>
          <p:spPr>
            <a:xfrm>
              <a:off x="5950625" y="3962000"/>
              <a:ext cx="421800" cy="447025"/>
            </a:xfrm>
            <a:custGeom>
              <a:avLst/>
              <a:gdLst/>
              <a:ahLst/>
              <a:cxnLst/>
              <a:rect l="l" t="t" r="r" b="b"/>
              <a:pathLst>
                <a:path w="16872" h="17881" extrusionOk="0">
                  <a:moveTo>
                    <a:pt x="4170" y="1"/>
                  </a:moveTo>
                  <a:lnTo>
                    <a:pt x="7482" y="13181"/>
                  </a:lnTo>
                  <a:lnTo>
                    <a:pt x="466" y="16408"/>
                  </a:lnTo>
                  <a:cubicBezTo>
                    <a:pt x="188" y="16513"/>
                    <a:pt x="4" y="16779"/>
                    <a:pt x="3" y="17076"/>
                  </a:cubicBezTo>
                  <a:cubicBezTo>
                    <a:pt x="0" y="17474"/>
                    <a:pt x="321" y="17797"/>
                    <a:pt x="717" y="17798"/>
                  </a:cubicBezTo>
                  <a:lnTo>
                    <a:pt x="16442" y="17881"/>
                  </a:lnTo>
                  <a:lnTo>
                    <a:pt x="16872" y="13733"/>
                  </a:lnTo>
                  <a:lnTo>
                    <a:pt x="14201" y="1085"/>
                  </a:lnTo>
                  <a:lnTo>
                    <a:pt x="4170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5926875" y="4291500"/>
              <a:ext cx="456775" cy="158175"/>
            </a:xfrm>
            <a:custGeom>
              <a:avLst/>
              <a:gdLst/>
              <a:ahLst/>
              <a:cxnLst/>
              <a:rect l="l" t="t" r="r" b="b"/>
              <a:pathLst>
                <a:path w="18271" h="6327" extrusionOk="0">
                  <a:moveTo>
                    <a:pt x="8458" y="0"/>
                  </a:moveTo>
                  <a:lnTo>
                    <a:pt x="1020" y="3204"/>
                  </a:lnTo>
                  <a:cubicBezTo>
                    <a:pt x="712" y="3337"/>
                    <a:pt x="407" y="3922"/>
                    <a:pt x="241" y="4442"/>
                  </a:cubicBezTo>
                  <a:cubicBezTo>
                    <a:pt x="236" y="4459"/>
                    <a:pt x="1" y="6232"/>
                    <a:pt x="365" y="6233"/>
                  </a:cubicBezTo>
                  <a:lnTo>
                    <a:pt x="17933" y="6326"/>
                  </a:lnTo>
                  <a:cubicBezTo>
                    <a:pt x="18119" y="6326"/>
                    <a:pt x="18270" y="6178"/>
                    <a:pt x="18271" y="5993"/>
                  </a:cubicBezTo>
                  <a:lnTo>
                    <a:pt x="17865" y="393"/>
                  </a:lnTo>
                  <a:cubicBezTo>
                    <a:pt x="17865" y="393"/>
                    <a:pt x="15926" y="857"/>
                    <a:pt x="13488" y="857"/>
                  </a:cubicBezTo>
                  <a:cubicBezTo>
                    <a:pt x="11891" y="857"/>
                    <a:pt x="10080" y="658"/>
                    <a:pt x="8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6098075" y="4299525"/>
              <a:ext cx="26225" cy="44050"/>
            </a:xfrm>
            <a:custGeom>
              <a:avLst/>
              <a:gdLst/>
              <a:ahLst/>
              <a:cxnLst/>
              <a:rect l="l" t="t" r="r" b="b"/>
              <a:pathLst>
                <a:path w="1049" h="1762" fill="none" extrusionOk="0">
                  <a:moveTo>
                    <a:pt x="0" y="1"/>
                  </a:moveTo>
                  <a:cubicBezTo>
                    <a:pt x="417" y="544"/>
                    <a:pt x="769" y="1135"/>
                    <a:pt x="1048" y="1762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6074625" y="4313525"/>
              <a:ext cx="21600" cy="37450"/>
            </a:xfrm>
            <a:custGeom>
              <a:avLst/>
              <a:gdLst/>
              <a:ahLst/>
              <a:cxnLst/>
              <a:rect l="l" t="t" r="r" b="b"/>
              <a:pathLst>
                <a:path w="864" h="1498" fill="none" extrusionOk="0">
                  <a:moveTo>
                    <a:pt x="1" y="0"/>
                  </a:moveTo>
                  <a:cubicBezTo>
                    <a:pt x="433" y="598"/>
                    <a:pt x="605" y="943"/>
                    <a:pt x="864" y="1497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054875" y="4323725"/>
              <a:ext cx="20200" cy="34400"/>
            </a:xfrm>
            <a:custGeom>
              <a:avLst/>
              <a:gdLst/>
              <a:ahLst/>
              <a:cxnLst/>
              <a:rect l="l" t="t" r="r" b="b"/>
              <a:pathLst>
                <a:path w="808" h="1376" fill="none" extrusionOk="0">
                  <a:moveTo>
                    <a:pt x="0" y="1"/>
                  </a:moveTo>
                  <a:cubicBezTo>
                    <a:pt x="293" y="394"/>
                    <a:pt x="581" y="939"/>
                    <a:pt x="808" y="1375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5930950" y="4417050"/>
              <a:ext cx="450300" cy="2400"/>
            </a:xfrm>
            <a:custGeom>
              <a:avLst/>
              <a:gdLst/>
              <a:ahLst/>
              <a:cxnLst/>
              <a:rect l="l" t="t" r="r" b="b"/>
              <a:pathLst>
                <a:path w="18012" h="96" fill="none" extrusionOk="0">
                  <a:moveTo>
                    <a:pt x="18012" y="95"/>
                  </a:moveTo>
                  <a:lnTo>
                    <a:pt x="1" y="1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263550" y="4352425"/>
              <a:ext cx="113675" cy="66400"/>
            </a:xfrm>
            <a:custGeom>
              <a:avLst/>
              <a:gdLst/>
              <a:ahLst/>
              <a:cxnLst/>
              <a:rect l="l" t="t" r="r" b="b"/>
              <a:pathLst>
                <a:path w="4547" h="2656" fill="none" extrusionOk="0">
                  <a:moveTo>
                    <a:pt x="4546" y="0"/>
                  </a:moveTo>
                  <a:cubicBezTo>
                    <a:pt x="4546" y="0"/>
                    <a:pt x="376" y="30"/>
                    <a:pt x="1" y="2655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5990475" y="4355175"/>
              <a:ext cx="35975" cy="62400"/>
            </a:xfrm>
            <a:custGeom>
              <a:avLst/>
              <a:gdLst/>
              <a:ahLst/>
              <a:cxnLst/>
              <a:rect l="l" t="t" r="r" b="b"/>
              <a:pathLst>
                <a:path w="1439" h="2496" fill="none" extrusionOk="0">
                  <a:moveTo>
                    <a:pt x="0" y="0"/>
                  </a:moveTo>
                  <a:cubicBezTo>
                    <a:pt x="0" y="0"/>
                    <a:pt x="1202" y="1707"/>
                    <a:pt x="1438" y="2495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5913200" y="2824625"/>
              <a:ext cx="594150" cy="1433550"/>
            </a:xfrm>
            <a:custGeom>
              <a:avLst/>
              <a:gdLst/>
              <a:ahLst/>
              <a:cxnLst/>
              <a:rect l="l" t="t" r="r" b="b"/>
              <a:pathLst>
                <a:path w="23766" h="57342" extrusionOk="0">
                  <a:moveTo>
                    <a:pt x="22789" y="1"/>
                  </a:moveTo>
                  <a:lnTo>
                    <a:pt x="10062" y="653"/>
                  </a:lnTo>
                  <a:cubicBezTo>
                    <a:pt x="10062" y="653"/>
                    <a:pt x="0" y="23155"/>
                    <a:pt x="531" y="31124"/>
                  </a:cubicBezTo>
                  <a:cubicBezTo>
                    <a:pt x="1026" y="38546"/>
                    <a:pt x="6654" y="57341"/>
                    <a:pt x="6654" y="57341"/>
                  </a:cubicBezTo>
                  <a:lnTo>
                    <a:pt x="18717" y="55130"/>
                  </a:lnTo>
                  <a:cubicBezTo>
                    <a:pt x="18717" y="55130"/>
                    <a:pt x="12948" y="31916"/>
                    <a:pt x="13248" y="29514"/>
                  </a:cubicBezTo>
                  <a:cubicBezTo>
                    <a:pt x="13547" y="27114"/>
                    <a:pt x="20913" y="10589"/>
                    <a:pt x="20913" y="10589"/>
                  </a:cubicBezTo>
                  <a:cubicBezTo>
                    <a:pt x="20913" y="10589"/>
                    <a:pt x="23765" y="6695"/>
                    <a:pt x="22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190025" y="3100700"/>
              <a:ext cx="189300" cy="1111400"/>
            </a:xfrm>
            <a:custGeom>
              <a:avLst/>
              <a:gdLst/>
              <a:ahLst/>
              <a:cxnLst/>
              <a:rect l="l" t="t" r="r" b="b"/>
              <a:pathLst>
                <a:path w="7572" h="44456" fill="none" extrusionOk="0">
                  <a:moveTo>
                    <a:pt x="5626" y="44456"/>
                  </a:moveTo>
                  <a:cubicBezTo>
                    <a:pt x="5626" y="44456"/>
                    <a:pt x="0" y="21023"/>
                    <a:pt x="300" y="18621"/>
                  </a:cubicBezTo>
                  <a:cubicBezTo>
                    <a:pt x="599" y="16220"/>
                    <a:pt x="7571" y="1"/>
                    <a:pt x="7571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064950" y="4147450"/>
              <a:ext cx="302550" cy="60975"/>
            </a:xfrm>
            <a:custGeom>
              <a:avLst/>
              <a:gdLst/>
              <a:ahLst/>
              <a:cxnLst/>
              <a:rect l="l" t="t" r="r" b="b"/>
              <a:pathLst>
                <a:path w="12102" h="2439" fill="none" extrusionOk="0">
                  <a:moveTo>
                    <a:pt x="12102" y="0"/>
                  </a:moveTo>
                  <a:lnTo>
                    <a:pt x="1" y="2439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503100" y="3841400"/>
              <a:ext cx="413600" cy="559325"/>
            </a:xfrm>
            <a:custGeom>
              <a:avLst/>
              <a:gdLst/>
              <a:ahLst/>
              <a:cxnLst/>
              <a:rect l="l" t="t" r="r" b="b"/>
              <a:pathLst>
                <a:path w="16544" h="22373" extrusionOk="0">
                  <a:moveTo>
                    <a:pt x="9545" y="1"/>
                  </a:moveTo>
                  <a:lnTo>
                    <a:pt x="0" y="3274"/>
                  </a:lnTo>
                  <a:lnTo>
                    <a:pt x="6434" y="15256"/>
                  </a:lnTo>
                  <a:lnTo>
                    <a:pt x="1450" y="21152"/>
                  </a:lnTo>
                  <a:cubicBezTo>
                    <a:pt x="1242" y="21366"/>
                    <a:pt x="1188" y="21685"/>
                    <a:pt x="1313" y="21954"/>
                  </a:cubicBezTo>
                  <a:cubicBezTo>
                    <a:pt x="1434" y="22217"/>
                    <a:pt x="1694" y="22372"/>
                    <a:pt x="1966" y="22372"/>
                  </a:cubicBezTo>
                  <a:cubicBezTo>
                    <a:pt x="2067" y="22372"/>
                    <a:pt x="2169" y="22351"/>
                    <a:pt x="2266" y="22306"/>
                  </a:cubicBezTo>
                  <a:lnTo>
                    <a:pt x="16543" y="15711"/>
                  </a:lnTo>
                  <a:lnTo>
                    <a:pt x="15173" y="11772"/>
                  </a:lnTo>
                  <a:lnTo>
                    <a:pt x="9545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523825" y="4131600"/>
              <a:ext cx="428400" cy="318050"/>
            </a:xfrm>
            <a:custGeom>
              <a:avLst/>
              <a:gdLst/>
              <a:ahLst/>
              <a:cxnLst/>
              <a:rect l="l" t="t" r="r" b="b"/>
              <a:pathLst>
                <a:path w="17136" h="12722" extrusionOk="0">
                  <a:moveTo>
                    <a:pt x="14315" y="0"/>
                  </a:moveTo>
                  <a:cubicBezTo>
                    <a:pt x="14315" y="0"/>
                    <a:pt x="10047" y="3401"/>
                    <a:pt x="5630" y="3635"/>
                  </a:cubicBezTo>
                  <a:lnTo>
                    <a:pt x="252" y="9692"/>
                  </a:lnTo>
                  <a:cubicBezTo>
                    <a:pt x="30" y="9941"/>
                    <a:pt x="1" y="10602"/>
                    <a:pt x="72" y="11144"/>
                  </a:cubicBezTo>
                  <a:cubicBezTo>
                    <a:pt x="73" y="11160"/>
                    <a:pt x="567" y="12722"/>
                    <a:pt x="900" y="12722"/>
                  </a:cubicBezTo>
                  <a:cubicBezTo>
                    <a:pt x="915" y="12722"/>
                    <a:pt x="929" y="12719"/>
                    <a:pt x="944" y="12712"/>
                  </a:cubicBezTo>
                  <a:lnTo>
                    <a:pt x="16894" y="5344"/>
                  </a:lnTo>
                  <a:cubicBezTo>
                    <a:pt x="17062" y="5267"/>
                    <a:pt x="17135" y="5067"/>
                    <a:pt x="17058" y="4899"/>
                  </a:cubicBezTo>
                  <a:lnTo>
                    <a:pt x="14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31475" y="4246825"/>
              <a:ext cx="42425" cy="28775"/>
            </a:xfrm>
            <a:custGeom>
              <a:avLst/>
              <a:gdLst/>
              <a:ahLst/>
              <a:cxnLst/>
              <a:rect l="l" t="t" r="r" b="b"/>
              <a:pathLst>
                <a:path w="1697" h="1151" fill="none" extrusionOk="0">
                  <a:moveTo>
                    <a:pt x="0" y="0"/>
                  </a:moveTo>
                  <a:cubicBezTo>
                    <a:pt x="610" y="315"/>
                    <a:pt x="1178" y="701"/>
                    <a:pt x="1697" y="115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16200" y="4269425"/>
              <a:ext cx="35450" cy="24775"/>
            </a:xfrm>
            <a:custGeom>
              <a:avLst/>
              <a:gdLst/>
              <a:ahLst/>
              <a:cxnLst/>
              <a:rect l="l" t="t" r="r" b="b"/>
              <a:pathLst>
                <a:path w="1418" h="991" fill="none" extrusionOk="0">
                  <a:moveTo>
                    <a:pt x="1" y="1"/>
                  </a:moveTo>
                  <a:cubicBezTo>
                    <a:pt x="646" y="358"/>
                    <a:pt x="949" y="598"/>
                    <a:pt x="1418" y="99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602625" y="4287050"/>
              <a:ext cx="32900" cy="22575"/>
            </a:xfrm>
            <a:custGeom>
              <a:avLst/>
              <a:gdLst/>
              <a:ahLst/>
              <a:cxnLst/>
              <a:rect l="l" t="t" r="r" b="b"/>
              <a:pathLst>
                <a:path w="1316" h="903" fill="none" extrusionOk="0">
                  <a:moveTo>
                    <a:pt x="0" y="1"/>
                  </a:moveTo>
                  <a:cubicBezTo>
                    <a:pt x="434" y="233"/>
                    <a:pt x="925" y="605"/>
                    <a:pt x="1316" y="903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530000" y="4235300"/>
              <a:ext cx="408825" cy="188825"/>
            </a:xfrm>
            <a:custGeom>
              <a:avLst/>
              <a:gdLst/>
              <a:ahLst/>
              <a:cxnLst/>
              <a:rect l="l" t="t" r="r" b="b"/>
              <a:pathLst>
                <a:path w="16353" h="7553" fill="none" extrusionOk="0">
                  <a:moveTo>
                    <a:pt x="16352" y="0"/>
                  </a:moveTo>
                  <a:lnTo>
                    <a:pt x="1" y="7553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6812575" y="4176325"/>
              <a:ext cx="94150" cy="108325"/>
            </a:xfrm>
            <a:custGeom>
              <a:avLst/>
              <a:gdLst/>
              <a:ahLst/>
              <a:cxnLst/>
              <a:rect l="l" t="t" r="r" b="b"/>
              <a:pathLst>
                <a:path w="3766" h="4333" fill="none" extrusionOk="0">
                  <a:moveTo>
                    <a:pt x="3765" y="1"/>
                  </a:moveTo>
                  <a:cubicBezTo>
                    <a:pt x="3765" y="1"/>
                    <a:pt x="1" y="1797"/>
                    <a:pt x="775" y="4333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557650" y="4342825"/>
              <a:ext cx="59050" cy="41250"/>
            </a:xfrm>
            <a:custGeom>
              <a:avLst/>
              <a:gdLst/>
              <a:ahLst/>
              <a:cxnLst/>
              <a:rect l="l" t="t" r="r" b="b"/>
              <a:pathLst>
                <a:path w="2362" h="1650" fill="none" extrusionOk="0">
                  <a:moveTo>
                    <a:pt x="0" y="1"/>
                  </a:moveTo>
                  <a:cubicBezTo>
                    <a:pt x="0" y="1"/>
                    <a:pt x="1814" y="1038"/>
                    <a:pt x="2361" y="165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6267800" y="2787850"/>
              <a:ext cx="585900" cy="1382100"/>
            </a:xfrm>
            <a:custGeom>
              <a:avLst/>
              <a:gdLst/>
              <a:ahLst/>
              <a:cxnLst/>
              <a:rect l="l" t="t" r="r" b="b"/>
              <a:pathLst>
                <a:path w="23436" h="55284" extrusionOk="0">
                  <a:moveTo>
                    <a:pt x="16262" y="1"/>
                  </a:moveTo>
                  <a:lnTo>
                    <a:pt x="3835" y="2806"/>
                  </a:lnTo>
                  <a:cubicBezTo>
                    <a:pt x="3835" y="2806"/>
                    <a:pt x="0" y="24055"/>
                    <a:pt x="1809" y="31835"/>
                  </a:cubicBezTo>
                  <a:cubicBezTo>
                    <a:pt x="3835" y="40537"/>
                    <a:pt x="12562" y="55284"/>
                    <a:pt x="12562" y="55284"/>
                  </a:cubicBezTo>
                  <a:lnTo>
                    <a:pt x="23436" y="49882"/>
                  </a:lnTo>
                  <a:cubicBezTo>
                    <a:pt x="23436" y="49882"/>
                    <a:pt x="14051" y="31956"/>
                    <a:pt x="14067" y="28088"/>
                  </a:cubicBezTo>
                  <a:cubicBezTo>
                    <a:pt x="14076" y="25668"/>
                    <a:pt x="16215" y="10755"/>
                    <a:pt x="16215" y="10755"/>
                  </a:cubicBezTo>
                  <a:cubicBezTo>
                    <a:pt x="16215" y="10755"/>
                    <a:pt x="18365" y="6432"/>
                    <a:pt x="16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556700" y="2801100"/>
              <a:ext cx="234375" cy="1264925"/>
            </a:xfrm>
            <a:custGeom>
              <a:avLst/>
              <a:gdLst/>
              <a:ahLst/>
              <a:cxnLst/>
              <a:rect l="l" t="t" r="r" b="b"/>
              <a:pathLst>
                <a:path w="9375" h="50597" fill="none" extrusionOk="0">
                  <a:moveTo>
                    <a:pt x="9374" y="50597"/>
                  </a:moveTo>
                  <a:cubicBezTo>
                    <a:pt x="9374" y="50597"/>
                    <a:pt x="0" y="33075"/>
                    <a:pt x="7" y="28087"/>
                  </a:cubicBezTo>
                  <a:cubicBezTo>
                    <a:pt x="10" y="25667"/>
                    <a:pt x="1495" y="14384"/>
                    <a:pt x="2155" y="10754"/>
                  </a:cubicBezTo>
                  <a:cubicBezTo>
                    <a:pt x="2816" y="7125"/>
                    <a:pt x="4109" y="2931"/>
                    <a:pt x="2202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301425" y="2875075"/>
              <a:ext cx="53925" cy="528175"/>
            </a:xfrm>
            <a:custGeom>
              <a:avLst/>
              <a:gdLst/>
              <a:ahLst/>
              <a:cxnLst/>
              <a:rect l="l" t="t" r="r" b="b"/>
              <a:pathLst>
                <a:path w="2157" h="21127" fill="none" extrusionOk="0">
                  <a:moveTo>
                    <a:pt x="1" y="21127"/>
                  </a:moveTo>
                  <a:cubicBezTo>
                    <a:pt x="572" y="15155"/>
                    <a:pt x="1248" y="7140"/>
                    <a:pt x="2157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6514975" y="2875075"/>
              <a:ext cx="118225" cy="72350"/>
            </a:xfrm>
            <a:custGeom>
              <a:avLst/>
              <a:gdLst/>
              <a:ahLst/>
              <a:cxnLst/>
              <a:rect l="l" t="t" r="r" b="b"/>
              <a:pathLst>
                <a:path w="4729" h="2894" fill="none" extrusionOk="0">
                  <a:moveTo>
                    <a:pt x="0" y="1"/>
                  </a:moveTo>
                  <a:cubicBezTo>
                    <a:pt x="0" y="1"/>
                    <a:pt x="738" y="1831"/>
                    <a:pt x="4729" y="2893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6296800" y="2885950"/>
              <a:ext cx="44450" cy="136550"/>
            </a:xfrm>
            <a:custGeom>
              <a:avLst/>
              <a:gdLst/>
              <a:ahLst/>
              <a:cxnLst/>
              <a:rect l="l" t="t" r="r" b="b"/>
              <a:pathLst>
                <a:path w="1778" h="5462" fill="none" extrusionOk="0">
                  <a:moveTo>
                    <a:pt x="600" y="0"/>
                  </a:moveTo>
                  <a:cubicBezTo>
                    <a:pt x="600" y="0"/>
                    <a:pt x="1" y="4380"/>
                    <a:pt x="351" y="4959"/>
                  </a:cubicBezTo>
                  <a:cubicBezTo>
                    <a:pt x="513" y="5223"/>
                    <a:pt x="1777" y="5461"/>
                    <a:pt x="1777" y="546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6126925" y="2891900"/>
              <a:ext cx="94900" cy="38550"/>
            </a:xfrm>
            <a:custGeom>
              <a:avLst/>
              <a:gdLst/>
              <a:ahLst/>
              <a:cxnLst/>
              <a:rect l="l" t="t" r="r" b="b"/>
              <a:pathLst>
                <a:path w="3796" h="1542" fill="none" extrusionOk="0">
                  <a:moveTo>
                    <a:pt x="1" y="1480"/>
                  </a:moveTo>
                  <a:cubicBezTo>
                    <a:pt x="1" y="1480"/>
                    <a:pt x="2411" y="1542"/>
                    <a:pt x="3795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553750" y="3987625"/>
              <a:ext cx="275600" cy="133450"/>
            </a:xfrm>
            <a:custGeom>
              <a:avLst/>
              <a:gdLst/>
              <a:ahLst/>
              <a:cxnLst/>
              <a:rect l="l" t="t" r="r" b="b"/>
              <a:pathLst>
                <a:path w="11024" h="5338" fill="none" extrusionOk="0">
                  <a:moveTo>
                    <a:pt x="11023" y="0"/>
                  </a:moveTo>
                  <a:lnTo>
                    <a:pt x="0" y="5338"/>
                  </a:ln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102250" y="2043525"/>
              <a:ext cx="609250" cy="855375"/>
            </a:xfrm>
            <a:custGeom>
              <a:avLst/>
              <a:gdLst/>
              <a:ahLst/>
              <a:cxnLst/>
              <a:rect l="l" t="t" r="r" b="b"/>
              <a:pathLst>
                <a:path w="24370" h="34215" extrusionOk="0">
                  <a:moveTo>
                    <a:pt x="5853" y="0"/>
                  </a:moveTo>
                  <a:cubicBezTo>
                    <a:pt x="5853" y="0"/>
                    <a:pt x="1278" y="1315"/>
                    <a:pt x="621" y="10074"/>
                  </a:cubicBezTo>
                  <a:cubicBezTo>
                    <a:pt x="0" y="13666"/>
                    <a:pt x="1491" y="33634"/>
                    <a:pt x="1493" y="33634"/>
                  </a:cubicBezTo>
                  <a:cubicBezTo>
                    <a:pt x="1493" y="33634"/>
                    <a:pt x="1493" y="33634"/>
                    <a:pt x="1493" y="33634"/>
                  </a:cubicBezTo>
                  <a:cubicBezTo>
                    <a:pt x="3906" y="34051"/>
                    <a:pt x="6354" y="34214"/>
                    <a:pt x="8707" y="34214"/>
                  </a:cubicBezTo>
                  <a:cubicBezTo>
                    <a:pt x="17150" y="34214"/>
                    <a:pt x="24369" y="32115"/>
                    <a:pt x="24369" y="32115"/>
                  </a:cubicBezTo>
                  <a:cubicBezTo>
                    <a:pt x="24369" y="32115"/>
                    <a:pt x="22301" y="19595"/>
                    <a:pt x="21515" y="14892"/>
                  </a:cubicBezTo>
                  <a:cubicBezTo>
                    <a:pt x="19540" y="3086"/>
                    <a:pt x="11377" y="578"/>
                    <a:pt x="11377" y="578"/>
                  </a:cubicBezTo>
                  <a:lnTo>
                    <a:pt x="5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5638825" y="1528725"/>
              <a:ext cx="657700" cy="687950"/>
            </a:xfrm>
            <a:custGeom>
              <a:avLst/>
              <a:gdLst/>
              <a:ahLst/>
              <a:cxnLst/>
              <a:rect l="l" t="t" r="r" b="b"/>
              <a:pathLst>
                <a:path w="26308" h="27518" extrusionOk="0">
                  <a:moveTo>
                    <a:pt x="5618" y="1"/>
                  </a:moveTo>
                  <a:cubicBezTo>
                    <a:pt x="5618" y="1"/>
                    <a:pt x="1" y="3946"/>
                    <a:pt x="2576" y="6012"/>
                  </a:cubicBezTo>
                  <a:cubicBezTo>
                    <a:pt x="5988" y="8312"/>
                    <a:pt x="10349" y="12888"/>
                    <a:pt x="13670" y="17026"/>
                  </a:cubicBezTo>
                  <a:cubicBezTo>
                    <a:pt x="15742" y="19607"/>
                    <a:pt x="19933" y="27517"/>
                    <a:pt x="19933" y="27517"/>
                  </a:cubicBezTo>
                  <a:lnTo>
                    <a:pt x="26308" y="20672"/>
                  </a:lnTo>
                  <a:cubicBezTo>
                    <a:pt x="26308" y="20672"/>
                    <a:pt x="23616" y="15927"/>
                    <a:pt x="19422" y="11260"/>
                  </a:cubicBezTo>
                  <a:cubicBezTo>
                    <a:pt x="13922" y="5140"/>
                    <a:pt x="5618" y="1"/>
                    <a:pt x="5618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508350" y="1441300"/>
              <a:ext cx="341525" cy="263800"/>
            </a:xfrm>
            <a:custGeom>
              <a:avLst/>
              <a:gdLst/>
              <a:ahLst/>
              <a:cxnLst/>
              <a:rect l="l" t="t" r="r" b="b"/>
              <a:pathLst>
                <a:path w="13661" h="10552" extrusionOk="0">
                  <a:moveTo>
                    <a:pt x="3935" y="1"/>
                  </a:moveTo>
                  <a:cubicBezTo>
                    <a:pt x="3884" y="1"/>
                    <a:pt x="3849" y="11"/>
                    <a:pt x="3833" y="32"/>
                  </a:cubicBezTo>
                  <a:cubicBezTo>
                    <a:pt x="3569" y="376"/>
                    <a:pt x="5151" y="1613"/>
                    <a:pt x="6056" y="2244"/>
                  </a:cubicBezTo>
                  <a:cubicBezTo>
                    <a:pt x="4711" y="1480"/>
                    <a:pt x="3055" y="432"/>
                    <a:pt x="2471" y="432"/>
                  </a:cubicBezTo>
                  <a:cubicBezTo>
                    <a:pt x="2391" y="432"/>
                    <a:pt x="2332" y="452"/>
                    <a:pt x="2295" y="495"/>
                  </a:cubicBezTo>
                  <a:cubicBezTo>
                    <a:pt x="1993" y="853"/>
                    <a:pt x="3745" y="2360"/>
                    <a:pt x="4919" y="3151"/>
                  </a:cubicBezTo>
                  <a:cubicBezTo>
                    <a:pt x="3859" y="2617"/>
                    <a:pt x="1427" y="1000"/>
                    <a:pt x="805" y="1000"/>
                  </a:cubicBezTo>
                  <a:cubicBezTo>
                    <a:pt x="748" y="1000"/>
                    <a:pt x="706" y="1014"/>
                    <a:pt x="682" y="1043"/>
                  </a:cubicBezTo>
                  <a:cubicBezTo>
                    <a:pt x="281" y="1539"/>
                    <a:pt x="3823" y="4158"/>
                    <a:pt x="3823" y="4158"/>
                  </a:cubicBezTo>
                  <a:cubicBezTo>
                    <a:pt x="3823" y="4158"/>
                    <a:pt x="1276" y="2465"/>
                    <a:pt x="444" y="2465"/>
                  </a:cubicBezTo>
                  <a:cubicBezTo>
                    <a:pt x="323" y="2465"/>
                    <a:pt x="238" y="2501"/>
                    <a:pt x="202" y="2584"/>
                  </a:cubicBezTo>
                  <a:cubicBezTo>
                    <a:pt x="0" y="3063"/>
                    <a:pt x="3372" y="5055"/>
                    <a:pt x="3392" y="5475"/>
                  </a:cubicBezTo>
                  <a:cubicBezTo>
                    <a:pt x="3395" y="5543"/>
                    <a:pt x="3338" y="5570"/>
                    <a:pt x="3241" y="5570"/>
                  </a:cubicBezTo>
                  <a:cubicBezTo>
                    <a:pt x="2848" y="5570"/>
                    <a:pt x="1786" y="5124"/>
                    <a:pt x="1309" y="5124"/>
                  </a:cubicBezTo>
                  <a:cubicBezTo>
                    <a:pt x="1173" y="5124"/>
                    <a:pt x="1085" y="5160"/>
                    <a:pt x="1072" y="5252"/>
                  </a:cubicBezTo>
                  <a:cubicBezTo>
                    <a:pt x="1002" y="5751"/>
                    <a:pt x="7409" y="9079"/>
                    <a:pt x="9378" y="10551"/>
                  </a:cubicBezTo>
                  <a:lnTo>
                    <a:pt x="13660" y="5379"/>
                  </a:lnTo>
                  <a:cubicBezTo>
                    <a:pt x="9306" y="2375"/>
                    <a:pt x="4707" y="1"/>
                    <a:pt x="3935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5787150" y="2304875"/>
              <a:ext cx="719175" cy="675075"/>
            </a:xfrm>
            <a:custGeom>
              <a:avLst/>
              <a:gdLst/>
              <a:ahLst/>
              <a:cxnLst/>
              <a:rect l="l" t="t" r="r" b="b"/>
              <a:pathLst>
                <a:path w="28767" h="27003" extrusionOk="0">
                  <a:moveTo>
                    <a:pt x="20740" y="1"/>
                  </a:moveTo>
                  <a:cubicBezTo>
                    <a:pt x="20740" y="1"/>
                    <a:pt x="17284" y="7848"/>
                    <a:pt x="15123" y="10354"/>
                  </a:cubicBezTo>
                  <a:cubicBezTo>
                    <a:pt x="11660" y="14374"/>
                    <a:pt x="6135" y="18708"/>
                    <a:pt x="2645" y="20889"/>
                  </a:cubicBezTo>
                  <a:cubicBezTo>
                    <a:pt x="0" y="22864"/>
                    <a:pt x="5476" y="27003"/>
                    <a:pt x="5476" y="27003"/>
                  </a:cubicBezTo>
                  <a:cubicBezTo>
                    <a:pt x="5476" y="27003"/>
                    <a:pt x="14593" y="22835"/>
                    <a:pt x="20304" y="16911"/>
                  </a:cubicBezTo>
                  <a:cubicBezTo>
                    <a:pt x="24658" y="12392"/>
                    <a:pt x="28767" y="4222"/>
                    <a:pt x="28767" y="4222"/>
                  </a:cubicBezTo>
                  <a:lnTo>
                    <a:pt x="20740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652900" y="2802425"/>
              <a:ext cx="339500" cy="258850"/>
            </a:xfrm>
            <a:custGeom>
              <a:avLst/>
              <a:gdLst/>
              <a:ahLst/>
              <a:cxnLst/>
              <a:rect l="l" t="t" r="r" b="b"/>
              <a:pathLst>
                <a:path w="13580" h="10354" extrusionOk="0">
                  <a:moveTo>
                    <a:pt x="9635" y="1"/>
                  </a:moveTo>
                  <a:cubicBezTo>
                    <a:pt x="7615" y="1405"/>
                    <a:pt x="1096" y="4507"/>
                    <a:pt x="1149" y="5008"/>
                  </a:cubicBezTo>
                  <a:cubicBezTo>
                    <a:pt x="1159" y="5107"/>
                    <a:pt x="1258" y="5145"/>
                    <a:pt x="1411" y="5145"/>
                  </a:cubicBezTo>
                  <a:cubicBezTo>
                    <a:pt x="1893" y="5145"/>
                    <a:pt x="2908" y="4766"/>
                    <a:pt x="3307" y="4766"/>
                  </a:cubicBezTo>
                  <a:cubicBezTo>
                    <a:pt x="3417" y="4766"/>
                    <a:pt x="3480" y="4794"/>
                    <a:pt x="3474" y="4866"/>
                  </a:cubicBezTo>
                  <a:cubicBezTo>
                    <a:pt x="3441" y="5286"/>
                    <a:pt x="1" y="7159"/>
                    <a:pt x="187" y="7646"/>
                  </a:cubicBezTo>
                  <a:cubicBezTo>
                    <a:pt x="221" y="7735"/>
                    <a:pt x="313" y="7773"/>
                    <a:pt x="447" y="7773"/>
                  </a:cubicBezTo>
                  <a:cubicBezTo>
                    <a:pt x="1301" y="7773"/>
                    <a:pt x="3858" y="6198"/>
                    <a:pt x="3859" y="6197"/>
                  </a:cubicBezTo>
                  <a:lnTo>
                    <a:pt x="3859" y="6197"/>
                  </a:lnTo>
                  <a:cubicBezTo>
                    <a:pt x="3858" y="6198"/>
                    <a:pt x="228" y="8692"/>
                    <a:pt x="613" y="9200"/>
                  </a:cubicBezTo>
                  <a:cubicBezTo>
                    <a:pt x="638" y="9233"/>
                    <a:pt x="684" y="9248"/>
                    <a:pt x="748" y="9248"/>
                  </a:cubicBezTo>
                  <a:cubicBezTo>
                    <a:pt x="1391" y="9248"/>
                    <a:pt x="3850" y="7736"/>
                    <a:pt x="4921" y="7243"/>
                  </a:cubicBezTo>
                  <a:lnTo>
                    <a:pt x="4921" y="7243"/>
                  </a:lnTo>
                  <a:cubicBezTo>
                    <a:pt x="3720" y="7992"/>
                    <a:pt x="1917" y="9438"/>
                    <a:pt x="2207" y="9806"/>
                  </a:cubicBezTo>
                  <a:cubicBezTo>
                    <a:pt x="2244" y="9853"/>
                    <a:pt x="2309" y="9874"/>
                    <a:pt x="2398" y="9874"/>
                  </a:cubicBezTo>
                  <a:cubicBezTo>
                    <a:pt x="2997" y="9874"/>
                    <a:pt x="4667" y="8897"/>
                    <a:pt x="6024" y="8188"/>
                  </a:cubicBezTo>
                  <a:lnTo>
                    <a:pt x="6024" y="8188"/>
                  </a:lnTo>
                  <a:cubicBezTo>
                    <a:pt x="5100" y="8788"/>
                    <a:pt x="3475" y="9968"/>
                    <a:pt x="3726" y="10320"/>
                  </a:cubicBezTo>
                  <a:cubicBezTo>
                    <a:pt x="3742" y="10343"/>
                    <a:pt x="3778" y="10354"/>
                    <a:pt x="3831" y="10354"/>
                  </a:cubicBezTo>
                  <a:cubicBezTo>
                    <a:pt x="4613" y="10354"/>
                    <a:pt x="9266" y="8005"/>
                    <a:pt x="13579" y="5624"/>
                  </a:cubicBezTo>
                  <a:lnTo>
                    <a:pt x="9635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197200" y="2252100"/>
              <a:ext cx="350750" cy="363375"/>
            </a:xfrm>
            <a:custGeom>
              <a:avLst/>
              <a:gdLst/>
              <a:ahLst/>
              <a:cxnLst/>
              <a:rect l="l" t="t" r="r" b="b"/>
              <a:pathLst>
                <a:path w="14030" h="14535" extrusionOk="0">
                  <a:moveTo>
                    <a:pt x="4165" y="0"/>
                  </a:moveTo>
                  <a:cubicBezTo>
                    <a:pt x="3021" y="3845"/>
                    <a:pt x="1" y="10213"/>
                    <a:pt x="1" y="10213"/>
                  </a:cubicBezTo>
                  <a:lnTo>
                    <a:pt x="8201" y="14535"/>
                  </a:lnTo>
                  <a:cubicBezTo>
                    <a:pt x="8201" y="14535"/>
                    <a:pt x="12430" y="9374"/>
                    <a:pt x="14030" y="3173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402250" y="2368575"/>
              <a:ext cx="134750" cy="246900"/>
            </a:xfrm>
            <a:custGeom>
              <a:avLst/>
              <a:gdLst/>
              <a:ahLst/>
              <a:cxnLst/>
              <a:rect l="l" t="t" r="r" b="b"/>
              <a:pathLst>
                <a:path w="5390" h="9876" fill="none" extrusionOk="0">
                  <a:moveTo>
                    <a:pt x="0" y="9876"/>
                  </a:moveTo>
                  <a:cubicBezTo>
                    <a:pt x="0" y="9876"/>
                    <a:pt x="4591" y="3464"/>
                    <a:pt x="5389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6197200" y="2288150"/>
              <a:ext cx="92350" cy="219300"/>
            </a:xfrm>
            <a:custGeom>
              <a:avLst/>
              <a:gdLst/>
              <a:ahLst/>
              <a:cxnLst/>
              <a:rect l="l" t="t" r="r" b="b"/>
              <a:pathLst>
                <a:path w="3694" h="8772" fill="none" extrusionOk="0">
                  <a:moveTo>
                    <a:pt x="1" y="8771"/>
                  </a:moveTo>
                  <a:cubicBezTo>
                    <a:pt x="1" y="8771"/>
                    <a:pt x="3052" y="2861"/>
                    <a:pt x="3693" y="0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5957650" y="1814050"/>
              <a:ext cx="385925" cy="546425"/>
            </a:xfrm>
            <a:custGeom>
              <a:avLst/>
              <a:gdLst/>
              <a:ahLst/>
              <a:cxnLst/>
              <a:rect l="l" t="t" r="r" b="b"/>
              <a:pathLst>
                <a:path w="15437" h="21857" extrusionOk="0">
                  <a:moveTo>
                    <a:pt x="7251" y="1"/>
                  </a:moveTo>
                  <a:lnTo>
                    <a:pt x="0" y="5799"/>
                  </a:lnTo>
                  <a:cubicBezTo>
                    <a:pt x="4606" y="11938"/>
                    <a:pt x="6153" y="18646"/>
                    <a:pt x="6256" y="21857"/>
                  </a:cubicBezTo>
                  <a:lnTo>
                    <a:pt x="15437" y="9601"/>
                  </a:lnTo>
                  <a:cubicBezTo>
                    <a:pt x="13621" y="5101"/>
                    <a:pt x="7251" y="1"/>
                    <a:pt x="7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6166475" y="1807850"/>
              <a:ext cx="202225" cy="192475"/>
            </a:xfrm>
            <a:custGeom>
              <a:avLst/>
              <a:gdLst/>
              <a:ahLst/>
              <a:cxnLst/>
              <a:rect l="l" t="t" r="r" b="b"/>
              <a:pathLst>
                <a:path w="8089" h="7699" extrusionOk="0">
                  <a:moveTo>
                    <a:pt x="3527" y="1"/>
                  </a:moveTo>
                  <a:cubicBezTo>
                    <a:pt x="2568" y="1"/>
                    <a:pt x="1852" y="170"/>
                    <a:pt x="1852" y="170"/>
                  </a:cubicBezTo>
                  <a:cubicBezTo>
                    <a:pt x="1852" y="170"/>
                    <a:pt x="1" y="5300"/>
                    <a:pt x="1649" y="6966"/>
                  </a:cubicBezTo>
                  <a:cubicBezTo>
                    <a:pt x="2115" y="7438"/>
                    <a:pt x="3077" y="7698"/>
                    <a:pt x="4030" y="7698"/>
                  </a:cubicBezTo>
                  <a:cubicBezTo>
                    <a:pt x="4827" y="7698"/>
                    <a:pt x="5618" y="7516"/>
                    <a:pt x="6108" y="7125"/>
                  </a:cubicBezTo>
                  <a:cubicBezTo>
                    <a:pt x="6906" y="6489"/>
                    <a:pt x="8088" y="2544"/>
                    <a:pt x="7635" y="1853"/>
                  </a:cubicBezTo>
                  <a:cubicBezTo>
                    <a:pt x="6633" y="323"/>
                    <a:pt x="4849" y="1"/>
                    <a:pt x="3527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6213800" y="1872550"/>
              <a:ext cx="24825" cy="52400"/>
            </a:xfrm>
            <a:custGeom>
              <a:avLst/>
              <a:gdLst/>
              <a:ahLst/>
              <a:cxnLst/>
              <a:rect l="l" t="t" r="r" b="b"/>
              <a:pathLst>
                <a:path w="993" h="2096" fill="none" extrusionOk="0">
                  <a:moveTo>
                    <a:pt x="993" y="1"/>
                  </a:moveTo>
                  <a:cubicBezTo>
                    <a:pt x="993" y="1"/>
                    <a:pt x="0" y="1213"/>
                    <a:pt x="41" y="1584"/>
                  </a:cubicBezTo>
                  <a:cubicBezTo>
                    <a:pt x="80" y="1956"/>
                    <a:pt x="940" y="2095"/>
                    <a:pt x="940" y="2095"/>
                  </a:cubicBezTo>
                </a:path>
              </a:pathLst>
            </a:custGeom>
            <a:noFill/>
            <a:ln w="55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6202175" y="1933450"/>
              <a:ext cx="68225" cy="35850"/>
            </a:xfrm>
            <a:custGeom>
              <a:avLst/>
              <a:gdLst/>
              <a:ahLst/>
              <a:cxnLst/>
              <a:rect l="l" t="t" r="r" b="b"/>
              <a:pathLst>
                <a:path w="2729" h="1434" extrusionOk="0">
                  <a:moveTo>
                    <a:pt x="409" y="0"/>
                  </a:moveTo>
                  <a:lnTo>
                    <a:pt x="409" y="0"/>
                  </a:lnTo>
                  <a:cubicBezTo>
                    <a:pt x="409" y="1"/>
                    <a:pt x="0" y="1052"/>
                    <a:pt x="893" y="1345"/>
                  </a:cubicBezTo>
                  <a:cubicBezTo>
                    <a:pt x="1081" y="1407"/>
                    <a:pt x="1254" y="1433"/>
                    <a:pt x="1412" y="1433"/>
                  </a:cubicBezTo>
                  <a:cubicBezTo>
                    <a:pt x="2307" y="1433"/>
                    <a:pt x="2729" y="590"/>
                    <a:pt x="2729" y="590"/>
                  </a:cubicBezTo>
                  <a:lnTo>
                    <a:pt x="4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211075" y="1857225"/>
              <a:ext cx="12375" cy="15625"/>
            </a:xfrm>
            <a:custGeom>
              <a:avLst/>
              <a:gdLst/>
              <a:ahLst/>
              <a:cxnLst/>
              <a:rect l="l" t="t" r="r" b="b"/>
              <a:pathLst>
                <a:path w="495" h="625" extrusionOk="0">
                  <a:moveTo>
                    <a:pt x="313" y="0"/>
                  </a:moveTo>
                  <a:cubicBezTo>
                    <a:pt x="265" y="0"/>
                    <a:pt x="217" y="23"/>
                    <a:pt x="185" y="75"/>
                  </a:cubicBezTo>
                  <a:cubicBezTo>
                    <a:pt x="122" y="180"/>
                    <a:pt x="71" y="289"/>
                    <a:pt x="29" y="404"/>
                  </a:cubicBezTo>
                  <a:cubicBezTo>
                    <a:pt x="0" y="486"/>
                    <a:pt x="55" y="580"/>
                    <a:pt x="130" y="611"/>
                  </a:cubicBezTo>
                  <a:cubicBezTo>
                    <a:pt x="152" y="620"/>
                    <a:pt x="176" y="625"/>
                    <a:pt x="200" y="625"/>
                  </a:cubicBezTo>
                  <a:cubicBezTo>
                    <a:pt x="262" y="625"/>
                    <a:pt x="324" y="596"/>
                    <a:pt x="351" y="539"/>
                  </a:cubicBezTo>
                  <a:cubicBezTo>
                    <a:pt x="399" y="427"/>
                    <a:pt x="437" y="313"/>
                    <a:pt x="465" y="195"/>
                  </a:cubicBezTo>
                  <a:cubicBezTo>
                    <a:pt x="495" y="82"/>
                    <a:pt x="405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6214350" y="1834700"/>
              <a:ext cx="21850" cy="13200"/>
            </a:xfrm>
            <a:custGeom>
              <a:avLst/>
              <a:gdLst/>
              <a:ahLst/>
              <a:cxnLst/>
              <a:rect l="l" t="t" r="r" b="b"/>
              <a:pathLst>
                <a:path w="874" h="528" fill="none" extrusionOk="0">
                  <a:moveTo>
                    <a:pt x="874" y="527"/>
                  </a:moveTo>
                  <a:cubicBezTo>
                    <a:pt x="874" y="527"/>
                    <a:pt x="566" y="1"/>
                    <a:pt x="0" y="325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6276950" y="1880350"/>
              <a:ext cx="11475" cy="15775"/>
            </a:xfrm>
            <a:custGeom>
              <a:avLst/>
              <a:gdLst/>
              <a:ahLst/>
              <a:cxnLst/>
              <a:rect l="l" t="t" r="r" b="b"/>
              <a:pathLst>
                <a:path w="459" h="631" extrusionOk="0">
                  <a:moveTo>
                    <a:pt x="295" y="1"/>
                  </a:moveTo>
                  <a:cubicBezTo>
                    <a:pt x="243" y="1"/>
                    <a:pt x="189" y="26"/>
                    <a:pt x="164" y="75"/>
                  </a:cubicBezTo>
                  <a:cubicBezTo>
                    <a:pt x="108" y="181"/>
                    <a:pt x="61" y="293"/>
                    <a:pt x="25" y="408"/>
                  </a:cubicBezTo>
                  <a:cubicBezTo>
                    <a:pt x="0" y="498"/>
                    <a:pt x="55" y="604"/>
                    <a:pt x="147" y="625"/>
                  </a:cubicBezTo>
                  <a:cubicBezTo>
                    <a:pt x="163" y="629"/>
                    <a:pt x="179" y="630"/>
                    <a:pt x="194" y="630"/>
                  </a:cubicBezTo>
                  <a:cubicBezTo>
                    <a:pt x="273" y="630"/>
                    <a:pt x="334" y="580"/>
                    <a:pt x="365" y="501"/>
                  </a:cubicBezTo>
                  <a:cubicBezTo>
                    <a:pt x="401" y="402"/>
                    <a:pt x="427" y="298"/>
                    <a:pt x="444" y="193"/>
                  </a:cubicBezTo>
                  <a:cubicBezTo>
                    <a:pt x="459" y="117"/>
                    <a:pt x="430" y="43"/>
                    <a:pt x="356" y="13"/>
                  </a:cubicBezTo>
                  <a:cubicBezTo>
                    <a:pt x="337" y="5"/>
                    <a:pt x="316" y="1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6280750" y="1856300"/>
              <a:ext cx="28075" cy="18700"/>
            </a:xfrm>
            <a:custGeom>
              <a:avLst/>
              <a:gdLst/>
              <a:ahLst/>
              <a:cxnLst/>
              <a:rect l="l" t="t" r="r" b="b"/>
              <a:pathLst>
                <a:path w="1123" h="748" fill="none" extrusionOk="0">
                  <a:moveTo>
                    <a:pt x="1" y="133"/>
                  </a:moveTo>
                  <a:cubicBezTo>
                    <a:pt x="1" y="133"/>
                    <a:pt x="598" y="1"/>
                    <a:pt x="1122" y="748"/>
                  </a:cubicBezTo>
                </a:path>
              </a:pathLst>
            </a:custGeom>
            <a:noFill/>
            <a:ln w="5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6234300" y="1929375"/>
              <a:ext cx="152375" cy="159600"/>
            </a:xfrm>
            <a:custGeom>
              <a:avLst/>
              <a:gdLst/>
              <a:ahLst/>
              <a:cxnLst/>
              <a:rect l="l" t="t" r="r" b="b"/>
              <a:pathLst>
                <a:path w="6095" h="6384" extrusionOk="0">
                  <a:moveTo>
                    <a:pt x="5081" y="1"/>
                  </a:moveTo>
                  <a:lnTo>
                    <a:pt x="1" y="1595"/>
                  </a:lnTo>
                  <a:lnTo>
                    <a:pt x="66" y="4956"/>
                  </a:lnTo>
                  <a:cubicBezTo>
                    <a:pt x="812" y="6033"/>
                    <a:pt x="1767" y="6384"/>
                    <a:pt x="2695" y="6384"/>
                  </a:cubicBezTo>
                  <a:cubicBezTo>
                    <a:pt x="4441" y="6384"/>
                    <a:pt x="6095" y="5144"/>
                    <a:pt x="6095" y="5144"/>
                  </a:cubicBezTo>
                  <a:lnTo>
                    <a:pt x="5081" y="1"/>
                  </a:ln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171800" y="1728075"/>
              <a:ext cx="262400" cy="246100"/>
            </a:xfrm>
            <a:custGeom>
              <a:avLst/>
              <a:gdLst/>
              <a:ahLst/>
              <a:cxnLst/>
              <a:rect l="l" t="t" r="r" b="b"/>
              <a:pathLst>
                <a:path w="10496" h="9844" extrusionOk="0">
                  <a:moveTo>
                    <a:pt x="4295" y="1"/>
                  </a:moveTo>
                  <a:cubicBezTo>
                    <a:pt x="3822" y="1"/>
                    <a:pt x="3340" y="124"/>
                    <a:pt x="2868" y="295"/>
                  </a:cubicBezTo>
                  <a:cubicBezTo>
                    <a:pt x="2425" y="455"/>
                    <a:pt x="2279" y="631"/>
                    <a:pt x="1910" y="919"/>
                  </a:cubicBezTo>
                  <a:cubicBezTo>
                    <a:pt x="1505" y="1234"/>
                    <a:pt x="946" y="1213"/>
                    <a:pt x="540" y="1520"/>
                  </a:cubicBezTo>
                  <a:cubicBezTo>
                    <a:pt x="114" y="1843"/>
                    <a:pt x="7" y="2435"/>
                    <a:pt x="3" y="2970"/>
                  </a:cubicBezTo>
                  <a:cubicBezTo>
                    <a:pt x="1" y="3164"/>
                    <a:pt x="10" y="3364"/>
                    <a:pt x="93" y="3540"/>
                  </a:cubicBezTo>
                  <a:cubicBezTo>
                    <a:pt x="198" y="3765"/>
                    <a:pt x="412" y="3923"/>
                    <a:pt x="639" y="4025"/>
                  </a:cubicBezTo>
                  <a:cubicBezTo>
                    <a:pt x="917" y="4152"/>
                    <a:pt x="1213" y="4189"/>
                    <a:pt x="1513" y="4189"/>
                  </a:cubicBezTo>
                  <a:cubicBezTo>
                    <a:pt x="1799" y="4189"/>
                    <a:pt x="2089" y="4156"/>
                    <a:pt x="2371" y="4134"/>
                  </a:cubicBezTo>
                  <a:cubicBezTo>
                    <a:pt x="2819" y="4101"/>
                    <a:pt x="3326" y="3842"/>
                    <a:pt x="3793" y="3842"/>
                  </a:cubicBezTo>
                  <a:cubicBezTo>
                    <a:pt x="3912" y="3842"/>
                    <a:pt x="4028" y="3859"/>
                    <a:pt x="4141" y="3901"/>
                  </a:cubicBezTo>
                  <a:cubicBezTo>
                    <a:pt x="4679" y="4102"/>
                    <a:pt x="4816" y="4761"/>
                    <a:pt x="5477" y="4813"/>
                  </a:cubicBezTo>
                  <a:cubicBezTo>
                    <a:pt x="5739" y="4833"/>
                    <a:pt x="6056" y="4786"/>
                    <a:pt x="6213" y="4996"/>
                  </a:cubicBezTo>
                  <a:cubicBezTo>
                    <a:pt x="6389" y="5233"/>
                    <a:pt x="6295" y="5623"/>
                    <a:pt x="6435" y="5898"/>
                  </a:cubicBezTo>
                  <a:cubicBezTo>
                    <a:pt x="6566" y="6158"/>
                    <a:pt x="6796" y="6390"/>
                    <a:pt x="6964" y="6629"/>
                  </a:cubicBezTo>
                  <a:cubicBezTo>
                    <a:pt x="7299" y="7105"/>
                    <a:pt x="7773" y="7430"/>
                    <a:pt x="7603" y="8050"/>
                  </a:cubicBezTo>
                  <a:cubicBezTo>
                    <a:pt x="7485" y="8481"/>
                    <a:pt x="7006" y="9173"/>
                    <a:pt x="7204" y="9630"/>
                  </a:cubicBezTo>
                  <a:cubicBezTo>
                    <a:pt x="7265" y="9770"/>
                    <a:pt x="7442" y="9844"/>
                    <a:pt x="7664" y="9844"/>
                  </a:cubicBezTo>
                  <a:cubicBezTo>
                    <a:pt x="7917" y="9844"/>
                    <a:pt x="8230" y="9747"/>
                    <a:pt x="8497" y="9544"/>
                  </a:cubicBezTo>
                  <a:cubicBezTo>
                    <a:pt x="9013" y="9152"/>
                    <a:pt x="9167" y="8403"/>
                    <a:pt x="9293" y="7807"/>
                  </a:cubicBezTo>
                  <a:cubicBezTo>
                    <a:pt x="9339" y="7588"/>
                    <a:pt x="9380" y="7376"/>
                    <a:pt x="9431" y="7166"/>
                  </a:cubicBezTo>
                  <a:cubicBezTo>
                    <a:pt x="9474" y="6981"/>
                    <a:pt x="9528" y="6799"/>
                    <a:pt x="9591" y="6619"/>
                  </a:cubicBezTo>
                  <a:cubicBezTo>
                    <a:pt x="9747" y="6184"/>
                    <a:pt x="9985" y="5801"/>
                    <a:pt x="10156" y="5374"/>
                  </a:cubicBezTo>
                  <a:cubicBezTo>
                    <a:pt x="10496" y="4520"/>
                    <a:pt x="10214" y="3461"/>
                    <a:pt x="9493" y="2890"/>
                  </a:cubicBezTo>
                  <a:cubicBezTo>
                    <a:pt x="9365" y="2789"/>
                    <a:pt x="9225" y="2701"/>
                    <a:pt x="9112" y="2584"/>
                  </a:cubicBezTo>
                  <a:cubicBezTo>
                    <a:pt x="8857" y="2320"/>
                    <a:pt x="8768" y="1944"/>
                    <a:pt x="8621" y="1608"/>
                  </a:cubicBezTo>
                  <a:cubicBezTo>
                    <a:pt x="8500" y="1334"/>
                    <a:pt x="8324" y="1068"/>
                    <a:pt x="8059" y="928"/>
                  </a:cubicBezTo>
                  <a:cubicBezTo>
                    <a:pt x="7873" y="829"/>
                    <a:pt x="7668" y="801"/>
                    <a:pt x="7456" y="801"/>
                  </a:cubicBezTo>
                  <a:cubicBezTo>
                    <a:pt x="7187" y="801"/>
                    <a:pt x="6907" y="845"/>
                    <a:pt x="6638" y="845"/>
                  </a:cubicBezTo>
                  <a:cubicBezTo>
                    <a:pt x="6426" y="845"/>
                    <a:pt x="6222" y="818"/>
                    <a:pt x="6037" y="719"/>
                  </a:cubicBezTo>
                  <a:cubicBezTo>
                    <a:pt x="5905" y="648"/>
                    <a:pt x="5794" y="547"/>
                    <a:pt x="5676" y="458"/>
                  </a:cubicBezTo>
                  <a:cubicBezTo>
                    <a:pt x="5238" y="127"/>
                    <a:pt x="4771" y="1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338200" y="1894200"/>
              <a:ext cx="51850" cy="62950"/>
            </a:xfrm>
            <a:custGeom>
              <a:avLst/>
              <a:gdLst/>
              <a:ahLst/>
              <a:cxnLst/>
              <a:rect l="l" t="t" r="r" b="b"/>
              <a:pathLst>
                <a:path w="2074" h="2518" extrusionOk="0">
                  <a:moveTo>
                    <a:pt x="1197" y="1"/>
                  </a:moveTo>
                  <a:cubicBezTo>
                    <a:pt x="957" y="1"/>
                    <a:pt x="683" y="176"/>
                    <a:pt x="405" y="626"/>
                  </a:cubicBezTo>
                  <a:lnTo>
                    <a:pt x="1" y="2134"/>
                  </a:lnTo>
                  <a:cubicBezTo>
                    <a:pt x="56" y="2394"/>
                    <a:pt x="217" y="2517"/>
                    <a:pt x="439" y="2517"/>
                  </a:cubicBezTo>
                  <a:cubicBezTo>
                    <a:pt x="657" y="2517"/>
                    <a:pt x="934" y="2398"/>
                    <a:pt x="1230" y="2172"/>
                  </a:cubicBezTo>
                  <a:cubicBezTo>
                    <a:pt x="1524" y="1945"/>
                    <a:pt x="2074" y="759"/>
                    <a:pt x="1673" y="264"/>
                  </a:cubicBezTo>
                  <a:cubicBezTo>
                    <a:pt x="1544" y="103"/>
                    <a:pt x="1380" y="1"/>
                    <a:pt x="1197" y="1"/>
                  </a:cubicBezTo>
                  <a:close/>
                </a:path>
              </a:pathLst>
            </a:custGeom>
            <a:solidFill>
              <a:srgbClr val="EF9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6239325" y="1980850"/>
              <a:ext cx="84625" cy="22075"/>
            </a:xfrm>
            <a:custGeom>
              <a:avLst/>
              <a:gdLst/>
              <a:ahLst/>
              <a:cxnLst/>
              <a:rect l="l" t="t" r="r" b="b"/>
              <a:pathLst>
                <a:path w="3385" h="883" fill="none" extrusionOk="0">
                  <a:moveTo>
                    <a:pt x="1" y="820"/>
                  </a:moveTo>
                  <a:cubicBezTo>
                    <a:pt x="1844" y="883"/>
                    <a:pt x="3384" y="1"/>
                    <a:pt x="3384" y="1"/>
                  </a:cubicBezTo>
                </a:path>
              </a:pathLst>
            </a:custGeom>
            <a:noFill/>
            <a:ln w="8375" cap="flat" cmpd="sng">
              <a:solidFill>
                <a:srgbClr val="995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6100525" y="2167200"/>
              <a:ext cx="14350" cy="163700"/>
            </a:xfrm>
            <a:custGeom>
              <a:avLst/>
              <a:gdLst/>
              <a:ahLst/>
              <a:cxnLst/>
              <a:rect l="l" t="t" r="r" b="b"/>
              <a:pathLst>
                <a:path w="574" h="6548" fill="none" extrusionOk="0">
                  <a:moveTo>
                    <a:pt x="451" y="6548"/>
                  </a:moveTo>
                  <a:cubicBezTo>
                    <a:pt x="451" y="6548"/>
                    <a:pt x="573" y="1533"/>
                    <a:pt x="1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6223500" y="2066125"/>
              <a:ext cx="183300" cy="49725"/>
            </a:xfrm>
            <a:custGeom>
              <a:avLst/>
              <a:gdLst/>
              <a:ahLst/>
              <a:cxnLst/>
              <a:rect l="l" t="t" r="r" b="b"/>
              <a:pathLst>
                <a:path w="7332" h="1989" fill="none" extrusionOk="0">
                  <a:moveTo>
                    <a:pt x="1" y="403"/>
                  </a:moveTo>
                  <a:cubicBezTo>
                    <a:pt x="1" y="403"/>
                    <a:pt x="913" y="1989"/>
                    <a:pt x="3379" y="1935"/>
                  </a:cubicBezTo>
                  <a:cubicBezTo>
                    <a:pt x="6175" y="1875"/>
                    <a:pt x="7332" y="1"/>
                    <a:pt x="7332" y="1"/>
                  </a:cubicBezTo>
                </a:path>
              </a:pathLst>
            </a:custGeom>
            <a:noFill/>
            <a:ln w="8375" cap="flat" cmpd="sng">
              <a:solidFill>
                <a:schemeClr val="accent2"/>
              </a:solidFill>
              <a:prstDash val="solid"/>
              <a:miter lim="13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subTitle" idx="1"/>
          </p:nvPr>
        </p:nvSpPr>
        <p:spPr>
          <a:xfrm>
            <a:off x="614186" y="2050453"/>
            <a:ext cx="3658772" cy="1977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Sustaining accessibility of information through digital preservation: A literature review</a:t>
            </a:r>
            <a:endParaRPr lang="id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ctrTitle" idx="2"/>
          </p:nvPr>
        </p:nvSpPr>
        <p:spPr>
          <a:xfrm>
            <a:off x="812114" y="1153990"/>
            <a:ext cx="328173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Review Jurnal</a:t>
            </a:r>
            <a:endParaRPr sz="3600" dirty="0">
              <a:solidFill>
                <a:schemeClr val="accent2"/>
              </a:solidFill>
            </a:endParaRPr>
          </a:p>
        </p:txBody>
      </p:sp>
      <p:grpSp>
        <p:nvGrpSpPr>
          <p:cNvPr id="360" name="Google Shape;360;p31"/>
          <p:cNvGrpSpPr/>
          <p:nvPr/>
        </p:nvGrpSpPr>
        <p:grpSpPr>
          <a:xfrm>
            <a:off x="4409422" y="1072165"/>
            <a:ext cx="4211075" cy="3193388"/>
            <a:chOff x="4409422" y="1072165"/>
            <a:chExt cx="4211075" cy="3193388"/>
          </a:xfrm>
        </p:grpSpPr>
        <p:sp>
          <p:nvSpPr>
            <p:cNvPr id="361" name="Google Shape;361;p31"/>
            <p:cNvSpPr/>
            <p:nvPr/>
          </p:nvSpPr>
          <p:spPr>
            <a:xfrm>
              <a:off x="6297473" y="1641853"/>
              <a:ext cx="614468" cy="461357"/>
            </a:xfrm>
            <a:custGeom>
              <a:avLst/>
              <a:gdLst/>
              <a:ahLst/>
              <a:cxnLst/>
              <a:rect l="l" t="t" r="r" b="b"/>
              <a:pathLst>
                <a:path w="27924" h="20966" extrusionOk="0">
                  <a:moveTo>
                    <a:pt x="8999" y="0"/>
                  </a:moveTo>
                  <a:cubicBezTo>
                    <a:pt x="4014" y="0"/>
                    <a:pt x="1" y="4014"/>
                    <a:pt x="1" y="9000"/>
                  </a:cubicBezTo>
                  <a:lnTo>
                    <a:pt x="1" y="11966"/>
                  </a:lnTo>
                  <a:cubicBezTo>
                    <a:pt x="1" y="16952"/>
                    <a:pt x="4014" y="20965"/>
                    <a:pt x="8999" y="20965"/>
                  </a:cubicBezTo>
                  <a:lnTo>
                    <a:pt x="18924" y="20965"/>
                  </a:lnTo>
                  <a:cubicBezTo>
                    <a:pt x="23910" y="20965"/>
                    <a:pt x="27924" y="16952"/>
                    <a:pt x="27924" y="11966"/>
                  </a:cubicBezTo>
                  <a:lnTo>
                    <a:pt x="27924" y="9000"/>
                  </a:lnTo>
                  <a:cubicBezTo>
                    <a:pt x="27924" y="4014"/>
                    <a:pt x="23910" y="0"/>
                    <a:pt x="18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46887" y="1924089"/>
              <a:ext cx="212656" cy="258075"/>
            </a:xfrm>
            <a:custGeom>
              <a:avLst/>
              <a:gdLst/>
              <a:ahLst/>
              <a:cxnLst/>
              <a:rect l="l" t="t" r="r" b="b"/>
              <a:pathLst>
                <a:path w="9664" h="11728" extrusionOk="0">
                  <a:moveTo>
                    <a:pt x="1" y="0"/>
                  </a:moveTo>
                  <a:cubicBezTo>
                    <a:pt x="3146" y="2545"/>
                    <a:pt x="4628" y="6113"/>
                    <a:pt x="3421" y="9078"/>
                  </a:cubicBezTo>
                  <a:cubicBezTo>
                    <a:pt x="3012" y="10085"/>
                    <a:pt x="2328" y="10923"/>
                    <a:pt x="1449" y="11580"/>
                  </a:cubicBezTo>
                  <a:cubicBezTo>
                    <a:pt x="2010" y="11679"/>
                    <a:pt x="2564" y="11727"/>
                    <a:pt x="3100" y="11727"/>
                  </a:cubicBezTo>
                  <a:cubicBezTo>
                    <a:pt x="5612" y="11727"/>
                    <a:pt x="7742" y="10662"/>
                    <a:pt x="8516" y="8759"/>
                  </a:cubicBezTo>
                  <a:cubicBezTo>
                    <a:pt x="9664" y="5941"/>
                    <a:pt x="7404" y="2357"/>
                    <a:pt x="3469" y="756"/>
                  </a:cubicBezTo>
                  <a:cubicBezTo>
                    <a:pt x="2301" y="282"/>
                    <a:pt x="1119" y="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6386549" y="1836597"/>
              <a:ext cx="74707" cy="71846"/>
            </a:xfrm>
            <a:custGeom>
              <a:avLst/>
              <a:gdLst/>
              <a:ahLst/>
              <a:cxnLst/>
              <a:rect l="l" t="t" r="r" b="b"/>
              <a:pathLst>
                <a:path w="3395" h="3265" extrusionOk="0">
                  <a:moveTo>
                    <a:pt x="1762" y="0"/>
                  </a:moveTo>
                  <a:cubicBezTo>
                    <a:pt x="1102" y="0"/>
                    <a:pt x="506" y="397"/>
                    <a:pt x="254" y="1008"/>
                  </a:cubicBezTo>
                  <a:cubicBezTo>
                    <a:pt x="1" y="1618"/>
                    <a:pt x="142" y="2320"/>
                    <a:pt x="607" y="2786"/>
                  </a:cubicBezTo>
                  <a:cubicBezTo>
                    <a:pt x="920" y="3098"/>
                    <a:pt x="1338" y="3265"/>
                    <a:pt x="1763" y="3265"/>
                  </a:cubicBezTo>
                  <a:cubicBezTo>
                    <a:pt x="1973" y="3265"/>
                    <a:pt x="2185" y="3224"/>
                    <a:pt x="2387" y="3141"/>
                  </a:cubicBezTo>
                  <a:cubicBezTo>
                    <a:pt x="2996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565956" y="1836597"/>
              <a:ext cx="74685" cy="71846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1" y="0"/>
                  </a:moveTo>
                  <a:cubicBezTo>
                    <a:pt x="1101" y="0"/>
                    <a:pt x="506" y="397"/>
                    <a:pt x="253" y="1008"/>
                  </a:cubicBezTo>
                  <a:cubicBezTo>
                    <a:pt x="0" y="1618"/>
                    <a:pt x="140" y="2319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3" y="3224"/>
                    <a:pt x="2385" y="3141"/>
                  </a:cubicBezTo>
                  <a:cubicBezTo>
                    <a:pt x="2995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745340" y="1836597"/>
              <a:ext cx="74663" cy="71846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2" y="0"/>
                  </a:moveTo>
                  <a:cubicBezTo>
                    <a:pt x="1100" y="0"/>
                    <a:pt x="505" y="397"/>
                    <a:pt x="254" y="1008"/>
                  </a:cubicBezTo>
                  <a:cubicBezTo>
                    <a:pt x="1" y="1618"/>
                    <a:pt x="140" y="2320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1"/>
                  </a:cubicBezTo>
                  <a:cubicBezTo>
                    <a:pt x="2996" y="2888"/>
                    <a:pt x="3393" y="2293"/>
                    <a:pt x="3393" y="1633"/>
                  </a:cubicBezTo>
                  <a:cubicBezTo>
                    <a:pt x="3393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6769744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58301" y="1"/>
                  </a:moveTo>
                  <a:lnTo>
                    <a:pt x="0" y="12686"/>
                  </a:lnTo>
                  <a:lnTo>
                    <a:pt x="0" y="101905"/>
                  </a:lnTo>
                  <a:lnTo>
                    <a:pt x="58301" y="89220"/>
                  </a:lnTo>
                  <a:lnTo>
                    <a:pt x="58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6757179" y="2135931"/>
              <a:ext cx="1440029" cy="2129622"/>
            </a:xfrm>
            <a:custGeom>
              <a:avLst/>
              <a:gdLst/>
              <a:ahLst/>
              <a:cxnLst/>
              <a:rect l="l" t="t" r="r" b="b"/>
              <a:pathLst>
                <a:path w="65441" h="96779" extrusionOk="0">
                  <a:moveTo>
                    <a:pt x="65440" y="0"/>
                  </a:moveTo>
                  <a:lnTo>
                    <a:pt x="1" y="7560"/>
                  </a:lnTo>
                  <a:lnTo>
                    <a:pt x="1" y="96779"/>
                  </a:lnTo>
                  <a:lnTo>
                    <a:pt x="65440" y="89220"/>
                  </a:lnTo>
                  <a:lnTo>
                    <a:pt x="65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6913679" y="3517471"/>
              <a:ext cx="563658" cy="244674"/>
            </a:xfrm>
            <a:custGeom>
              <a:avLst/>
              <a:gdLst/>
              <a:ahLst/>
              <a:cxnLst/>
              <a:rect l="l" t="t" r="r" b="b"/>
              <a:pathLst>
                <a:path w="25615" h="11119" extrusionOk="0">
                  <a:moveTo>
                    <a:pt x="25615" y="1"/>
                  </a:moveTo>
                  <a:lnTo>
                    <a:pt x="0" y="2959"/>
                  </a:lnTo>
                  <a:lnTo>
                    <a:pt x="0" y="11118"/>
                  </a:lnTo>
                  <a:lnTo>
                    <a:pt x="25615" y="8160"/>
                  </a:lnTo>
                  <a:lnTo>
                    <a:pt x="25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609477" y="3180156"/>
              <a:ext cx="431210" cy="121732"/>
            </a:xfrm>
            <a:custGeom>
              <a:avLst/>
              <a:gdLst/>
              <a:ahLst/>
              <a:cxnLst/>
              <a:rect l="l" t="t" r="r" b="b"/>
              <a:pathLst>
                <a:path w="19596" h="5532" extrusionOk="0">
                  <a:moveTo>
                    <a:pt x="19596" y="1"/>
                  </a:moveTo>
                  <a:lnTo>
                    <a:pt x="2" y="2264"/>
                  </a:lnTo>
                  <a:lnTo>
                    <a:pt x="1" y="5531"/>
                  </a:lnTo>
                  <a:lnTo>
                    <a:pt x="19596" y="3267"/>
                  </a:lnTo>
                  <a:lnTo>
                    <a:pt x="19596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6913679" y="3751626"/>
              <a:ext cx="431232" cy="121732"/>
            </a:xfrm>
            <a:custGeom>
              <a:avLst/>
              <a:gdLst/>
              <a:ahLst/>
              <a:cxnLst/>
              <a:rect l="l" t="t" r="r" b="b"/>
              <a:pathLst>
                <a:path w="19597" h="5532" extrusionOk="0">
                  <a:moveTo>
                    <a:pt x="19597" y="0"/>
                  </a:moveTo>
                  <a:lnTo>
                    <a:pt x="2" y="2264"/>
                  </a:lnTo>
                  <a:lnTo>
                    <a:pt x="0" y="5532"/>
                  </a:lnTo>
                  <a:lnTo>
                    <a:pt x="19597" y="3268"/>
                  </a:lnTo>
                  <a:lnTo>
                    <a:pt x="19597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6913679" y="3873512"/>
              <a:ext cx="264500" cy="102477"/>
            </a:xfrm>
            <a:custGeom>
              <a:avLst/>
              <a:gdLst/>
              <a:ahLst/>
              <a:cxnLst/>
              <a:rect l="l" t="t" r="r" b="b"/>
              <a:pathLst>
                <a:path w="12020" h="4657" extrusionOk="0">
                  <a:moveTo>
                    <a:pt x="12019" y="0"/>
                  </a:moveTo>
                  <a:lnTo>
                    <a:pt x="2" y="1389"/>
                  </a:lnTo>
                  <a:lnTo>
                    <a:pt x="0" y="4656"/>
                  </a:lnTo>
                  <a:lnTo>
                    <a:pt x="0" y="4656"/>
                  </a:lnTo>
                  <a:lnTo>
                    <a:pt x="12019" y="3268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6913679" y="3941573"/>
              <a:ext cx="563658" cy="137025"/>
            </a:xfrm>
            <a:custGeom>
              <a:avLst/>
              <a:gdLst/>
              <a:ahLst/>
              <a:cxnLst/>
              <a:rect l="l" t="t" r="r" b="b"/>
              <a:pathLst>
                <a:path w="25615" h="6227" extrusionOk="0">
                  <a:moveTo>
                    <a:pt x="25615" y="0"/>
                  </a:moveTo>
                  <a:lnTo>
                    <a:pt x="3" y="2959"/>
                  </a:lnTo>
                  <a:lnTo>
                    <a:pt x="0" y="6227"/>
                  </a:lnTo>
                  <a:lnTo>
                    <a:pt x="0" y="6227"/>
                  </a:lnTo>
                  <a:lnTo>
                    <a:pt x="25615" y="3268"/>
                  </a:lnTo>
                  <a:lnTo>
                    <a:pt x="25615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704692" y="3452424"/>
              <a:ext cx="335994" cy="534810"/>
            </a:xfrm>
            <a:custGeom>
              <a:avLst/>
              <a:gdLst/>
              <a:ahLst/>
              <a:cxnLst/>
              <a:rect l="l" t="t" r="r" b="b"/>
              <a:pathLst>
                <a:path w="15269" h="24304" extrusionOk="0">
                  <a:moveTo>
                    <a:pt x="15269" y="1"/>
                  </a:moveTo>
                  <a:lnTo>
                    <a:pt x="2" y="1764"/>
                  </a:lnTo>
                  <a:lnTo>
                    <a:pt x="1" y="24304"/>
                  </a:lnTo>
                  <a:lnTo>
                    <a:pt x="15269" y="22539"/>
                  </a:lnTo>
                  <a:lnTo>
                    <a:pt x="15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819316" y="3305937"/>
              <a:ext cx="221370" cy="97482"/>
            </a:xfrm>
            <a:custGeom>
              <a:avLst/>
              <a:gdLst/>
              <a:ahLst/>
              <a:cxnLst/>
              <a:rect l="l" t="t" r="r" b="b"/>
              <a:pathLst>
                <a:path w="10060" h="4430" extrusionOk="0">
                  <a:moveTo>
                    <a:pt x="10060" y="1"/>
                  </a:moveTo>
                  <a:lnTo>
                    <a:pt x="2" y="1162"/>
                  </a:lnTo>
                  <a:lnTo>
                    <a:pt x="1" y="4430"/>
                  </a:lnTo>
                  <a:lnTo>
                    <a:pt x="10060" y="3268"/>
                  </a:lnTo>
                  <a:lnTo>
                    <a:pt x="10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6913679" y="2525728"/>
              <a:ext cx="1127008" cy="709793"/>
            </a:xfrm>
            <a:custGeom>
              <a:avLst/>
              <a:gdLst/>
              <a:ahLst/>
              <a:cxnLst/>
              <a:rect l="l" t="t" r="r" b="b"/>
              <a:pathLst>
                <a:path w="51216" h="32256" extrusionOk="0">
                  <a:moveTo>
                    <a:pt x="51216" y="1"/>
                  </a:moveTo>
                  <a:lnTo>
                    <a:pt x="0" y="5917"/>
                  </a:lnTo>
                  <a:lnTo>
                    <a:pt x="0" y="32255"/>
                  </a:lnTo>
                  <a:lnTo>
                    <a:pt x="51216" y="26339"/>
                  </a:lnTo>
                  <a:lnTo>
                    <a:pt x="5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6913679" y="3605931"/>
              <a:ext cx="695820" cy="156213"/>
            </a:xfrm>
            <a:custGeom>
              <a:avLst/>
              <a:gdLst/>
              <a:ahLst/>
              <a:cxnLst/>
              <a:rect l="l" t="t" r="r" b="b"/>
              <a:pathLst>
                <a:path w="31621" h="7099" extrusionOk="0">
                  <a:moveTo>
                    <a:pt x="31621" y="0"/>
                  </a:moveTo>
                  <a:lnTo>
                    <a:pt x="0" y="3653"/>
                  </a:lnTo>
                  <a:lnTo>
                    <a:pt x="0" y="7098"/>
                  </a:lnTo>
                  <a:lnTo>
                    <a:pt x="31621" y="3446"/>
                  </a:lnTo>
                  <a:lnTo>
                    <a:pt x="31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6913679" y="3245247"/>
              <a:ext cx="563526" cy="262762"/>
            </a:xfrm>
            <a:custGeom>
              <a:avLst/>
              <a:gdLst/>
              <a:ahLst/>
              <a:cxnLst/>
              <a:rect l="l" t="t" r="r" b="b"/>
              <a:pathLst>
                <a:path w="25609" h="11941" extrusionOk="0">
                  <a:moveTo>
                    <a:pt x="25609" y="0"/>
                  </a:moveTo>
                  <a:lnTo>
                    <a:pt x="0" y="2959"/>
                  </a:lnTo>
                  <a:lnTo>
                    <a:pt x="0" y="11941"/>
                  </a:lnTo>
                  <a:lnTo>
                    <a:pt x="25609" y="8984"/>
                  </a:lnTo>
                  <a:lnTo>
                    <a:pt x="2560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6913679" y="2322886"/>
              <a:ext cx="1127008" cy="244256"/>
            </a:xfrm>
            <a:custGeom>
              <a:avLst/>
              <a:gdLst/>
              <a:ahLst/>
              <a:cxnLst/>
              <a:rect l="l" t="t" r="r" b="b"/>
              <a:pathLst>
                <a:path w="51216" h="11100" extrusionOk="0">
                  <a:moveTo>
                    <a:pt x="51216" y="0"/>
                  </a:moveTo>
                  <a:lnTo>
                    <a:pt x="0" y="5917"/>
                  </a:lnTo>
                  <a:lnTo>
                    <a:pt x="0" y="11099"/>
                  </a:lnTo>
                  <a:lnTo>
                    <a:pt x="51216" y="5183"/>
                  </a:lnTo>
                  <a:lnTo>
                    <a:pt x="51216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474288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0" y="1"/>
                  </a:moveTo>
                  <a:lnTo>
                    <a:pt x="0" y="89220"/>
                  </a:lnTo>
                  <a:lnTo>
                    <a:pt x="58301" y="101905"/>
                  </a:lnTo>
                  <a:lnTo>
                    <a:pt x="58301" y="12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317194" y="2135447"/>
              <a:ext cx="1440007" cy="2130106"/>
            </a:xfrm>
            <a:custGeom>
              <a:avLst/>
              <a:gdLst/>
              <a:ahLst/>
              <a:cxnLst/>
              <a:rect l="l" t="t" r="r" b="b"/>
              <a:pathLst>
                <a:path w="65440" h="96801" extrusionOk="0">
                  <a:moveTo>
                    <a:pt x="0" y="1"/>
                  </a:moveTo>
                  <a:lnTo>
                    <a:pt x="0" y="89221"/>
                  </a:lnTo>
                  <a:lnTo>
                    <a:pt x="65440" y="96801"/>
                  </a:lnTo>
                  <a:lnTo>
                    <a:pt x="65440" y="7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6191783" y="3262917"/>
              <a:ext cx="431232" cy="121886"/>
            </a:xfrm>
            <a:custGeom>
              <a:avLst/>
              <a:gdLst/>
              <a:ahLst/>
              <a:cxnLst/>
              <a:rect l="l" t="t" r="r" b="b"/>
              <a:pathLst>
                <a:path w="19597" h="5539" extrusionOk="0">
                  <a:moveTo>
                    <a:pt x="1" y="1"/>
                  </a:moveTo>
                  <a:lnTo>
                    <a:pt x="1" y="3268"/>
                  </a:lnTo>
                  <a:lnTo>
                    <a:pt x="19597" y="5538"/>
                  </a:lnTo>
                  <a:lnTo>
                    <a:pt x="19597" y="5538"/>
                  </a:lnTo>
                  <a:lnTo>
                    <a:pt x="19596" y="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358515" y="3384847"/>
              <a:ext cx="264500" cy="102565"/>
            </a:xfrm>
            <a:custGeom>
              <a:avLst/>
              <a:gdLst/>
              <a:ahLst/>
              <a:cxnLst/>
              <a:rect l="l" t="t" r="r" b="b"/>
              <a:pathLst>
                <a:path w="12020" h="4661" extrusionOk="0">
                  <a:moveTo>
                    <a:pt x="1" y="1"/>
                  </a:moveTo>
                  <a:lnTo>
                    <a:pt x="1" y="3268"/>
                  </a:lnTo>
                  <a:lnTo>
                    <a:pt x="12020" y="4661"/>
                  </a:lnTo>
                  <a:lnTo>
                    <a:pt x="12019" y="1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059357" y="3452842"/>
              <a:ext cx="563658" cy="137179"/>
            </a:xfrm>
            <a:custGeom>
              <a:avLst/>
              <a:gdLst/>
              <a:ahLst/>
              <a:cxnLst/>
              <a:rect l="l" t="t" r="r" b="b"/>
              <a:pathLst>
                <a:path w="25615" h="6234" extrusionOk="0">
                  <a:moveTo>
                    <a:pt x="0" y="0"/>
                  </a:moveTo>
                  <a:lnTo>
                    <a:pt x="0" y="3268"/>
                  </a:lnTo>
                  <a:lnTo>
                    <a:pt x="25615" y="6234"/>
                  </a:lnTo>
                  <a:lnTo>
                    <a:pt x="25612" y="2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451380" y="2319893"/>
              <a:ext cx="228060" cy="1651959"/>
            </a:xfrm>
            <a:custGeom>
              <a:avLst/>
              <a:gdLst/>
              <a:ahLst/>
              <a:cxnLst/>
              <a:rect l="l" t="t" r="r" b="b"/>
              <a:pathLst>
                <a:path w="10364" h="75072" extrusionOk="0">
                  <a:moveTo>
                    <a:pt x="0" y="1"/>
                  </a:moveTo>
                  <a:lnTo>
                    <a:pt x="0" y="73871"/>
                  </a:lnTo>
                  <a:lnTo>
                    <a:pt x="10363" y="75071"/>
                  </a:lnTo>
                  <a:lnTo>
                    <a:pt x="10363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754521" y="2354991"/>
              <a:ext cx="285647" cy="148336"/>
            </a:xfrm>
            <a:custGeom>
              <a:avLst/>
              <a:gdLst/>
              <a:ahLst/>
              <a:cxnLst/>
              <a:rect l="l" t="t" r="r" b="b"/>
              <a:pathLst>
                <a:path w="12981" h="6741" extrusionOk="0">
                  <a:moveTo>
                    <a:pt x="0" y="1"/>
                  </a:moveTo>
                  <a:lnTo>
                    <a:pt x="0" y="5237"/>
                  </a:lnTo>
                  <a:lnTo>
                    <a:pt x="12981" y="6740"/>
                  </a:lnTo>
                  <a:lnTo>
                    <a:pt x="12981" y="1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54521" y="2440524"/>
              <a:ext cx="513619" cy="89208"/>
            </a:xfrm>
            <a:custGeom>
              <a:avLst/>
              <a:gdLst/>
              <a:ahLst/>
              <a:cxnLst/>
              <a:rect l="l" t="t" r="r" b="b"/>
              <a:pathLst>
                <a:path w="23341" h="4054" extrusionOk="0">
                  <a:moveTo>
                    <a:pt x="0" y="0"/>
                  </a:moveTo>
                  <a:lnTo>
                    <a:pt x="0" y="1350"/>
                  </a:lnTo>
                  <a:lnTo>
                    <a:pt x="23341" y="4053"/>
                  </a:lnTo>
                  <a:lnTo>
                    <a:pt x="23341" y="2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754521" y="2537434"/>
              <a:ext cx="142834" cy="96404"/>
            </a:xfrm>
            <a:custGeom>
              <a:avLst/>
              <a:gdLst/>
              <a:ahLst/>
              <a:cxnLst/>
              <a:rect l="l" t="t" r="r" b="b"/>
              <a:pathLst>
                <a:path w="6491" h="4381" extrusionOk="0">
                  <a:moveTo>
                    <a:pt x="0" y="1"/>
                  </a:moveTo>
                  <a:lnTo>
                    <a:pt x="0" y="3628"/>
                  </a:lnTo>
                  <a:lnTo>
                    <a:pt x="6490" y="4380"/>
                  </a:lnTo>
                  <a:lnTo>
                    <a:pt x="6490" y="7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754521" y="2580806"/>
              <a:ext cx="403220" cy="121336"/>
            </a:xfrm>
            <a:custGeom>
              <a:avLst/>
              <a:gdLst/>
              <a:ahLst/>
              <a:cxnLst/>
              <a:rect l="l" t="t" r="r" b="b"/>
              <a:pathLst>
                <a:path w="18324" h="5514" extrusionOk="0">
                  <a:moveTo>
                    <a:pt x="0" y="1"/>
                  </a:moveTo>
                  <a:lnTo>
                    <a:pt x="0" y="3392"/>
                  </a:lnTo>
                  <a:lnTo>
                    <a:pt x="18324" y="5513"/>
                  </a:lnTo>
                  <a:lnTo>
                    <a:pt x="18324" y="2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754521" y="2763030"/>
              <a:ext cx="868493" cy="475000"/>
            </a:xfrm>
            <a:custGeom>
              <a:avLst/>
              <a:gdLst/>
              <a:ahLst/>
              <a:cxnLst/>
              <a:rect l="l" t="t" r="r" b="b"/>
              <a:pathLst>
                <a:path w="39468" h="21586" extrusionOk="0">
                  <a:moveTo>
                    <a:pt x="0" y="1"/>
                  </a:moveTo>
                  <a:lnTo>
                    <a:pt x="0" y="17014"/>
                  </a:lnTo>
                  <a:lnTo>
                    <a:pt x="39468" y="21586"/>
                  </a:lnTo>
                  <a:lnTo>
                    <a:pt x="39468" y="4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6365600" y="2425781"/>
              <a:ext cx="257414" cy="330251"/>
            </a:xfrm>
            <a:custGeom>
              <a:avLst/>
              <a:gdLst/>
              <a:ahLst/>
              <a:cxnLst/>
              <a:rect l="l" t="t" r="r" b="b"/>
              <a:pathLst>
                <a:path w="11698" h="15008" extrusionOk="0">
                  <a:moveTo>
                    <a:pt x="0" y="0"/>
                  </a:moveTo>
                  <a:lnTo>
                    <a:pt x="0" y="13653"/>
                  </a:lnTo>
                  <a:lnTo>
                    <a:pt x="11698" y="15008"/>
                  </a:lnTo>
                  <a:lnTo>
                    <a:pt x="11698" y="1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754521" y="3557652"/>
              <a:ext cx="468552" cy="477156"/>
            </a:xfrm>
            <a:custGeom>
              <a:avLst/>
              <a:gdLst/>
              <a:ahLst/>
              <a:cxnLst/>
              <a:rect l="l" t="t" r="r" b="b"/>
              <a:pathLst>
                <a:path w="21293" h="21684" extrusionOk="0">
                  <a:moveTo>
                    <a:pt x="0" y="0"/>
                  </a:moveTo>
                  <a:lnTo>
                    <a:pt x="0" y="19217"/>
                  </a:lnTo>
                  <a:lnTo>
                    <a:pt x="21293" y="21684"/>
                  </a:lnTo>
                  <a:lnTo>
                    <a:pt x="21293" y="2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6288649" y="3619530"/>
              <a:ext cx="334366" cy="461621"/>
            </a:xfrm>
            <a:custGeom>
              <a:avLst/>
              <a:gdLst/>
              <a:ahLst/>
              <a:cxnLst/>
              <a:rect l="l" t="t" r="r" b="b"/>
              <a:pathLst>
                <a:path w="15195" h="20978" extrusionOk="0">
                  <a:moveTo>
                    <a:pt x="1" y="0"/>
                  </a:moveTo>
                  <a:lnTo>
                    <a:pt x="1" y="19217"/>
                  </a:lnTo>
                  <a:lnTo>
                    <a:pt x="15195" y="20977"/>
                  </a:lnTo>
                  <a:lnTo>
                    <a:pt x="15195" y="1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8069755" y="2710812"/>
              <a:ext cx="477464" cy="1210011"/>
            </a:xfrm>
            <a:custGeom>
              <a:avLst/>
              <a:gdLst/>
              <a:ahLst/>
              <a:cxnLst/>
              <a:rect l="l" t="t" r="r" b="b"/>
              <a:pathLst>
                <a:path w="21698" h="54988" extrusionOk="0">
                  <a:moveTo>
                    <a:pt x="3432" y="0"/>
                  </a:moveTo>
                  <a:cubicBezTo>
                    <a:pt x="1605" y="0"/>
                    <a:pt x="1" y="3050"/>
                    <a:pt x="647" y="6395"/>
                  </a:cubicBezTo>
                  <a:cubicBezTo>
                    <a:pt x="1361" y="10077"/>
                    <a:pt x="5779" y="17148"/>
                    <a:pt x="5779" y="17148"/>
                  </a:cubicBezTo>
                  <a:lnTo>
                    <a:pt x="5779" y="34852"/>
                  </a:lnTo>
                  <a:cubicBezTo>
                    <a:pt x="5779" y="41387"/>
                    <a:pt x="8631" y="43763"/>
                    <a:pt x="8631" y="43763"/>
                  </a:cubicBezTo>
                  <a:lnTo>
                    <a:pt x="10249" y="54987"/>
                  </a:lnTo>
                  <a:lnTo>
                    <a:pt x="21698" y="54987"/>
                  </a:lnTo>
                  <a:lnTo>
                    <a:pt x="13879" y="19578"/>
                  </a:lnTo>
                  <a:lnTo>
                    <a:pt x="3992" y="97"/>
                  </a:lnTo>
                  <a:cubicBezTo>
                    <a:pt x="3804" y="32"/>
                    <a:pt x="3617" y="0"/>
                    <a:pt x="3432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966816" y="3077393"/>
              <a:ext cx="381545" cy="271850"/>
            </a:xfrm>
            <a:custGeom>
              <a:avLst/>
              <a:gdLst/>
              <a:ahLst/>
              <a:cxnLst/>
              <a:rect l="l" t="t" r="r" b="b"/>
              <a:pathLst>
                <a:path w="17339" h="12354" extrusionOk="0">
                  <a:moveTo>
                    <a:pt x="8539" y="0"/>
                  </a:moveTo>
                  <a:cubicBezTo>
                    <a:pt x="7195" y="0"/>
                    <a:pt x="5900" y="712"/>
                    <a:pt x="5205" y="1953"/>
                  </a:cubicBezTo>
                  <a:lnTo>
                    <a:pt x="1" y="11240"/>
                  </a:lnTo>
                  <a:cubicBezTo>
                    <a:pt x="1" y="11240"/>
                    <a:pt x="1210" y="12353"/>
                    <a:pt x="2546" y="12353"/>
                  </a:cubicBezTo>
                  <a:cubicBezTo>
                    <a:pt x="2903" y="12353"/>
                    <a:pt x="3270" y="12274"/>
                    <a:pt x="3624" y="12071"/>
                  </a:cubicBezTo>
                  <a:cubicBezTo>
                    <a:pt x="5217" y="11164"/>
                    <a:pt x="6976" y="8768"/>
                    <a:pt x="8318" y="6546"/>
                  </a:cubicBezTo>
                  <a:lnTo>
                    <a:pt x="13629" y="8653"/>
                  </a:lnTo>
                  <a:lnTo>
                    <a:pt x="17338" y="3477"/>
                  </a:lnTo>
                  <a:lnTo>
                    <a:pt x="10057" y="316"/>
                  </a:lnTo>
                  <a:cubicBezTo>
                    <a:pt x="9564" y="102"/>
                    <a:pt x="9048" y="0"/>
                    <a:pt x="8539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933984" y="3222186"/>
              <a:ext cx="414376" cy="231427"/>
            </a:xfrm>
            <a:custGeom>
              <a:avLst/>
              <a:gdLst/>
              <a:ahLst/>
              <a:cxnLst/>
              <a:rect l="l" t="t" r="r" b="b"/>
              <a:pathLst>
                <a:path w="18831" h="10517" extrusionOk="0">
                  <a:moveTo>
                    <a:pt x="10275" y="0"/>
                  </a:moveTo>
                  <a:cubicBezTo>
                    <a:pt x="9403" y="0"/>
                    <a:pt x="8533" y="329"/>
                    <a:pt x="7865" y="979"/>
                  </a:cubicBezTo>
                  <a:lnTo>
                    <a:pt x="1" y="8633"/>
                  </a:lnTo>
                  <a:cubicBezTo>
                    <a:pt x="1" y="8633"/>
                    <a:pt x="1125" y="10517"/>
                    <a:pt x="2751" y="10517"/>
                  </a:cubicBezTo>
                  <a:cubicBezTo>
                    <a:pt x="2909" y="10517"/>
                    <a:pt x="3072" y="10499"/>
                    <a:pt x="3239" y="10460"/>
                  </a:cubicBezTo>
                  <a:cubicBezTo>
                    <a:pt x="5022" y="10043"/>
                    <a:pt x="7391" y="8246"/>
                    <a:pt x="9308" y="6498"/>
                  </a:cubicBezTo>
                  <a:lnTo>
                    <a:pt x="13801" y="10027"/>
                  </a:lnTo>
                  <a:lnTo>
                    <a:pt x="18830" y="6118"/>
                  </a:lnTo>
                  <a:lnTo>
                    <a:pt x="12496" y="808"/>
                  </a:lnTo>
                  <a:cubicBezTo>
                    <a:pt x="11851" y="268"/>
                    <a:pt x="11062" y="0"/>
                    <a:pt x="1027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8002398" y="3214880"/>
              <a:ext cx="265666" cy="130754"/>
            </a:xfrm>
            <a:custGeom>
              <a:avLst/>
              <a:gdLst/>
              <a:ahLst/>
              <a:cxnLst/>
              <a:rect l="l" t="t" r="r" b="b"/>
              <a:pathLst>
                <a:path w="12073" h="5942" fill="none" extrusionOk="0">
                  <a:moveTo>
                    <a:pt x="12073" y="3391"/>
                  </a:moveTo>
                  <a:lnTo>
                    <a:pt x="9388" y="1140"/>
                  </a:lnTo>
                  <a:cubicBezTo>
                    <a:pt x="8028" y="1"/>
                    <a:pt x="6028" y="74"/>
                    <a:pt x="4757" y="1312"/>
                  </a:cubicBezTo>
                  <a:lnTo>
                    <a:pt x="0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8196878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1" y="0"/>
                  </a:moveTo>
                  <a:lnTo>
                    <a:pt x="3032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259658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1" y="1"/>
                  </a:moveTo>
                  <a:cubicBezTo>
                    <a:pt x="1" y="1"/>
                    <a:pt x="1848" y="1919"/>
                    <a:pt x="4582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02345" y="2742983"/>
              <a:ext cx="117243" cy="127871"/>
            </a:xfrm>
            <a:custGeom>
              <a:avLst/>
              <a:gdLst/>
              <a:ahLst/>
              <a:cxnLst/>
              <a:rect l="l" t="t" r="r" b="b"/>
              <a:pathLst>
                <a:path w="5328" h="5811" fill="none" extrusionOk="0">
                  <a:moveTo>
                    <a:pt x="3203" y="0"/>
                  </a:moveTo>
                  <a:cubicBezTo>
                    <a:pt x="3203" y="0"/>
                    <a:pt x="1" y="1004"/>
                    <a:pt x="2511" y="5810"/>
                  </a:cubicBezTo>
                  <a:lnTo>
                    <a:pt x="5328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38829" y="3365152"/>
              <a:ext cx="98868" cy="77678"/>
            </a:xfrm>
            <a:custGeom>
              <a:avLst/>
              <a:gdLst/>
              <a:ahLst/>
              <a:cxnLst/>
              <a:rect l="l" t="t" r="r" b="b"/>
              <a:pathLst>
                <a:path w="4493" h="3530" fill="none" extrusionOk="0">
                  <a:moveTo>
                    <a:pt x="0" y="1"/>
                  </a:moveTo>
                  <a:lnTo>
                    <a:pt x="4493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237675" y="3739920"/>
              <a:ext cx="337205" cy="236070"/>
            </a:xfrm>
            <a:custGeom>
              <a:avLst/>
              <a:gdLst/>
              <a:ahLst/>
              <a:cxnLst/>
              <a:rect l="l" t="t" r="r" b="b"/>
              <a:pathLst>
                <a:path w="15324" h="10728" extrusionOk="0">
                  <a:moveTo>
                    <a:pt x="14067" y="1"/>
                  </a:moveTo>
                  <a:lnTo>
                    <a:pt x="1" y="3298"/>
                  </a:lnTo>
                  <a:lnTo>
                    <a:pt x="1381" y="10727"/>
                  </a:lnTo>
                  <a:lnTo>
                    <a:pt x="15323" y="6995"/>
                  </a:lnTo>
                  <a:lnTo>
                    <a:pt x="14067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230238" y="3811216"/>
              <a:ext cx="390259" cy="373007"/>
            </a:xfrm>
            <a:custGeom>
              <a:avLst/>
              <a:gdLst/>
              <a:ahLst/>
              <a:cxnLst/>
              <a:rect l="l" t="t" r="r" b="b"/>
              <a:pathLst>
                <a:path w="17735" h="16951" extrusionOk="0">
                  <a:moveTo>
                    <a:pt x="16049" y="1"/>
                  </a:moveTo>
                  <a:lnTo>
                    <a:pt x="0" y="3499"/>
                  </a:lnTo>
                  <a:lnTo>
                    <a:pt x="2844" y="16951"/>
                  </a:lnTo>
                  <a:cubicBezTo>
                    <a:pt x="7876" y="14281"/>
                    <a:pt x="12840" y="11339"/>
                    <a:pt x="17735" y="8126"/>
                  </a:cubicBezTo>
                  <a:lnTo>
                    <a:pt x="16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967226" y="2710812"/>
              <a:ext cx="477508" cy="1210011"/>
            </a:xfrm>
            <a:custGeom>
              <a:avLst/>
              <a:gdLst/>
              <a:ahLst/>
              <a:cxnLst/>
              <a:rect l="l" t="t" r="r" b="b"/>
              <a:pathLst>
                <a:path w="21700" h="54988" extrusionOk="0">
                  <a:moveTo>
                    <a:pt x="18268" y="0"/>
                  </a:moveTo>
                  <a:cubicBezTo>
                    <a:pt x="18083" y="0"/>
                    <a:pt x="17895" y="32"/>
                    <a:pt x="17707" y="97"/>
                  </a:cubicBezTo>
                  <a:lnTo>
                    <a:pt x="7819" y="19578"/>
                  </a:lnTo>
                  <a:lnTo>
                    <a:pt x="0" y="54987"/>
                  </a:lnTo>
                  <a:lnTo>
                    <a:pt x="11451" y="54987"/>
                  </a:lnTo>
                  <a:lnTo>
                    <a:pt x="13070" y="43763"/>
                  </a:lnTo>
                  <a:cubicBezTo>
                    <a:pt x="13070" y="43763"/>
                    <a:pt x="15922" y="41387"/>
                    <a:pt x="15922" y="34852"/>
                  </a:cubicBezTo>
                  <a:lnTo>
                    <a:pt x="15922" y="17148"/>
                  </a:lnTo>
                  <a:cubicBezTo>
                    <a:pt x="15922" y="17148"/>
                    <a:pt x="20340" y="10077"/>
                    <a:pt x="21052" y="6395"/>
                  </a:cubicBezTo>
                  <a:cubicBezTo>
                    <a:pt x="21700" y="3050"/>
                    <a:pt x="20095" y="0"/>
                    <a:pt x="18268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166108" y="3077393"/>
              <a:ext cx="381523" cy="271850"/>
            </a:xfrm>
            <a:custGeom>
              <a:avLst/>
              <a:gdLst/>
              <a:ahLst/>
              <a:cxnLst/>
              <a:rect l="l" t="t" r="r" b="b"/>
              <a:pathLst>
                <a:path w="17338" h="12354" extrusionOk="0">
                  <a:moveTo>
                    <a:pt x="8801" y="0"/>
                  </a:moveTo>
                  <a:cubicBezTo>
                    <a:pt x="8292" y="0"/>
                    <a:pt x="7776" y="102"/>
                    <a:pt x="7282" y="316"/>
                  </a:cubicBezTo>
                  <a:lnTo>
                    <a:pt x="0" y="3477"/>
                  </a:lnTo>
                  <a:lnTo>
                    <a:pt x="3711" y="8653"/>
                  </a:lnTo>
                  <a:lnTo>
                    <a:pt x="9022" y="6546"/>
                  </a:lnTo>
                  <a:cubicBezTo>
                    <a:pt x="10362" y="8768"/>
                    <a:pt x="12122" y="11164"/>
                    <a:pt x="13714" y="12071"/>
                  </a:cubicBezTo>
                  <a:cubicBezTo>
                    <a:pt x="14069" y="12274"/>
                    <a:pt x="14435" y="12353"/>
                    <a:pt x="14793" y="12353"/>
                  </a:cubicBezTo>
                  <a:cubicBezTo>
                    <a:pt x="16129" y="12353"/>
                    <a:pt x="17338" y="11240"/>
                    <a:pt x="17338" y="11240"/>
                  </a:cubicBezTo>
                  <a:lnTo>
                    <a:pt x="12134" y="1953"/>
                  </a:lnTo>
                  <a:cubicBezTo>
                    <a:pt x="11439" y="712"/>
                    <a:pt x="10145" y="0"/>
                    <a:pt x="8801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166108" y="3222186"/>
              <a:ext cx="414354" cy="231427"/>
            </a:xfrm>
            <a:custGeom>
              <a:avLst/>
              <a:gdLst/>
              <a:ahLst/>
              <a:cxnLst/>
              <a:rect l="l" t="t" r="r" b="b"/>
              <a:pathLst>
                <a:path w="18830" h="10517" extrusionOk="0">
                  <a:moveTo>
                    <a:pt x="8555" y="0"/>
                  </a:moveTo>
                  <a:cubicBezTo>
                    <a:pt x="7768" y="0"/>
                    <a:pt x="6979" y="268"/>
                    <a:pt x="6335" y="808"/>
                  </a:cubicBezTo>
                  <a:lnTo>
                    <a:pt x="0" y="6118"/>
                  </a:lnTo>
                  <a:lnTo>
                    <a:pt x="5030" y="10027"/>
                  </a:lnTo>
                  <a:lnTo>
                    <a:pt x="9522" y="6498"/>
                  </a:lnTo>
                  <a:cubicBezTo>
                    <a:pt x="11439" y="8246"/>
                    <a:pt x="13809" y="10043"/>
                    <a:pt x="15592" y="10460"/>
                  </a:cubicBezTo>
                  <a:cubicBezTo>
                    <a:pt x="15759" y="10499"/>
                    <a:pt x="15921" y="10517"/>
                    <a:pt x="16079" y="10517"/>
                  </a:cubicBezTo>
                  <a:cubicBezTo>
                    <a:pt x="17705" y="10517"/>
                    <a:pt x="18829" y="8633"/>
                    <a:pt x="18829" y="8633"/>
                  </a:cubicBezTo>
                  <a:lnTo>
                    <a:pt x="10966" y="979"/>
                  </a:lnTo>
                  <a:cubicBezTo>
                    <a:pt x="10297" y="329"/>
                    <a:pt x="9427" y="0"/>
                    <a:pt x="855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246404" y="3214880"/>
              <a:ext cx="265688" cy="130754"/>
            </a:xfrm>
            <a:custGeom>
              <a:avLst/>
              <a:gdLst/>
              <a:ahLst/>
              <a:cxnLst/>
              <a:rect l="l" t="t" r="r" b="b"/>
              <a:pathLst>
                <a:path w="12074" h="5942" fill="none" extrusionOk="0">
                  <a:moveTo>
                    <a:pt x="1" y="3391"/>
                  </a:moveTo>
                  <a:lnTo>
                    <a:pt x="2686" y="1140"/>
                  </a:lnTo>
                  <a:cubicBezTo>
                    <a:pt x="4044" y="1"/>
                    <a:pt x="6045" y="74"/>
                    <a:pt x="7317" y="1312"/>
                  </a:cubicBezTo>
                  <a:lnTo>
                    <a:pt x="12073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250849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3032" y="0"/>
                  </a:moveTo>
                  <a:lnTo>
                    <a:pt x="1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153983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4582" y="1"/>
                  </a:moveTo>
                  <a:cubicBezTo>
                    <a:pt x="4582" y="1"/>
                    <a:pt x="2734" y="1919"/>
                    <a:pt x="1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294859" y="2742983"/>
              <a:ext cx="117265" cy="127871"/>
            </a:xfrm>
            <a:custGeom>
              <a:avLst/>
              <a:gdLst/>
              <a:ahLst/>
              <a:cxnLst/>
              <a:rect l="l" t="t" r="r" b="b"/>
              <a:pathLst>
                <a:path w="5329" h="5811" fill="none" extrusionOk="0">
                  <a:moveTo>
                    <a:pt x="2126" y="0"/>
                  </a:moveTo>
                  <a:cubicBezTo>
                    <a:pt x="2126" y="0"/>
                    <a:pt x="5329" y="1004"/>
                    <a:pt x="2818" y="5810"/>
                  </a:cubicBezTo>
                  <a:lnTo>
                    <a:pt x="0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276771" y="3365152"/>
              <a:ext cx="98890" cy="77678"/>
            </a:xfrm>
            <a:custGeom>
              <a:avLst/>
              <a:gdLst/>
              <a:ahLst/>
              <a:cxnLst/>
              <a:rect l="l" t="t" r="r" b="b"/>
              <a:pathLst>
                <a:path w="4494" h="3530" fill="none" extrusionOk="0">
                  <a:moveTo>
                    <a:pt x="4493" y="1"/>
                  </a:moveTo>
                  <a:lnTo>
                    <a:pt x="1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 rot="223929">
              <a:off x="4943418" y="3751537"/>
              <a:ext cx="337223" cy="121883"/>
            </a:xfrm>
            <a:custGeom>
              <a:avLst/>
              <a:gdLst/>
              <a:ahLst/>
              <a:cxnLst/>
              <a:rect l="l" t="t" r="r" b="b"/>
              <a:pathLst>
                <a:path w="15323" h="10728" extrusionOk="0">
                  <a:moveTo>
                    <a:pt x="1255" y="1"/>
                  </a:moveTo>
                  <a:lnTo>
                    <a:pt x="0" y="6995"/>
                  </a:lnTo>
                  <a:lnTo>
                    <a:pt x="13943" y="10727"/>
                  </a:lnTo>
                  <a:lnTo>
                    <a:pt x="15323" y="3298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932767" y="3811568"/>
              <a:ext cx="351486" cy="316850"/>
            </a:xfrm>
            <a:custGeom>
              <a:avLst/>
              <a:gdLst/>
              <a:ahLst/>
              <a:cxnLst/>
              <a:rect l="l" t="t" r="r" b="b"/>
              <a:pathLst>
                <a:path w="15973" h="14399" extrusionOk="0">
                  <a:moveTo>
                    <a:pt x="1" y="1"/>
                  </a:moveTo>
                  <a:lnTo>
                    <a:pt x="1" y="1"/>
                  </a:lnTo>
                  <a:cubicBezTo>
                    <a:pt x="1061" y="1418"/>
                    <a:pt x="2168" y="2805"/>
                    <a:pt x="3326" y="4163"/>
                  </a:cubicBezTo>
                  <a:cubicBezTo>
                    <a:pt x="6472" y="7863"/>
                    <a:pt x="9930" y="11288"/>
                    <a:pt x="13662" y="14398"/>
                  </a:cubicBezTo>
                  <a:lnTo>
                    <a:pt x="15972" y="3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409422" y="1072165"/>
              <a:ext cx="1178808" cy="811742"/>
            </a:xfrm>
            <a:custGeom>
              <a:avLst/>
              <a:gdLst/>
              <a:ahLst/>
              <a:cxnLst/>
              <a:rect l="l" t="t" r="r" b="b"/>
              <a:pathLst>
                <a:path w="53570" h="36889" extrusionOk="0">
                  <a:moveTo>
                    <a:pt x="26785" y="1"/>
                  </a:moveTo>
                  <a:cubicBezTo>
                    <a:pt x="19681" y="1"/>
                    <a:pt x="12868" y="1945"/>
                    <a:pt x="7845" y="5403"/>
                  </a:cubicBezTo>
                  <a:cubicBezTo>
                    <a:pt x="2822" y="8862"/>
                    <a:pt x="0" y="13553"/>
                    <a:pt x="0" y="18445"/>
                  </a:cubicBezTo>
                  <a:cubicBezTo>
                    <a:pt x="0" y="23336"/>
                    <a:pt x="2822" y="28027"/>
                    <a:pt x="7845" y="31487"/>
                  </a:cubicBezTo>
                  <a:cubicBezTo>
                    <a:pt x="12868" y="34945"/>
                    <a:pt x="19681" y="36888"/>
                    <a:pt x="26785" y="36888"/>
                  </a:cubicBezTo>
                  <a:cubicBezTo>
                    <a:pt x="33889" y="36888"/>
                    <a:pt x="40702" y="34945"/>
                    <a:pt x="45725" y="31487"/>
                  </a:cubicBezTo>
                  <a:cubicBezTo>
                    <a:pt x="50748" y="28027"/>
                    <a:pt x="53570" y="23336"/>
                    <a:pt x="53570" y="18445"/>
                  </a:cubicBezTo>
                  <a:cubicBezTo>
                    <a:pt x="53570" y="13553"/>
                    <a:pt x="50748" y="8862"/>
                    <a:pt x="45725" y="5403"/>
                  </a:cubicBezTo>
                  <a:cubicBezTo>
                    <a:pt x="40702" y="1945"/>
                    <a:pt x="33889" y="1"/>
                    <a:pt x="26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156843" y="1641897"/>
              <a:ext cx="415520" cy="457022"/>
            </a:xfrm>
            <a:custGeom>
              <a:avLst/>
              <a:gdLst/>
              <a:ahLst/>
              <a:cxnLst/>
              <a:rect l="l" t="t" r="r" b="b"/>
              <a:pathLst>
                <a:path w="18883" h="20769" extrusionOk="0">
                  <a:moveTo>
                    <a:pt x="12199" y="1"/>
                  </a:moveTo>
                  <a:lnTo>
                    <a:pt x="0" y="5638"/>
                  </a:lnTo>
                  <a:lnTo>
                    <a:pt x="18883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564579" y="1072165"/>
              <a:ext cx="1178852" cy="811742"/>
            </a:xfrm>
            <a:custGeom>
              <a:avLst/>
              <a:gdLst/>
              <a:ahLst/>
              <a:cxnLst/>
              <a:rect l="l" t="t" r="r" b="b"/>
              <a:pathLst>
                <a:path w="53572" h="36889" extrusionOk="0">
                  <a:moveTo>
                    <a:pt x="26786" y="1"/>
                  </a:moveTo>
                  <a:cubicBezTo>
                    <a:pt x="19683" y="1"/>
                    <a:pt x="12869" y="1945"/>
                    <a:pt x="7846" y="5403"/>
                  </a:cubicBezTo>
                  <a:cubicBezTo>
                    <a:pt x="2822" y="8862"/>
                    <a:pt x="1" y="13553"/>
                    <a:pt x="1" y="18445"/>
                  </a:cubicBezTo>
                  <a:cubicBezTo>
                    <a:pt x="1" y="23336"/>
                    <a:pt x="2822" y="28027"/>
                    <a:pt x="7846" y="31487"/>
                  </a:cubicBezTo>
                  <a:cubicBezTo>
                    <a:pt x="12869" y="34945"/>
                    <a:pt x="19683" y="36888"/>
                    <a:pt x="26786" y="36888"/>
                  </a:cubicBezTo>
                  <a:cubicBezTo>
                    <a:pt x="33890" y="36888"/>
                    <a:pt x="40702" y="34945"/>
                    <a:pt x="45726" y="31487"/>
                  </a:cubicBezTo>
                  <a:cubicBezTo>
                    <a:pt x="50749" y="28027"/>
                    <a:pt x="53572" y="23336"/>
                    <a:pt x="53572" y="18445"/>
                  </a:cubicBezTo>
                  <a:cubicBezTo>
                    <a:pt x="53572" y="13553"/>
                    <a:pt x="50749" y="8862"/>
                    <a:pt x="45726" y="5403"/>
                  </a:cubicBezTo>
                  <a:cubicBezTo>
                    <a:pt x="40702" y="1945"/>
                    <a:pt x="33890" y="1"/>
                    <a:pt x="26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5312001" y="1641897"/>
              <a:ext cx="415542" cy="457022"/>
            </a:xfrm>
            <a:custGeom>
              <a:avLst/>
              <a:gdLst/>
              <a:ahLst/>
              <a:cxnLst/>
              <a:rect l="l" t="t" r="r" b="b"/>
              <a:pathLst>
                <a:path w="18884" h="20769" extrusionOk="0">
                  <a:moveTo>
                    <a:pt x="12199" y="1"/>
                  </a:moveTo>
                  <a:lnTo>
                    <a:pt x="1" y="5638"/>
                  </a:lnTo>
                  <a:lnTo>
                    <a:pt x="18884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6848962" y="1478048"/>
              <a:ext cx="676038" cy="507567"/>
            </a:xfrm>
            <a:custGeom>
              <a:avLst/>
              <a:gdLst/>
              <a:ahLst/>
              <a:cxnLst/>
              <a:rect l="l" t="t" r="r" b="b"/>
              <a:pathLst>
                <a:path w="30722" h="23066" extrusionOk="0">
                  <a:moveTo>
                    <a:pt x="8211" y="0"/>
                  </a:moveTo>
                  <a:cubicBezTo>
                    <a:pt x="3676" y="0"/>
                    <a:pt x="0" y="3676"/>
                    <a:pt x="0" y="8210"/>
                  </a:cubicBezTo>
                  <a:lnTo>
                    <a:pt x="0" y="14855"/>
                  </a:lnTo>
                  <a:cubicBezTo>
                    <a:pt x="0" y="19389"/>
                    <a:pt x="3676" y="23066"/>
                    <a:pt x="8211" y="23066"/>
                  </a:cubicBezTo>
                  <a:lnTo>
                    <a:pt x="22510" y="23066"/>
                  </a:lnTo>
                  <a:cubicBezTo>
                    <a:pt x="27044" y="23066"/>
                    <a:pt x="30721" y="19389"/>
                    <a:pt x="30721" y="14853"/>
                  </a:cubicBezTo>
                  <a:lnTo>
                    <a:pt x="30721" y="8210"/>
                  </a:lnTo>
                  <a:cubicBezTo>
                    <a:pt x="30721" y="3676"/>
                    <a:pt x="27045" y="0"/>
                    <a:pt x="22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029975" y="1889827"/>
              <a:ext cx="314011" cy="204448"/>
            </a:xfrm>
            <a:custGeom>
              <a:avLst/>
              <a:gdLst/>
              <a:ahLst/>
              <a:cxnLst/>
              <a:rect l="l" t="t" r="r" b="b"/>
              <a:pathLst>
                <a:path w="14270" h="9291" extrusionOk="0">
                  <a:moveTo>
                    <a:pt x="0" y="1"/>
                  </a:moveTo>
                  <a:lnTo>
                    <a:pt x="3568" y="4645"/>
                  </a:lnTo>
                  <a:lnTo>
                    <a:pt x="7135" y="9290"/>
                  </a:lnTo>
                  <a:lnTo>
                    <a:pt x="10702" y="4645"/>
                  </a:lnTo>
                  <a:lnTo>
                    <a:pt x="14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6959163" y="1686479"/>
              <a:ext cx="94225" cy="90661"/>
            </a:xfrm>
            <a:custGeom>
              <a:avLst/>
              <a:gdLst/>
              <a:ahLst/>
              <a:cxnLst/>
              <a:rect l="l" t="t" r="r" b="b"/>
              <a:pathLst>
                <a:path w="4282" h="4120" extrusionOk="0">
                  <a:moveTo>
                    <a:pt x="2222" y="1"/>
                  </a:moveTo>
                  <a:cubicBezTo>
                    <a:pt x="1389" y="1"/>
                    <a:pt x="638" y="503"/>
                    <a:pt x="319" y="1272"/>
                  </a:cubicBezTo>
                  <a:cubicBezTo>
                    <a:pt x="0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6" y="4069"/>
                    <a:pt x="3010" y="3963"/>
                  </a:cubicBezTo>
                  <a:cubicBezTo>
                    <a:pt x="3780" y="3644"/>
                    <a:pt x="4282" y="2893"/>
                    <a:pt x="4282" y="2060"/>
                  </a:cubicBezTo>
                  <a:cubicBezTo>
                    <a:pt x="4282" y="922"/>
                    <a:pt x="3360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41650" y="1686479"/>
              <a:ext cx="90639" cy="90661"/>
            </a:xfrm>
            <a:custGeom>
              <a:avLst/>
              <a:gdLst/>
              <a:ahLst/>
              <a:cxnLst/>
              <a:rect l="l" t="t" r="r" b="b"/>
              <a:pathLst>
                <a:path w="4119" h="4120" extrusionOk="0">
                  <a:moveTo>
                    <a:pt x="2060" y="1"/>
                  </a:moveTo>
                  <a:cubicBezTo>
                    <a:pt x="922" y="1"/>
                    <a:pt x="1" y="922"/>
                    <a:pt x="1" y="2060"/>
                  </a:cubicBezTo>
                  <a:cubicBezTo>
                    <a:pt x="1" y="3197"/>
                    <a:pt x="922" y="4120"/>
                    <a:pt x="2060" y="4120"/>
                  </a:cubicBezTo>
                  <a:cubicBezTo>
                    <a:pt x="3197" y="4120"/>
                    <a:pt x="4119" y="3197"/>
                    <a:pt x="4119" y="2060"/>
                  </a:cubicBezTo>
                  <a:cubicBezTo>
                    <a:pt x="4119" y="922"/>
                    <a:pt x="3197" y="1"/>
                    <a:pt x="2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316986" y="1686479"/>
              <a:ext cx="94203" cy="90661"/>
            </a:xfrm>
            <a:custGeom>
              <a:avLst/>
              <a:gdLst/>
              <a:ahLst/>
              <a:cxnLst/>
              <a:rect l="l" t="t" r="r" b="b"/>
              <a:pathLst>
                <a:path w="4281" h="4120" extrusionOk="0">
                  <a:moveTo>
                    <a:pt x="2222" y="1"/>
                  </a:moveTo>
                  <a:cubicBezTo>
                    <a:pt x="1389" y="1"/>
                    <a:pt x="639" y="503"/>
                    <a:pt x="320" y="1272"/>
                  </a:cubicBezTo>
                  <a:cubicBezTo>
                    <a:pt x="1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5" y="4069"/>
                    <a:pt x="3009" y="3963"/>
                  </a:cubicBezTo>
                  <a:cubicBezTo>
                    <a:pt x="3779" y="3644"/>
                    <a:pt x="4281" y="2893"/>
                    <a:pt x="4281" y="2060"/>
                  </a:cubicBezTo>
                  <a:cubicBezTo>
                    <a:pt x="4281" y="922"/>
                    <a:pt x="3359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974087" y="1467551"/>
              <a:ext cx="327082" cy="131964"/>
            </a:xfrm>
            <a:custGeom>
              <a:avLst/>
              <a:gdLst/>
              <a:ahLst/>
              <a:cxnLst/>
              <a:rect l="l" t="t" r="r" b="b"/>
              <a:pathLst>
                <a:path w="14864" h="5997" extrusionOk="0">
                  <a:moveTo>
                    <a:pt x="0" y="0"/>
                  </a:moveTo>
                  <a:lnTo>
                    <a:pt x="0" y="5996"/>
                  </a:lnTo>
                  <a:lnTo>
                    <a:pt x="14863" y="5996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974087" y="1356580"/>
              <a:ext cx="588128" cy="34020"/>
            </a:xfrm>
            <a:custGeom>
              <a:avLst/>
              <a:gdLst/>
              <a:ahLst/>
              <a:cxnLst/>
              <a:rect l="l" t="t" r="r" b="b"/>
              <a:pathLst>
                <a:path w="26727" h="1546" extrusionOk="0">
                  <a:moveTo>
                    <a:pt x="0" y="0"/>
                  </a:moveTo>
                  <a:lnTo>
                    <a:pt x="0" y="1545"/>
                  </a:lnTo>
                  <a:lnTo>
                    <a:pt x="26727" y="1545"/>
                  </a:lnTo>
                  <a:lnTo>
                    <a:pt x="26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385769" y="1977429"/>
              <a:ext cx="222295" cy="45704"/>
            </a:xfrm>
            <a:custGeom>
              <a:avLst/>
              <a:gdLst/>
              <a:ahLst/>
              <a:cxnLst/>
              <a:rect l="l" t="t" r="r" b="b"/>
              <a:pathLst>
                <a:path w="10102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101" y="2076"/>
                  </a:lnTo>
                  <a:lnTo>
                    <a:pt x="10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146333" y="1843331"/>
              <a:ext cx="461731" cy="85467"/>
            </a:xfrm>
            <a:custGeom>
              <a:avLst/>
              <a:gdLst/>
              <a:ahLst/>
              <a:cxnLst/>
              <a:rect l="l" t="t" r="r" b="b"/>
              <a:pathLst>
                <a:path w="20983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20982" y="3883"/>
                  </a:lnTo>
                  <a:lnTo>
                    <a:pt x="20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963125" y="3868075"/>
              <a:ext cx="60125" cy="55375"/>
            </a:xfrm>
            <a:custGeom>
              <a:avLst/>
              <a:gdLst/>
              <a:ahLst/>
              <a:cxnLst/>
              <a:rect l="l" t="t" r="r" b="b"/>
              <a:pathLst>
                <a:path w="2405" h="2215" extrusionOk="0">
                  <a:moveTo>
                    <a:pt x="548" y="0"/>
                  </a:moveTo>
                  <a:lnTo>
                    <a:pt x="0" y="2167"/>
                  </a:lnTo>
                  <a:lnTo>
                    <a:pt x="2405" y="2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883500" y="1529615"/>
            <a:ext cx="7377000" cy="2797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ilmiah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budaya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berharga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disimpan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sangat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menyebabkan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harinya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Sementara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memperoleh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status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berwujud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aksesibilitas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berkelanjutannya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diterima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begitu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meningkatkan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pelestarian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mempertahankan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aksesibilitas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pemahaman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jangka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panjang</a:t>
            </a:r>
            <a:endParaRPr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883500" y="816050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>
            <a:spLocks noGrp="1"/>
          </p:cNvSpPr>
          <p:nvPr>
            <p:ph type="title"/>
          </p:nvPr>
        </p:nvSpPr>
        <p:spPr>
          <a:xfrm>
            <a:off x="1307434" y="626067"/>
            <a:ext cx="3828475" cy="633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Fokus Permasalahan</a:t>
            </a:r>
            <a:endParaRPr dirty="0"/>
          </a:p>
        </p:txBody>
      </p:sp>
      <p:sp>
        <p:nvSpPr>
          <p:cNvPr id="461" name="Google Shape;461;p34"/>
          <p:cNvSpPr txBox="1">
            <a:spLocks noGrp="1"/>
          </p:cNvSpPr>
          <p:nvPr>
            <p:ph type="body" idx="1"/>
          </p:nvPr>
        </p:nvSpPr>
        <p:spPr>
          <a:xfrm>
            <a:off x="437067" y="1427544"/>
            <a:ext cx="5394469" cy="2838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artikel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menyajikan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DP (Digital Preservation).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sejauh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perhatian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MIS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System)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disiplin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462" name="Google Shape;462;p34"/>
          <p:cNvGrpSpPr/>
          <p:nvPr/>
        </p:nvGrpSpPr>
        <p:grpSpPr>
          <a:xfrm>
            <a:off x="6132463" y="985655"/>
            <a:ext cx="2701760" cy="3869303"/>
            <a:chOff x="4583525" y="5750250"/>
            <a:chExt cx="2427675" cy="3476775"/>
          </a:xfrm>
        </p:grpSpPr>
        <p:sp>
          <p:nvSpPr>
            <p:cNvPr id="463" name="Google Shape;463;p34"/>
            <p:cNvSpPr/>
            <p:nvPr/>
          </p:nvSpPr>
          <p:spPr>
            <a:xfrm>
              <a:off x="4830050" y="6276775"/>
              <a:ext cx="149050" cy="190850"/>
            </a:xfrm>
            <a:custGeom>
              <a:avLst/>
              <a:gdLst/>
              <a:ahLst/>
              <a:cxnLst/>
              <a:rect l="l" t="t" r="r" b="b"/>
              <a:pathLst>
                <a:path w="5962" h="7634" extrusionOk="0">
                  <a:moveTo>
                    <a:pt x="2320" y="0"/>
                  </a:moveTo>
                  <a:cubicBezTo>
                    <a:pt x="1783" y="0"/>
                    <a:pt x="1246" y="190"/>
                    <a:pt x="835" y="535"/>
                  </a:cubicBezTo>
                  <a:cubicBezTo>
                    <a:pt x="311" y="975"/>
                    <a:pt x="1" y="1659"/>
                    <a:pt x="16" y="2345"/>
                  </a:cubicBezTo>
                  <a:cubicBezTo>
                    <a:pt x="25" y="2717"/>
                    <a:pt x="124" y="3082"/>
                    <a:pt x="249" y="3433"/>
                  </a:cubicBezTo>
                  <a:cubicBezTo>
                    <a:pt x="889" y="5238"/>
                    <a:pt x="2249" y="6776"/>
                    <a:pt x="3962" y="7633"/>
                  </a:cubicBezTo>
                  <a:lnTo>
                    <a:pt x="5770" y="3886"/>
                  </a:lnTo>
                  <a:cubicBezTo>
                    <a:pt x="5962" y="3066"/>
                    <a:pt x="5458" y="2255"/>
                    <a:pt x="4924" y="1605"/>
                  </a:cubicBezTo>
                  <a:cubicBezTo>
                    <a:pt x="4348" y="904"/>
                    <a:pt x="3650" y="222"/>
                    <a:pt x="2758" y="44"/>
                  </a:cubicBezTo>
                  <a:cubicBezTo>
                    <a:pt x="2614" y="15"/>
                    <a:pt x="2467" y="0"/>
                    <a:pt x="2320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889600" y="6362450"/>
              <a:ext cx="720900" cy="602125"/>
            </a:xfrm>
            <a:custGeom>
              <a:avLst/>
              <a:gdLst/>
              <a:ahLst/>
              <a:cxnLst/>
              <a:rect l="l" t="t" r="r" b="b"/>
              <a:pathLst>
                <a:path w="28836" h="24085" extrusionOk="0">
                  <a:moveTo>
                    <a:pt x="4672" y="0"/>
                  </a:moveTo>
                  <a:lnTo>
                    <a:pt x="1" y="3101"/>
                  </a:lnTo>
                  <a:cubicBezTo>
                    <a:pt x="1" y="3101"/>
                    <a:pt x="7924" y="24085"/>
                    <a:pt x="15426" y="24085"/>
                  </a:cubicBezTo>
                  <a:cubicBezTo>
                    <a:pt x="21026" y="24085"/>
                    <a:pt x="28835" y="10463"/>
                    <a:pt x="28835" y="10463"/>
                  </a:cubicBezTo>
                  <a:lnTo>
                    <a:pt x="19969" y="5680"/>
                  </a:lnTo>
                  <a:lnTo>
                    <a:pt x="15426" y="12125"/>
                  </a:lnTo>
                  <a:lnTo>
                    <a:pt x="4672" y="0"/>
                  </a:ln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5275200" y="6273950"/>
              <a:ext cx="532675" cy="566125"/>
            </a:xfrm>
            <a:custGeom>
              <a:avLst/>
              <a:gdLst/>
              <a:ahLst/>
              <a:cxnLst/>
              <a:rect l="l" t="t" r="r" b="b"/>
              <a:pathLst>
                <a:path w="21307" h="22645" extrusionOk="0">
                  <a:moveTo>
                    <a:pt x="19082" y="0"/>
                  </a:moveTo>
                  <a:cubicBezTo>
                    <a:pt x="16614" y="0"/>
                    <a:pt x="12579" y="402"/>
                    <a:pt x="9520" y="2676"/>
                  </a:cubicBezTo>
                  <a:cubicBezTo>
                    <a:pt x="4791" y="6189"/>
                    <a:pt x="1" y="14293"/>
                    <a:pt x="1" y="14293"/>
                  </a:cubicBezTo>
                  <a:lnTo>
                    <a:pt x="13921" y="22645"/>
                  </a:lnTo>
                  <a:lnTo>
                    <a:pt x="21306" y="12562"/>
                  </a:lnTo>
                  <a:lnTo>
                    <a:pt x="21306" y="120"/>
                  </a:lnTo>
                  <a:cubicBezTo>
                    <a:pt x="21306" y="120"/>
                    <a:pt x="20427" y="0"/>
                    <a:pt x="19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779100" y="6155100"/>
              <a:ext cx="273275" cy="223600"/>
            </a:xfrm>
            <a:custGeom>
              <a:avLst/>
              <a:gdLst/>
              <a:ahLst/>
              <a:cxnLst/>
              <a:rect l="l" t="t" r="r" b="b"/>
              <a:pathLst>
                <a:path w="10931" h="8944" extrusionOk="0">
                  <a:moveTo>
                    <a:pt x="7551" y="1"/>
                  </a:moveTo>
                  <a:cubicBezTo>
                    <a:pt x="6667" y="1178"/>
                    <a:pt x="4302" y="3364"/>
                    <a:pt x="3161" y="4294"/>
                  </a:cubicBezTo>
                  <a:cubicBezTo>
                    <a:pt x="2360" y="4945"/>
                    <a:pt x="1278" y="5391"/>
                    <a:pt x="565" y="6136"/>
                  </a:cubicBezTo>
                  <a:cubicBezTo>
                    <a:pt x="1" y="6728"/>
                    <a:pt x="202" y="6890"/>
                    <a:pt x="799" y="7350"/>
                  </a:cubicBezTo>
                  <a:cubicBezTo>
                    <a:pt x="1596" y="7963"/>
                    <a:pt x="2500" y="8457"/>
                    <a:pt x="3430" y="8830"/>
                  </a:cubicBezTo>
                  <a:cubicBezTo>
                    <a:pt x="3574" y="8887"/>
                    <a:pt x="3725" y="8943"/>
                    <a:pt x="3879" y="8943"/>
                  </a:cubicBezTo>
                  <a:cubicBezTo>
                    <a:pt x="3907" y="8943"/>
                    <a:pt x="3936" y="8941"/>
                    <a:pt x="3965" y="8937"/>
                  </a:cubicBezTo>
                  <a:cubicBezTo>
                    <a:pt x="4128" y="8913"/>
                    <a:pt x="4271" y="8818"/>
                    <a:pt x="4402" y="8720"/>
                  </a:cubicBezTo>
                  <a:cubicBezTo>
                    <a:pt x="5038" y="8249"/>
                    <a:pt x="5569" y="7653"/>
                    <a:pt x="6078" y="7046"/>
                  </a:cubicBezTo>
                  <a:cubicBezTo>
                    <a:pt x="7363" y="5514"/>
                    <a:pt x="9876" y="2767"/>
                    <a:pt x="10930" y="1066"/>
                  </a:cubicBezTo>
                  <a:lnTo>
                    <a:pt x="75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996375" y="6118275"/>
              <a:ext cx="143475" cy="130600"/>
            </a:xfrm>
            <a:custGeom>
              <a:avLst/>
              <a:gdLst/>
              <a:ahLst/>
              <a:cxnLst/>
              <a:rect l="l" t="t" r="r" b="b"/>
              <a:pathLst>
                <a:path w="5739" h="5224" extrusionOk="0">
                  <a:moveTo>
                    <a:pt x="3061" y="0"/>
                  </a:moveTo>
                  <a:cubicBezTo>
                    <a:pt x="2284" y="0"/>
                    <a:pt x="1491" y="359"/>
                    <a:pt x="937" y="1038"/>
                  </a:cubicBezTo>
                  <a:cubicBezTo>
                    <a:pt x="0" y="2188"/>
                    <a:pt x="106" y="3826"/>
                    <a:pt x="1173" y="4696"/>
                  </a:cubicBezTo>
                  <a:cubicBezTo>
                    <a:pt x="1609" y="5051"/>
                    <a:pt x="2140" y="5223"/>
                    <a:pt x="2678" y="5223"/>
                  </a:cubicBezTo>
                  <a:cubicBezTo>
                    <a:pt x="3455" y="5223"/>
                    <a:pt x="4248" y="4866"/>
                    <a:pt x="4802" y="4186"/>
                  </a:cubicBezTo>
                  <a:cubicBezTo>
                    <a:pt x="5738" y="3035"/>
                    <a:pt x="5634" y="1398"/>
                    <a:pt x="4567" y="529"/>
                  </a:cubicBezTo>
                  <a:cubicBezTo>
                    <a:pt x="4130" y="172"/>
                    <a:pt x="3600" y="0"/>
                    <a:pt x="3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927775" y="6038175"/>
              <a:ext cx="199325" cy="206675"/>
            </a:xfrm>
            <a:custGeom>
              <a:avLst/>
              <a:gdLst/>
              <a:ahLst/>
              <a:cxnLst/>
              <a:rect l="l" t="t" r="r" b="b"/>
              <a:pathLst>
                <a:path w="7973" h="8267" extrusionOk="0">
                  <a:moveTo>
                    <a:pt x="4618" y="1"/>
                  </a:moveTo>
                  <a:lnTo>
                    <a:pt x="1" y="5872"/>
                  </a:lnTo>
                  <a:lnTo>
                    <a:pt x="2903" y="8116"/>
                  </a:lnTo>
                  <a:cubicBezTo>
                    <a:pt x="3025" y="8223"/>
                    <a:pt x="3161" y="8267"/>
                    <a:pt x="3302" y="8267"/>
                  </a:cubicBezTo>
                  <a:cubicBezTo>
                    <a:pt x="3511" y="8267"/>
                    <a:pt x="3733" y="8170"/>
                    <a:pt x="3942" y="8046"/>
                  </a:cubicBezTo>
                  <a:cubicBezTo>
                    <a:pt x="5576" y="7076"/>
                    <a:pt x="6704" y="5543"/>
                    <a:pt x="7737" y="3700"/>
                  </a:cubicBezTo>
                  <a:cubicBezTo>
                    <a:pt x="7935" y="3344"/>
                    <a:pt x="7973" y="2927"/>
                    <a:pt x="7666" y="2659"/>
                  </a:cubicBezTo>
                  <a:lnTo>
                    <a:pt x="46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910925" y="6035800"/>
              <a:ext cx="149050" cy="152125"/>
            </a:xfrm>
            <a:custGeom>
              <a:avLst/>
              <a:gdLst/>
              <a:ahLst/>
              <a:cxnLst/>
              <a:rect l="l" t="t" r="r" b="b"/>
              <a:pathLst>
                <a:path w="5962" h="6085" extrusionOk="0">
                  <a:moveTo>
                    <a:pt x="4904" y="1"/>
                  </a:moveTo>
                  <a:cubicBezTo>
                    <a:pt x="4151" y="1"/>
                    <a:pt x="2925" y="833"/>
                    <a:pt x="1866" y="2134"/>
                  </a:cubicBezTo>
                  <a:cubicBezTo>
                    <a:pt x="560" y="3736"/>
                    <a:pt x="0" y="5443"/>
                    <a:pt x="617" y="5944"/>
                  </a:cubicBezTo>
                  <a:cubicBezTo>
                    <a:pt x="734" y="6039"/>
                    <a:pt x="884" y="6084"/>
                    <a:pt x="1059" y="6084"/>
                  </a:cubicBezTo>
                  <a:cubicBezTo>
                    <a:pt x="1813" y="6084"/>
                    <a:pt x="3038" y="5251"/>
                    <a:pt x="4096" y="3952"/>
                  </a:cubicBezTo>
                  <a:cubicBezTo>
                    <a:pt x="5402" y="2349"/>
                    <a:pt x="5962" y="643"/>
                    <a:pt x="5345" y="140"/>
                  </a:cubicBezTo>
                  <a:cubicBezTo>
                    <a:pt x="5229" y="46"/>
                    <a:pt x="5079" y="1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4691375" y="5821250"/>
              <a:ext cx="353650" cy="350750"/>
            </a:xfrm>
            <a:custGeom>
              <a:avLst/>
              <a:gdLst/>
              <a:ahLst/>
              <a:cxnLst/>
              <a:rect l="l" t="t" r="r" b="b"/>
              <a:pathLst>
                <a:path w="14146" h="14030" extrusionOk="0">
                  <a:moveTo>
                    <a:pt x="9401" y="0"/>
                  </a:moveTo>
                  <a:lnTo>
                    <a:pt x="1" y="11498"/>
                  </a:lnTo>
                  <a:cubicBezTo>
                    <a:pt x="1" y="11498"/>
                    <a:pt x="6319" y="12769"/>
                    <a:pt x="9434" y="13996"/>
                  </a:cubicBezTo>
                  <a:cubicBezTo>
                    <a:pt x="9532" y="14019"/>
                    <a:pt x="9631" y="14029"/>
                    <a:pt x="9730" y="14029"/>
                  </a:cubicBezTo>
                  <a:cubicBezTo>
                    <a:pt x="10785" y="14029"/>
                    <a:pt x="11894" y="12839"/>
                    <a:pt x="12483" y="12101"/>
                  </a:cubicBezTo>
                  <a:cubicBezTo>
                    <a:pt x="14145" y="10023"/>
                    <a:pt x="13921" y="9139"/>
                    <a:pt x="13921" y="9139"/>
                  </a:cubicBezTo>
                  <a:cubicBezTo>
                    <a:pt x="11417" y="6151"/>
                    <a:pt x="9401" y="0"/>
                    <a:pt x="9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583525" y="5750250"/>
              <a:ext cx="377025" cy="369200"/>
            </a:xfrm>
            <a:custGeom>
              <a:avLst/>
              <a:gdLst/>
              <a:ahLst/>
              <a:cxnLst/>
              <a:rect l="l" t="t" r="r" b="b"/>
              <a:pathLst>
                <a:path w="15081" h="14768" extrusionOk="0">
                  <a:moveTo>
                    <a:pt x="11095" y="0"/>
                  </a:moveTo>
                  <a:cubicBezTo>
                    <a:pt x="8953" y="0"/>
                    <a:pt x="6123" y="1635"/>
                    <a:pt x="3873" y="4387"/>
                  </a:cubicBezTo>
                  <a:cubicBezTo>
                    <a:pt x="829" y="8113"/>
                    <a:pt x="0" y="12473"/>
                    <a:pt x="2025" y="14130"/>
                  </a:cubicBezTo>
                  <a:cubicBezTo>
                    <a:pt x="2554" y="14563"/>
                    <a:pt x="3226" y="14767"/>
                    <a:pt x="3984" y="14767"/>
                  </a:cubicBezTo>
                  <a:cubicBezTo>
                    <a:pt x="6126" y="14767"/>
                    <a:pt x="8957" y="13132"/>
                    <a:pt x="11206" y="10381"/>
                  </a:cubicBezTo>
                  <a:cubicBezTo>
                    <a:pt x="14252" y="6655"/>
                    <a:pt x="15080" y="2293"/>
                    <a:pt x="13055" y="638"/>
                  </a:cubicBezTo>
                  <a:cubicBezTo>
                    <a:pt x="12526" y="205"/>
                    <a:pt x="11854" y="0"/>
                    <a:pt x="11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611900" y="5778025"/>
              <a:ext cx="313500" cy="309150"/>
            </a:xfrm>
            <a:custGeom>
              <a:avLst/>
              <a:gdLst/>
              <a:ahLst/>
              <a:cxnLst/>
              <a:rect l="l" t="t" r="r" b="b"/>
              <a:pathLst>
                <a:path w="12540" h="12366" extrusionOk="0">
                  <a:moveTo>
                    <a:pt x="9462" y="1"/>
                  </a:moveTo>
                  <a:cubicBezTo>
                    <a:pt x="7709" y="1"/>
                    <a:pt x="5306" y="1432"/>
                    <a:pt x="3364" y="3807"/>
                  </a:cubicBezTo>
                  <a:cubicBezTo>
                    <a:pt x="788" y="6958"/>
                    <a:pt x="1" y="10577"/>
                    <a:pt x="1606" y="11889"/>
                  </a:cubicBezTo>
                  <a:cubicBezTo>
                    <a:pt x="2001" y="12212"/>
                    <a:pt x="2505" y="12365"/>
                    <a:pt x="3079" y="12365"/>
                  </a:cubicBezTo>
                  <a:cubicBezTo>
                    <a:pt x="4832" y="12365"/>
                    <a:pt x="7235" y="10934"/>
                    <a:pt x="9177" y="8559"/>
                  </a:cubicBezTo>
                  <a:cubicBezTo>
                    <a:pt x="11753" y="5408"/>
                    <a:pt x="12540" y="1789"/>
                    <a:pt x="10935" y="477"/>
                  </a:cubicBezTo>
                  <a:cubicBezTo>
                    <a:pt x="10539" y="154"/>
                    <a:pt x="10035" y="1"/>
                    <a:pt x="9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4726150" y="5886625"/>
              <a:ext cx="147300" cy="146125"/>
            </a:xfrm>
            <a:custGeom>
              <a:avLst/>
              <a:gdLst/>
              <a:ahLst/>
              <a:cxnLst/>
              <a:rect l="l" t="t" r="r" b="b"/>
              <a:pathLst>
                <a:path w="5892" h="5845" extrusionOk="0">
                  <a:moveTo>
                    <a:pt x="2219" y="0"/>
                  </a:moveTo>
                  <a:lnTo>
                    <a:pt x="1" y="2714"/>
                  </a:lnTo>
                  <a:cubicBezTo>
                    <a:pt x="1459" y="3905"/>
                    <a:pt x="2460" y="5074"/>
                    <a:pt x="3043" y="5844"/>
                  </a:cubicBezTo>
                  <a:cubicBezTo>
                    <a:pt x="3607" y="5344"/>
                    <a:pt x="4131" y="4799"/>
                    <a:pt x="4607" y="4215"/>
                  </a:cubicBezTo>
                  <a:cubicBezTo>
                    <a:pt x="5085" y="3632"/>
                    <a:pt x="5515" y="3011"/>
                    <a:pt x="5892" y="2358"/>
                  </a:cubicBezTo>
                  <a:cubicBezTo>
                    <a:pt x="5022" y="1940"/>
                    <a:pt x="3677" y="1191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4715650" y="5883100"/>
              <a:ext cx="76475" cy="74900"/>
            </a:xfrm>
            <a:custGeom>
              <a:avLst/>
              <a:gdLst/>
              <a:ahLst/>
              <a:cxnLst/>
              <a:rect l="l" t="t" r="r" b="b"/>
              <a:pathLst>
                <a:path w="3059" h="2996" extrusionOk="0">
                  <a:moveTo>
                    <a:pt x="2256" y="0"/>
                  </a:moveTo>
                  <a:cubicBezTo>
                    <a:pt x="1823" y="0"/>
                    <a:pt x="1247" y="333"/>
                    <a:pt x="789" y="892"/>
                  </a:cubicBezTo>
                  <a:cubicBezTo>
                    <a:pt x="171" y="1649"/>
                    <a:pt x="1" y="2533"/>
                    <a:pt x="409" y="2868"/>
                  </a:cubicBezTo>
                  <a:cubicBezTo>
                    <a:pt x="516" y="2955"/>
                    <a:pt x="650" y="2996"/>
                    <a:pt x="803" y="2996"/>
                  </a:cubicBezTo>
                  <a:cubicBezTo>
                    <a:pt x="1236" y="2996"/>
                    <a:pt x="1812" y="2663"/>
                    <a:pt x="2270" y="2104"/>
                  </a:cubicBezTo>
                  <a:cubicBezTo>
                    <a:pt x="2889" y="1347"/>
                    <a:pt x="3059" y="463"/>
                    <a:pt x="2650" y="128"/>
                  </a:cubicBezTo>
                  <a:cubicBezTo>
                    <a:pt x="2544" y="42"/>
                    <a:pt x="2409" y="0"/>
                    <a:pt x="2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4875150" y="6225250"/>
              <a:ext cx="149150" cy="186200"/>
            </a:xfrm>
            <a:custGeom>
              <a:avLst/>
              <a:gdLst/>
              <a:ahLst/>
              <a:cxnLst/>
              <a:rect l="l" t="t" r="r" b="b"/>
              <a:pathLst>
                <a:path w="5966" h="7448" extrusionOk="0">
                  <a:moveTo>
                    <a:pt x="761" y="0"/>
                  </a:moveTo>
                  <a:cubicBezTo>
                    <a:pt x="667" y="0"/>
                    <a:pt x="570" y="5"/>
                    <a:pt x="470" y="14"/>
                  </a:cubicBezTo>
                  <a:cubicBezTo>
                    <a:pt x="260" y="34"/>
                    <a:pt x="0" y="138"/>
                    <a:pt x="9" y="348"/>
                  </a:cubicBezTo>
                  <a:cubicBezTo>
                    <a:pt x="13" y="477"/>
                    <a:pt x="123" y="574"/>
                    <a:pt x="228" y="650"/>
                  </a:cubicBezTo>
                  <a:cubicBezTo>
                    <a:pt x="950" y="1188"/>
                    <a:pt x="1656" y="1915"/>
                    <a:pt x="1871" y="2820"/>
                  </a:cubicBezTo>
                  <a:cubicBezTo>
                    <a:pt x="1983" y="3289"/>
                    <a:pt x="1944" y="3777"/>
                    <a:pt x="1983" y="4257"/>
                  </a:cubicBezTo>
                  <a:cubicBezTo>
                    <a:pt x="2081" y="5495"/>
                    <a:pt x="2720" y="6682"/>
                    <a:pt x="3697" y="7448"/>
                  </a:cubicBezTo>
                  <a:lnTo>
                    <a:pt x="5966" y="6924"/>
                  </a:lnTo>
                  <a:cubicBezTo>
                    <a:pt x="5776" y="5141"/>
                    <a:pt x="5149" y="3392"/>
                    <a:pt x="4008" y="2062"/>
                  </a:cubicBezTo>
                  <a:cubicBezTo>
                    <a:pt x="3069" y="967"/>
                    <a:pt x="2135" y="0"/>
                    <a:pt x="761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4810775" y="6259900"/>
              <a:ext cx="56150" cy="48400"/>
            </a:xfrm>
            <a:custGeom>
              <a:avLst/>
              <a:gdLst/>
              <a:ahLst/>
              <a:cxnLst/>
              <a:rect l="l" t="t" r="r" b="b"/>
              <a:pathLst>
                <a:path w="2246" h="1936" extrusionOk="0">
                  <a:moveTo>
                    <a:pt x="679" y="0"/>
                  </a:moveTo>
                  <a:cubicBezTo>
                    <a:pt x="576" y="0"/>
                    <a:pt x="473" y="29"/>
                    <a:pt x="392" y="92"/>
                  </a:cubicBezTo>
                  <a:cubicBezTo>
                    <a:pt x="293" y="171"/>
                    <a:pt x="139" y="328"/>
                    <a:pt x="99" y="448"/>
                  </a:cubicBezTo>
                  <a:cubicBezTo>
                    <a:pt x="1" y="739"/>
                    <a:pt x="89" y="976"/>
                    <a:pt x="103" y="1284"/>
                  </a:cubicBezTo>
                  <a:lnTo>
                    <a:pt x="399" y="1090"/>
                  </a:lnTo>
                  <a:cubicBezTo>
                    <a:pt x="452" y="1205"/>
                    <a:pt x="1190" y="1936"/>
                    <a:pt x="1629" y="1936"/>
                  </a:cubicBezTo>
                  <a:cubicBezTo>
                    <a:pt x="1816" y="1936"/>
                    <a:pt x="2016" y="1880"/>
                    <a:pt x="2167" y="1769"/>
                  </a:cubicBezTo>
                  <a:cubicBezTo>
                    <a:pt x="2194" y="1751"/>
                    <a:pt x="2216" y="1727"/>
                    <a:pt x="2231" y="1697"/>
                  </a:cubicBezTo>
                  <a:cubicBezTo>
                    <a:pt x="2246" y="1663"/>
                    <a:pt x="2241" y="1623"/>
                    <a:pt x="2236" y="1586"/>
                  </a:cubicBezTo>
                  <a:cubicBezTo>
                    <a:pt x="2141" y="985"/>
                    <a:pt x="1689" y="490"/>
                    <a:pt x="1169" y="175"/>
                  </a:cubicBezTo>
                  <a:cubicBezTo>
                    <a:pt x="1050" y="102"/>
                    <a:pt x="925" y="36"/>
                    <a:pt x="787" y="11"/>
                  </a:cubicBezTo>
                  <a:cubicBezTo>
                    <a:pt x="752" y="4"/>
                    <a:pt x="716" y="0"/>
                    <a:pt x="679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4829850" y="6241325"/>
              <a:ext cx="54675" cy="46675"/>
            </a:xfrm>
            <a:custGeom>
              <a:avLst/>
              <a:gdLst/>
              <a:ahLst/>
              <a:cxnLst/>
              <a:rect l="l" t="t" r="r" b="b"/>
              <a:pathLst>
                <a:path w="2187" h="1867" extrusionOk="0">
                  <a:moveTo>
                    <a:pt x="619" y="1"/>
                  </a:moveTo>
                  <a:cubicBezTo>
                    <a:pt x="516" y="1"/>
                    <a:pt x="414" y="28"/>
                    <a:pt x="334" y="92"/>
                  </a:cubicBezTo>
                  <a:cubicBezTo>
                    <a:pt x="236" y="169"/>
                    <a:pt x="183" y="292"/>
                    <a:pt x="142" y="411"/>
                  </a:cubicBezTo>
                  <a:cubicBezTo>
                    <a:pt x="43" y="704"/>
                    <a:pt x="0" y="1012"/>
                    <a:pt x="16" y="1322"/>
                  </a:cubicBezTo>
                  <a:lnTo>
                    <a:pt x="289" y="974"/>
                  </a:lnTo>
                  <a:cubicBezTo>
                    <a:pt x="341" y="1089"/>
                    <a:pt x="451" y="1165"/>
                    <a:pt x="557" y="1235"/>
                  </a:cubicBezTo>
                  <a:cubicBezTo>
                    <a:pt x="730" y="1349"/>
                    <a:pt x="901" y="1462"/>
                    <a:pt x="1073" y="1576"/>
                  </a:cubicBezTo>
                  <a:cubicBezTo>
                    <a:pt x="1230" y="1679"/>
                    <a:pt x="1390" y="1785"/>
                    <a:pt x="1570" y="1836"/>
                  </a:cubicBezTo>
                  <a:cubicBezTo>
                    <a:pt x="1638" y="1856"/>
                    <a:pt x="1710" y="1866"/>
                    <a:pt x="1782" y="1866"/>
                  </a:cubicBezTo>
                  <a:cubicBezTo>
                    <a:pt x="1899" y="1866"/>
                    <a:pt x="2016" y="1837"/>
                    <a:pt x="2110" y="1769"/>
                  </a:cubicBezTo>
                  <a:cubicBezTo>
                    <a:pt x="2137" y="1750"/>
                    <a:pt x="2158" y="1726"/>
                    <a:pt x="2172" y="1698"/>
                  </a:cubicBezTo>
                  <a:cubicBezTo>
                    <a:pt x="2187" y="1662"/>
                    <a:pt x="2182" y="1622"/>
                    <a:pt x="2177" y="1585"/>
                  </a:cubicBezTo>
                  <a:cubicBezTo>
                    <a:pt x="2082" y="984"/>
                    <a:pt x="1631" y="491"/>
                    <a:pt x="1110" y="174"/>
                  </a:cubicBezTo>
                  <a:cubicBezTo>
                    <a:pt x="991" y="101"/>
                    <a:pt x="867" y="37"/>
                    <a:pt x="730" y="11"/>
                  </a:cubicBezTo>
                  <a:cubicBezTo>
                    <a:pt x="694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4847475" y="6222725"/>
              <a:ext cx="54700" cy="46675"/>
            </a:xfrm>
            <a:custGeom>
              <a:avLst/>
              <a:gdLst/>
              <a:ahLst/>
              <a:cxnLst/>
              <a:rect l="l" t="t" r="r" b="b"/>
              <a:pathLst>
                <a:path w="2188" h="1867" extrusionOk="0">
                  <a:moveTo>
                    <a:pt x="620" y="0"/>
                  </a:moveTo>
                  <a:cubicBezTo>
                    <a:pt x="517" y="0"/>
                    <a:pt x="415" y="28"/>
                    <a:pt x="335" y="92"/>
                  </a:cubicBezTo>
                  <a:cubicBezTo>
                    <a:pt x="235" y="171"/>
                    <a:pt x="182" y="292"/>
                    <a:pt x="142" y="411"/>
                  </a:cubicBezTo>
                  <a:cubicBezTo>
                    <a:pt x="44" y="704"/>
                    <a:pt x="1" y="1012"/>
                    <a:pt x="15" y="1322"/>
                  </a:cubicBezTo>
                  <a:lnTo>
                    <a:pt x="288" y="973"/>
                  </a:lnTo>
                  <a:cubicBezTo>
                    <a:pt x="341" y="1089"/>
                    <a:pt x="452" y="1165"/>
                    <a:pt x="558" y="1235"/>
                  </a:cubicBezTo>
                  <a:lnTo>
                    <a:pt x="1073" y="1576"/>
                  </a:lnTo>
                  <a:cubicBezTo>
                    <a:pt x="1230" y="1679"/>
                    <a:pt x="1389" y="1785"/>
                    <a:pt x="1570" y="1836"/>
                  </a:cubicBezTo>
                  <a:cubicBezTo>
                    <a:pt x="1638" y="1856"/>
                    <a:pt x="1711" y="1866"/>
                    <a:pt x="1782" y="1866"/>
                  </a:cubicBezTo>
                  <a:cubicBezTo>
                    <a:pt x="1899" y="1866"/>
                    <a:pt x="2015" y="1837"/>
                    <a:pt x="2109" y="1769"/>
                  </a:cubicBezTo>
                  <a:cubicBezTo>
                    <a:pt x="2136" y="1752"/>
                    <a:pt x="2159" y="1726"/>
                    <a:pt x="2173" y="1698"/>
                  </a:cubicBezTo>
                  <a:cubicBezTo>
                    <a:pt x="2187" y="1662"/>
                    <a:pt x="2183" y="1623"/>
                    <a:pt x="2177" y="1585"/>
                  </a:cubicBezTo>
                  <a:cubicBezTo>
                    <a:pt x="2083" y="983"/>
                    <a:pt x="1630" y="491"/>
                    <a:pt x="1110" y="174"/>
                  </a:cubicBezTo>
                  <a:cubicBezTo>
                    <a:pt x="992" y="101"/>
                    <a:pt x="866" y="37"/>
                    <a:pt x="730" y="11"/>
                  </a:cubicBezTo>
                  <a:cubicBezTo>
                    <a:pt x="694" y="4"/>
                    <a:pt x="657" y="0"/>
                    <a:pt x="620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4865075" y="6204125"/>
              <a:ext cx="54725" cy="46675"/>
            </a:xfrm>
            <a:custGeom>
              <a:avLst/>
              <a:gdLst/>
              <a:ahLst/>
              <a:cxnLst/>
              <a:rect l="l" t="t" r="r" b="b"/>
              <a:pathLst>
                <a:path w="2189" h="1867" extrusionOk="0">
                  <a:moveTo>
                    <a:pt x="621" y="0"/>
                  </a:moveTo>
                  <a:cubicBezTo>
                    <a:pt x="518" y="0"/>
                    <a:pt x="415" y="28"/>
                    <a:pt x="335" y="92"/>
                  </a:cubicBezTo>
                  <a:cubicBezTo>
                    <a:pt x="236" y="171"/>
                    <a:pt x="184" y="292"/>
                    <a:pt x="142" y="411"/>
                  </a:cubicBezTo>
                  <a:cubicBezTo>
                    <a:pt x="44" y="703"/>
                    <a:pt x="1" y="1013"/>
                    <a:pt x="16" y="1322"/>
                  </a:cubicBezTo>
                  <a:lnTo>
                    <a:pt x="289" y="975"/>
                  </a:lnTo>
                  <a:cubicBezTo>
                    <a:pt x="342" y="1089"/>
                    <a:pt x="453" y="1165"/>
                    <a:pt x="559" y="1235"/>
                  </a:cubicBezTo>
                  <a:lnTo>
                    <a:pt x="1075" y="1576"/>
                  </a:lnTo>
                  <a:cubicBezTo>
                    <a:pt x="1232" y="1679"/>
                    <a:pt x="1390" y="1785"/>
                    <a:pt x="1570" y="1836"/>
                  </a:cubicBezTo>
                  <a:cubicBezTo>
                    <a:pt x="1638" y="1855"/>
                    <a:pt x="1711" y="1866"/>
                    <a:pt x="1783" y="1866"/>
                  </a:cubicBezTo>
                  <a:cubicBezTo>
                    <a:pt x="1900" y="1866"/>
                    <a:pt x="2016" y="1837"/>
                    <a:pt x="2110" y="1769"/>
                  </a:cubicBezTo>
                  <a:cubicBezTo>
                    <a:pt x="2137" y="1752"/>
                    <a:pt x="2159" y="1726"/>
                    <a:pt x="2173" y="1697"/>
                  </a:cubicBezTo>
                  <a:cubicBezTo>
                    <a:pt x="2189" y="1662"/>
                    <a:pt x="2184" y="1623"/>
                    <a:pt x="2177" y="1585"/>
                  </a:cubicBezTo>
                  <a:cubicBezTo>
                    <a:pt x="2084" y="983"/>
                    <a:pt x="1632" y="491"/>
                    <a:pt x="1112" y="174"/>
                  </a:cubicBezTo>
                  <a:cubicBezTo>
                    <a:pt x="993" y="102"/>
                    <a:pt x="868" y="37"/>
                    <a:pt x="731" y="11"/>
                  </a:cubicBezTo>
                  <a:cubicBezTo>
                    <a:pt x="695" y="4"/>
                    <a:pt x="658" y="0"/>
                    <a:pt x="621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4926450" y="6312375"/>
              <a:ext cx="23375" cy="99075"/>
            </a:xfrm>
            <a:custGeom>
              <a:avLst/>
              <a:gdLst/>
              <a:ahLst/>
              <a:cxnLst/>
              <a:rect l="l" t="t" r="r" b="b"/>
              <a:pathLst>
                <a:path w="935" h="3963" fill="none" extrusionOk="0">
                  <a:moveTo>
                    <a:pt x="1" y="1"/>
                  </a:moveTo>
                  <a:cubicBezTo>
                    <a:pt x="1" y="1"/>
                    <a:pt x="8" y="3036"/>
                    <a:pt x="935" y="3963"/>
                  </a:cubicBezTo>
                </a:path>
              </a:pathLst>
            </a:custGeom>
            <a:noFill/>
            <a:ln w="8400" cap="flat" cmpd="sng">
              <a:solidFill>
                <a:srgbClr val="CE9F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5564550" y="9181600"/>
              <a:ext cx="342675" cy="45425"/>
            </a:xfrm>
            <a:custGeom>
              <a:avLst/>
              <a:gdLst/>
              <a:ahLst/>
              <a:cxnLst/>
              <a:rect l="l" t="t" r="r" b="b"/>
              <a:pathLst>
                <a:path w="13707" h="1817" extrusionOk="0">
                  <a:moveTo>
                    <a:pt x="1" y="1"/>
                  </a:moveTo>
                  <a:lnTo>
                    <a:pt x="1" y="1301"/>
                  </a:lnTo>
                  <a:cubicBezTo>
                    <a:pt x="1" y="1349"/>
                    <a:pt x="19" y="1395"/>
                    <a:pt x="52" y="1430"/>
                  </a:cubicBezTo>
                  <a:lnTo>
                    <a:pt x="84" y="1463"/>
                  </a:lnTo>
                  <a:cubicBezTo>
                    <a:pt x="295" y="1689"/>
                    <a:pt x="589" y="1816"/>
                    <a:pt x="898" y="1816"/>
                  </a:cubicBezTo>
                  <a:lnTo>
                    <a:pt x="13423" y="1816"/>
                  </a:lnTo>
                  <a:cubicBezTo>
                    <a:pt x="13580" y="1816"/>
                    <a:pt x="13707" y="1688"/>
                    <a:pt x="13707" y="1530"/>
                  </a:cubicBezTo>
                  <a:lnTo>
                    <a:pt x="13707" y="724"/>
                  </a:lnTo>
                  <a:lnTo>
                    <a:pt x="1336" y="724"/>
                  </a:lnTo>
                  <a:cubicBezTo>
                    <a:pt x="825" y="724"/>
                    <a:pt x="352" y="455"/>
                    <a:pt x="91" y="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5574525" y="8823075"/>
              <a:ext cx="323150" cy="369550"/>
            </a:xfrm>
            <a:custGeom>
              <a:avLst/>
              <a:gdLst/>
              <a:ahLst/>
              <a:cxnLst/>
              <a:rect l="l" t="t" r="r" b="b"/>
              <a:pathLst>
                <a:path w="12926" h="14782" extrusionOk="0">
                  <a:moveTo>
                    <a:pt x="3988" y="0"/>
                  </a:moveTo>
                  <a:lnTo>
                    <a:pt x="6121" y="10147"/>
                  </a:lnTo>
                  <a:lnTo>
                    <a:pt x="392" y="13604"/>
                  </a:lnTo>
                  <a:cubicBezTo>
                    <a:pt x="156" y="13694"/>
                    <a:pt x="0" y="13919"/>
                    <a:pt x="2" y="14172"/>
                  </a:cubicBezTo>
                  <a:cubicBezTo>
                    <a:pt x="0" y="14509"/>
                    <a:pt x="274" y="14782"/>
                    <a:pt x="610" y="14782"/>
                  </a:cubicBezTo>
                  <a:lnTo>
                    <a:pt x="12581" y="14782"/>
                  </a:lnTo>
                  <a:lnTo>
                    <a:pt x="12925" y="10574"/>
                  </a:lnTo>
                  <a:lnTo>
                    <a:pt x="12257" y="215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rgbClr val="E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5564550" y="9076750"/>
              <a:ext cx="342675" cy="122950"/>
            </a:xfrm>
            <a:custGeom>
              <a:avLst/>
              <a:gdLst/>
              <a:ahLst/>
              <a:cxnLst/>
              <a:rect l="l" t="t" r="r" b="b"/>
              <a:pathLst>
                <a:path w="13707" h="4918" extrusionOk="0">
                  <a:moveTo>
                    <a:pt x="6520" y="0"/>
                  </a:moveTo>
                  <a:lnTo>
                    <a:pt x="432" y="3439"/>
                  </a:lnTo>
                  <a:cubicBezTo>
                    <a:pt x="172" y="3552"/>
                    <a:pt x="1" y="3836"/>
                    <a:pt x="1" y="4153"/>
                  </a:cubicBezTo>
                  <a:cubicBezTo>
                    <a:pt x="1" y="4575"/>
                    <a:pt x="435" y="4918"/>
                    <a:pt x="806" y="4918"/>
                  </a:cubicBezTo>
                  <a:lnTo>
                    <a:pt x="13707" y="4918"/>
                  </a:lnTo>
                  <a:lnTo>
                    <a:pt x="13337" y="290"/>
                  </a:lnTo>
                  <a:cubicBezTo>
                    <a:pt x="13337" y="290"/>
                    <a:pt x="11804" y="794"/>
                    <a:pt x="9962" y="794"/>
                  </a:cubicBezTo>
                  <a:cubicBezTo>
                    <a:pt x="8837" y="794"/>
                    <a:pt x="7597" y="606"/>
                    <a:pt x="6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5699050" y="9083700"/>
              <a:ext cx="22425" cy="37250"/>
            </a:xfrm>
            <a:custGeom>
              <a:avLst/>
              <a:gdLst/>
              <a:ahLst/>
              <a:cxnLst/>
              <a:rect l="l" t="t" r="r" b="b"/>
              <a:pathLst>
                <a:path w="897" h="1490" fill="none" extrusionOk="0">
                  <a:moveTo>
                    <a:pt x="1" y="1"/>
                  </a:moveTo>
                  <a:cubicBezTo>
                    <a:pt x="356" y="461"/>
                    <a:pt x="656" y="959"/>
                    <a:pt x="896" y="1489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5679275" y="9095675"/>
              <a:ext cx="18450" cy="31650"/>
            </a:xfrm>
            <a:custGeom>
              <a:avLst/>
              <a:gdLst/>
              <a:ahLst/>
              <a:cxnLst/>
              <a:rect l="l" t="t" r="r" b="b"/>
              <a:pathLst>
                <a:path w="738" h="1266" fill="none" extrusionOk="0">
                  <a:moveTo>
                    <a:pt x="0" y="0"/>
                  </a:moveTo>
                  <a:cubicBezTo>
                    <a:pt x="369" y="506"/>
                    <a:pt x="516" y="797"/>
                    <a:pt x="737" y="1266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5662525" y="9104425"/>
              <a:ext cx="16775" cy="29050"/>
            </a:xfrm>
            <a:custGeom>
              <a:avLst/>
              <a:gdLst/>
              <a:ahLst/>
              <a:cxnLst/>
              <a:rect l="l" t="t" r="r" b="b"/>
              <a:pathLst>
                <a:path w="671" h="1162" fill="none" extrusionOk="0">
                  <a:moveTo>
                    <a:pt x="1" y="0"/>
                  </a:moveTo>
                  <a:cubicBezTo>
                    <a:pt x="251" y="333"/>
                    <a:pt x="475" y="794"/>
                    <a:pt x="670" y="1161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107825" y="9181600"/>
              <a:ext cx="342675" cy="45375"/>
            </a:xfrm>
            <a:custGeom>
              <a:avLst/>
              <a:gdLst/>
              <a:ahLst/>
              <a:cxnLst/>
              <a:rect l="l" t="t" r="r" b="b"/>
              <a:pathLst>
                <a:path w="13707" h="1815" extrusionOk="0">
                  <a:moveTo>
                    <a:pt x="1" y="1"/>
                  </a:moveTo>
                  <a:lnTo>
                    <a:pt x="1" y="1299"/>
                  </a:lnTo>
                  <a:cubicBezTo>
                    <a:pt x="1" y="1348"/>
                    <a:pt x="19" y="1395"/>
                    <a:pt x="52" y="1429"/>
                  </a:cubicBezTo>
                  <a:lnTo>
                    <a:pt x="83" y="1462"/>
                  </a:lnTo>
                  <a:cubicBezTo>
                    <a:pt x="295" y="1688"/>
                    <a:pt x="590" y="1815"/>
                    <a:pt x="899" y="1815"/>
                  </a:cubicBezTo>
                  <a:lnTo>
                    <a:pt x="13422" y="1815"/>
                  </a:lnTo>
                  <a:cubicBezTo>
                    <a:pt x="13580" y="1815"/>
                    <a:pt x="13707" y="1688"/>
                    <a:pt x="13707" y="1530"/>
                  </a:cubicBezTo>
                  <a:lnTo>
                    <a:pt x="13707" y="724"/>
                  </a:lnTo>
                  <a:lnTo>
                    <a:pt x="1336" y="724"/>
                  </a:lnTo>
                  <a:cubicBezTo>
                    <a:pt x="826" y="724"/>
                    <a:pt x="352" y="455"/>
                    <a:pt x="91" y="1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6117825" y="8823100"/>
              <a:ext cx="323100" cy="369525"/>
            </a:xfrm>
            <a:custGeom>
              <a:avLst/>
              <a:gdLst/>
              <a:ahLst/>
              <a:cxnLst/>
              <a:rect l="l" t="t" r="r" b="b"/>
              <a:pathLst>
                <a:path w="12924" h="14781" extrusionOk="0">
                  <a:moveTo>
                    <a:pt x="3986" y="1"/>
                  </a:moveTo>
                  <a:lnTo>
                    <a:pt x="6122" y="10146"/>
                  </a:lnTo>
                  <a:lnTo>
                    <a:pt x="390" y="13603"/>
                  </a:lnTo>
                  <a:cubicBezTo>
                    <a:pt x="155" y="13694"/>
                    <a:pt x="1" y="13920"/>
                    <a:pt x="1" y="14171"/>
                  </a:cubicBezTo>
                  <a:cubicBezTo>
                    <a:pt x="1" y="14508"/>
                    <a:pt x="273" y="14781"/>
                    <a:pt x="610" y="14781"/>
                  </a:cubicBezTo>
                  <a:lnTo>
                    <a:pt x="12578" y="14781"/>
                  </a:lnTo>
                  <a:lnTo>
                    <a:pt x="12924" y="10573"/>
                  </a:lnTo>
                  <a:lnTo>
                    <a:pt x="12257" y="214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rgbClr val="E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107825" y="9076750"/>
              <a:ext cx="342675" cy="122950"/>
            </a:xfrm>
            <a:custGeom>
              <a:avLst/>
              <a:gdLst/>
              <a:ahLst/>
              <a:cxnLst/>
              <a:rect l="l" t="t" r="r" b="b"/>
              <a:pathLst>
                <a:path w="13707" h="4918" extrusionOk="0">
                  <a:moveTo>
                    <a:pt x="6520" y="0"/>
                  </a:moveTo>
                  <a:lnTo>
                    <a:pt x="432" y="3439"/>
                  </a:lnTo>
                  <a:cubicBezTo>
                    <a:pt x="172" y="3552"/>
                    <a:pt x="1" y="3836"/>
                    <a:pt x="1" y="4153"/>
                  </a:cubicBezTo>
                  <a:cubicBezTo>
                    <a:pt x="1" y="4575"/>
                    <a:pt x="435" y="4918"/>
                    <a:pt x="808" y="4918"/>
                  </a:cubicBezTo>
                  <a:lnTo>
                    <a:pt x="13707" y="4918"/>
                  </a:lnTo>
                  <a:lnTo>
                    <a:pt x="13337" y="290"/>
                  </a:lnTo>
                  <a:cubicBezTo>
                    <a:pt x="13337" y="290"/>
                    <a:pt x="11804" y="794"/>
                    <a:pt x="9962" y="794"/>
                  </a:cubicBezTo>
                  <a:cubicBezTo>
                    <a:pt x="8837" y="794"/>
                    <a:pt x="7596" y="606"/>
                    <a:pt x="6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6242325" y="9083700"/>
              <a:ext cx="22400" cy="37250"/>
            </a:xfrm>
            <a:custGeom>
              <a:avLst/>
              <a:gdLst/>
              <a:ahLst/>
              <a:cxnLst/>
              <a:rect l="l" t="t" r="r" b="b"/>
              <a:pathLst>
                <a:path w="896" h="1490" fill="none" extrusionOk="0">
                  <a:moveTo>
                    <a:pt x="0" y="1"/>
                  </a:moveTo>
                  <a:cubicBezTo>
                    <a:pt x="356" y="461"/>
                    <a:pt x="657" y="959"/>
                    <a:pt x="896" y="1489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6222550" y="9095675"/>
              <a:ext cx="18450" cy="31650"/>
            </a:xfrm>
            <a:custGeom>
              <a:avLst/>
              <a:gdLst/>
              <a:ahLst/>
              <a:cxnLst/>
              <a:rect l="l" t="t" r="r" b="b"/>
              <a:pathLst>
                <a:path w="738" h="1266" fill="none" extrusionOk="0">
                  <a:moveTo>
                    <a:pt x="0" y="0"/>
                  </a:moveTo>
                  <a:cubicBezTo>
                    <a:pt x="369" y="506"/>
                    <a:pt x="516" y="797"/>
                    <a:pt x="737" y="1266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6205825" y="9104425"/>
              <a:ext cx="16750" cy="29050"/>
            </a:xfrm>
            <a:custGeom>
              <a:avLst/>
              <a:gdLst/>
              <a:ahLst/>
              <a:cxnLst/>
              <a:rect l="l" t="t" r="r" b="b"/>
              <a:pathLst>
                <a:path w="670" h="1162" fill="none" extrusionOk="0">
                  <a:moveTo>
                    <a:pt x="1" y="0"/>
                  </a:moveTo>
                  <a:cubicBezTo>
                    <a:pt x="251" y="333"/>
                    <a:pt x="474" y="794"/>
                    <a:pt x="669" y="1161"/>
                  </a:cubicBezTo>
                </a:path>
              </a:pathLst>
            </a:custGeom>
            <a:solidFill>
              <a:schemeClr val="accent6"/>
            </a:solidFill>
            <a:ln w="11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5781425" y="7190775"/>
              <a:ext cx="757225" cy="1804225"/>
            </a:xfrm>
            <a:custGeom>
              <a:avLst/>
              <a:gdLst/>
              <a:ahLst/>
              <a:cxnLst/>
              <a:rect l="l" t="t" r="r" b="b"/>
              <a:pathLst>
                <a:path w="30289" h="72169" extrusionOk="0">
                  <a:moveTo>
                    <a:pt x="1093" y="0"/>
                  </a:moveTo>
                  <a:cubicBezTo>
                    <a:pt x="1093" y="0"/>
                    <a:pt x="0" y="8375"/>
                    <a:pt x="1093" y="16021"/>
                  </a:cubicBezTo>
                  <a:cubicBezTo>
                    <a:pt x="2185" y="23668"/>
                    <a:pt x="15794" y="72169"/>
                    <a:pt x="15794" y="72169"/>
                  </a:cubicBezTo>
                  <a:lnTo>
                    <a:pt x="30289" y="72169"/>
                  </a:lnTo>
                  <a:lnTo>
                    <a:pt x="22255" y="17314"/>
                  </a:lnTo>
                  <a:cubicBezTo>
                    <a:pt x="22255" y="17314"/>
                    <a:pt x="22868" y="8982"/>
                    <a:pt x="17937" y="1898"/>
                  </a:cubicBezTo>
                  <a:lnTo>
                    <a:pt x="1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5506100" y="7202900"/>
              <a:ext cx="513950" cy="1792100"/>
            </a:xfrm>
            <a:custGeom>
              <a:avLst/>
              <a:gdLst/>
              <a:ahLst/>
              <a:cxnLst/>
              <a:rect l="l" t="t" r="r" b="b"/>
              <a:pathLst>
                <a:path w="20558" h="71684" extrusionOk="0">
                  <a:moveTo>
                    <a:pt x="17767" y="1"/>
                  </a:moveTo>
                  <a:lnTo>
                    <a:pt x="632" y="1413"/>
                  </a:lnTo>
                  <a:cubicBezTo>
                    <a:pt x="632" y="1413"/>
                    <a:pt x="1" y="12661"/>
                    <a:pt x="438" y="25023"/>
                  </a:cubicBezTo>
                  <a:cubicBezTo>
                    <a:pt x="1161" y="45497"/>
                    <a:pt x="4602" y="71684"/>
                    <a:pt x="4602" y="71684"/>
                  </a:cubicBezTo>
                  <a:lnTo>
                    <a:pt x="18340" y="71684"/>
                  </a:lnTo>
                  <a:lnTo>
                    <a:pt x="17680" y="18343"/>
                  </a:lnTo>
                  <a:cubicBezTo>
                    <a:pt x="17680" y="18343"/>
                    <a:pt x="20558" y="5775"/>
                    <a:pt x="17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5796600" y="7350875"/>
              <a:ext cx="157975" cy="853875"/>
            </a:xfrm>
            <a:custGeom>
              <a:avLst/>
              <a:gdLst/>
              <a:ahLst/>
              <a:cxnLst/>
              <a:rect l="l" t="t" r="r" b="b"/>
              <a:pathLst>
                <a:path w="6319" h="34155" fill="none" extrusionOk="0">
                  <a:moveTo>
                    <a:pt x="6319" y="34154"/>
                  </a:moveTo>
                  <a:cubicBezTo>
                    <a:pt x="6319" y="34154"/>
                    <a:pt x="1548" y="10091"/>
                    <a:pt x="0" y="0"/>
                  </a:cubicBez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5765575" y="7350875"/>
              <a:ext cx="62400" cy="190825"/>
            </a:xfrm>
            <a:custGeom>
              <a:avLst/>
              <a:gdLst/>
              <a:ahLst/>
              <a:cxnLst/>
              <a:rect l="l" t="t" r="r" b="b"/>
              <a:pathLst>
                <a:path w="2496" h="7633" fill="none" extrusionOk="0">
                  <a:moveTo>
                    <a:pt x="0" y="0"/>
                  </a:moveTo>
                  <a:lnTo>
                    <a:pt x="1044" y="6304"/>
                  </a:lnTo>
                  <a:cubicBezTo>
                    <a:pt x="1167" y="6828"/>
                    <a:pt x="1541" y="7259"/>
                    <a:pt x="2044" y="7455"/>
                  </a:cubicBezTo>
                  <a:lnTo>
                    <a:pt x="2495" y="7632"/>
                  </a:ln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6152575" y="8910050"/>
              <a:ext cx="373625" cy="25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6186650" y="7316275"/>
              <a:ext cx="296175" cy="1678725"/>
            </a:xfrm>
            <a:custGeom>
              <a:avLst/>
              <a:gdLst/>
              <a:ahLst/>
              <a:cxnLst/>
              <a:rect l="l" t="t" r="r" b="b"/>
              <a:pathLst>
                <a:path w="11847" h="67149" fill="none" extrusionOk="0">
                  <a:moveTo>
                    <a:pt x="11846" y="67149"/>
                  </a:moveTo>
                  <a:lnTo>
                    <a:pt x="2732" y="12097"/>
                  </a:lnTo>
                  <a:cubicBezTo>
                    <a:pt x="2732" y="12097"/>
                    <a:pt x="3287" y="4453"/>
                    <a:pt x="1" y="0"/>
                  </a:cubicBez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6047375" y="7351725"/>
              <a:ext cx="197225" cy="110300"/>
            </a:xfrm>
            <a:custGeom>
              <a:avLst/>
              <a:gdLst/>
              <a:ahLst/>
              <a:cxnLst/>
              <a:rect l="l" t="t" r="r" b="b"/>
              <a:pathLst>
                <a:path w="7889" h="4412" fill="none" extrusionOk="0">
                  <a:moveTo>
                    <a:pt x="1" y="0"/>
                  </a:moveTo>
                  <a:cubicBezTo>
                    <a:pt x="1" y="0"/>
                    <a:pt x="1342" y="2608"/>
                    <a:pt x="2580" y="3035"/>
                  </a:cubicBezTo>
                  <a:cubicBezTo>
                    <a:pt x="3818" y="3462"/>
                    <a:pt x="7888" y="4412"/>
                    <a:pt x="7888" y="4412"/>
                  </a:cubicBez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5519325" y="7339000"/>
              <a:ext cx="134975" cy="123025"/>
            </a:xfrm>
            <a:custGeom>
              <a:avLst/>
              <a:gdLst/>
              <a:ahLst/>
              <a:cxnLst/>
              <a:rect l="l" t="t" r="r" b="b"/>
              <a:pathLst>
                <a:path w="5399" h="4921" fill="none" extrusionOk="0">
                  <a:moveTo>
                    <a:pt x="0" y="4921"/>
                  </a:moveTo>
                  <a:cubicBezTo>
                    <a:pt x="0" y="4921"/>
                    <a:pt x="3231" y="3970"/>
                    <a:pt x="4143" y="3543"/>
                  </a:cubicBezTo>
                  <a:cubicBezTo>
                    <a:pt x="5303" y="3002"/>
                    <a:pt x="5399" y="1"/>
                    <a:pt x="5399" y="1"/>
                  </a:cubicBez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5610475" y="8910050"/>
              <a:ext cx="353550" cy="25"/>
            </a:xfrm>
            <a:custGeom>
              <a:avLst/>
              <a:gdLst/>
              <a:ahLst/>
              <a:cxnLst/>
              <a:rect l="l" t="t" r="r" b="b"/>
              <a:pathLst>
                <a:path w="14142" h="1" fill="none" extrusionOk="0">
                  <a:moveTo>
                    <a:pt x="14142" y="0"/>
                  </a:moveTo>
                  <a:lnTo>
                    <a:pt x="0" y="0"/>
                  </a:ln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5875575" y="7810800"/>
              <a:ext cx="38650" cy="1184200"/>
            </a:xfrm>
            <a:custGeom>
              <a:avLst/>
              <a:gdLst/>
              <a:ahLst/>
              <a:cxnLst/>
              <a:rect l="l" t="t" r="r" b="b"/>
              <a:pathLst>
                <a:path w="1546" h="47368" fill="none" extrusionOk="0">
                  <a:moveTo>
                    <a:pt x="1546" y="47368"/>
                  </a:moveTo>
                  <a:cubicBezTo>
                    <a:pt x="1546" y="47368"/>
                    <a:pt x="0" y="5676"/>
                    <a:pt x="0" y="1"/>
                  </a:cubicBezTo>
                </a:path>
              </a:pathLst>
            </a:custGeom>
            <a:noFill/>
            <a:ln w="8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5492750" y="6260300"/>
              <a:ext cx="841175" cy="1117075"/>
            </a:xfrm>
            <a:custGeom>
              <a:avLst/>
              <a:gdLst/>
              <a:ahLst/>
              <a:cxnLst/>
              <a:rect l="l" t="t" r="r" b="b"/>
              <a:pathLst>
                <a:path w="33647" h="44683" extrusionOk="0">
                  <a:moveTo>
                    <a:pt x="14765" y="0"/>
                  </a:moveTo>
                  <a:lnTo>
                    <a:pt x="7679" y="2437"/>
                  </a:lnTo>
                  <a:cubicBezTo>
                    <a:pt x="7679" y="2437"/>
                    <a:pt x="1923" y="6785"/>
                    <a:pt x="1063" y="18363"/>
                  </a:cubicBezTo>
                  <a:cubicBezTo>
                    <a:pt x="232" y="29553"/>
                    <a:pt x="1" y="42838"/>
                    <a:pt x="1" y="42838"/>
                  </a:cubicBezTo>
                  <a:cubicBezTo>
                    <a:pt x="4408" y="44217"/>
                    <a:pt x="9516" y="44683"/>
                    <a:pt x="14400" y="44683"/>
                  </a:cubicBezTo>
                  <a:cubicBezTo>
                    <a:pt x="24503" y="44683"/>
                    <a:pt x="33647" y="42692"/>
                    <a:pt x="33647" y="42692"/>
                  </a:cubicBezTo>
                  <a:cubicBezTo>
                    <a:pt x="33647" y="42692"/>
                    <a:pt x="30115" y="13178"/>
                    <a:pt x="24604" y="4458"/>
                  </a:cubicBezTo>
                  <a:lnTo>
                    <a:pt x="14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6080400" y="6484450"/>
              <a:ext cx="780925" cy="867300"/>
            </a:xfrm>
            <a:custGeom>
              <a:avLst/>
              <a:gdLst/>
              <a:ahLst/>
              <a:cxnLst/>
              <a:rect l="l" t="t" r="r" b="b"/>
              <a:pathLst>
                <a:path w="31237" h="34692" extrusionOk="0">
                  <a:moveTo>
                    <a:pt x="8444" y="0"/>
                  </a:moveTo>
                  <a:lnTo>
                    <a:pt x="1" y="6815"/>
                  </a:lnTo>
                  <a:cubicBezTo>
                    <a:pt x="1" y="6815"/>
                    <a:pt x="4090" y="12201"/>
                    <a:pt x="8674" y="18342"/>
                  </a:cubicBezTo>
                  <a:cubicBezTo>
                    <a:pt x="12292" y="23192"/>
                    <a:pt x="28475" y="34691"/>
                    <a:pt x="28475" y="34691"/>
                  </a:cubicBezTo>
                  <a:lnTo>
                    <a:pt x="31236" y="29853"/>
                  </a:lnTo>
                  <a:lnTo>
                    <a:pt x="18241" y="13948"/>
                  </a:lnTo>
                  <a:lnTo>
                    <a:pt x="8444" y="0"/>
                  </a:ln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6762750" y="7218000"/>
              <a:ext cx="248450" cy="249600"/>
            </a:xfrm>
            <a:custGeom>
              <a:avLst/>
              <a:gdLst/>
              <a:ahLst/>
              <a:cxnLst/>
              <a:rect l="l" t="t" r="r" b="b"/>
              <a:pathLst>
                <a:path w="9938" h="9984" extrusionOk="0">
                  <a:moveTo>
                    <a:pt x="3272" y="1"/>
                  </a:moveTo>
                  <a:lnTo>
                    <a:pt x="0" y="4323"/>
                  </a:lnTo>
                  <a:cubicBezTo>
                    <a:pt x="0" y="4323"/>
                    <a:pt x="3432" y="7670"/>
                    <a:pt x="5314" y="9165"/>
                  </a:cubicBezTo>
                  <a:cubicBezTo>
                    <a:pt x="5572" y="9369"/>
                    <a:pt x="6546" y="9984"/>
                    <a:pt x="6969" y="9984"/>
                  </a:cubicBezTo>
                  <a:cubicBezTo>
                    <a:pt x="7058" y="9984"/>
                    <a:pt x="7123" y="9956"/>
                    <a:pt x="7151" y="9892"/>
                  </a:cubicBezTo>
                  <a:cubicBezTo>
                    <a:pt x="7314" y="9524"/>
                    <a:pt x="5656" y="8144"/>
                    <a:pt x="5076" y="7547"/>
                  </a:cubicBezTo>
                  <a:lnTo>
                    <a:pt x="5076" y="7547"/>
                  </a:lnTo>
                  <a:cubicBezTo>
                    <a:pt x="5920" y="8083"/>
                    <a:pt x="7618" y="9583"/>
                    <a:pt x="8160" y="9583"/>
                  </a:cubicBezTo>
                  <a:cubicBezTo>
                    <a:pt x="8233" y="9583"/>
                    <a:pt x="8284" y="9556"/>
                    <a:pt x="8311" y="9497"/>
                  </a:cubicBezTo>
                  <a:cubicBezTo>
                    <a:pt x="8534" y="8993"/>
                    <a:pt x="5677" y="6548"/>
                    <a:pt x="5676" y="6548"/>
                  </a:cubicBezTo>
                  <a:lnTo>
                    <a:pt x="5676" y="6548"/>
                  </a:lnTo>
                  <a:cubicBezTo>
                    <a:pt x="5677" y="6548"/>
                    <a:pt x="8402" y="8786"/>
                    <a:pt x="9205" y="8786"/>
                  </a:cubicBezTo>
                  <a:cubicBezTo>
                    <a:pt x="9302" y="8786"/>
                    <a:pt x="9371" y="8753"/>
                    <a:pt x="9403" y="8680"/>
                  </a:cubicBezTo>
                  <a:cubicBezTo>
                    <a:pt x="9612" y="8207"/>
                    <a:pt x="6214" y="5403"/>
                    <a:pt x="6213" y="5402"/>
                  </a:cubicBezTo>
                  <a:lnTo>
                    <a:pt x="6213" y="5402"/>
                  </a:lnTo>
                  <a:cubicBezTo>
                    <a:pt x="6213" y="5403"/>
                    <a:pt x="8902" y="7437"/>
                    <a:pt x="9610" y="7437"/>
                  </a:cubicBezTo>
                  <a:cubicBezTo>
                    <a:pt x="9690" y="7437"/>
                    <a:pt x="9745" y="7410"/>
                    <a:pt x="9767" y="7352"/>
                  </a:cubicBezTo>
                  <a:cubicBezTo>
                    <a:pt x="9937" y="6903"/>
                    <a:pt x="9189" y="6218"/>
                    <a:pt x="8592" y="5772"/>
                  </a:cubicBezTo>
                  <a:cubicBezTo>
                    <a:pt x="7921" y="5274"/>
                    <a:pt x="6611" y="4307"/>
                    <a:pt x="6720" y="4058"/>
                  </a:cubicBezTo>
                  <a:cubicBezTo>
                    <a:pt x="6739" y="4015"/>
                    <a:pt x="6772" y="3996"/>
                    <a:pt x="6816" y="3996"/>
                  </a:cubicBezTo>
                  <a:cubicBezTo>
                    <a:pt x="7110" y="3996"/>
                    <a:pt x="7891" y="4824"/>
                    <a:pt x="8366" y="4824"/>
                  </a:cubicBezTo>
                  <a:cubicBezTo>
                    <a:pt x="8493" y="4824"/>
                    <a:pt x="8599" y="4764"/>
                    <a:pt x="8666" y="4611"/>
                  </a:cubicBezTo>
                  <a:cubicBezTo>
                    <a:pt x="8805" y="4297"/>
                    <a:pt x="7812" y="3411"/>
                    <a:pt x="7220" y="2944"/>
                  </a:cubicBezTo>
                  <a:cubicBezTo>
                    <a:pt x="6214" y="2150"/>
                    <a:pt x="4278" y="794"/>
                    <a:pt x="3272" y="1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6830700" y="7265000"/>
              <a:ext cx="67000" cy="43200"/>
            </a:xfrm>
            <a:custGeom>
              <a:avLst/>
              <a:gdLst/>
              <a:ahLst/>
              <a:cxnLst/>
              <a:rect l="l" t="t" r="r" b="b"/>
              <a:pathLst>
                <a:path w="2680" h="1728" fill="none" extrusionOk="0">
                  <a:moveTo>
                    <a:pt x="0" y="0"/>
                  </a:moveTo>
                  <a:cubicBezTo>
                    <a:pt x="0" y="0"/>
                    <a:pt x="1110" y="1668"/>
                    <a:pt x="2679" y="1727"/>
                  </a:cubicBezTo>
                </a:path>
              </a:pathLst>
            </a:custGeom>
            <a:noFill/>
            <a:ln w="8400" cap="flat" cmpd="sng">
              <a:solidFill>
                <a:srgbClr val="CE9F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5893450" y="6274425"/>
              <a:ext cx="492825" cy="524950"/>
            </a:xfrm>
            <a:custGeom>
              <a:avLst/>
              <a:gdLst/>
              <a:ahLst/>
              <a:cxnLst/>
              <a:rect l="l" t="t" r="r" b="b"/>
              <a:pathLst>
                <a:path w="19713" h="20998" extrusionOk="0">
                  <a:moveTo>
                    <a:pt x="1119" y="0"/>
                  </a:moveTo>
                  <a:cubicBezTo>
                    <a:pt x="421" y="0"/>
                    <a:pt x="1" y="25"/>
                    <a:pt x="1" y="25"/>
                  </a:cubicBezTo>
                  <a:lnTo>
                    <a:pt x="4357" y="11693"/>
                  </a:lnTo>
                  <a:lnTo>
                    <a:pt x="9690" y="20997"/>
                  </a:lnTo>
                  <a:lnTo>
                    <a:pt x="19712" y="12544"/>
                  </a:lnTo>
                  <a:cubicBezTo>
                    <a:pt x="19712" y="12544"/>
                    <a:pt x="17149" y="7459"/>
                    <a:pt x="13161" y="3471"/>
                  </a:cubicBezTo>
                  <a:cubicBezTo>
                    <a:pt x="10026" y="336"/>
                    <a:pt x="368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5994975" y="6597050"/>
              <a:ext cx="140725" cy="202325"/>
            </a:xfrm>
            <a:custGeom>
              <a:avLst/>
              <a:gdLst/>
              <a:ahLst/>
              <a:cxnLst/>
              <a:rect l="l" t="t" r="r" b="b"/>
              <a:pathLst>
                <a:path w="5629" h="8093" fill="none" extrusionOk="0">
                  <a:moveTo>
                    <a:pt x="5629" y="8092"/>
                  </a:moveTo>
                  <a:lnTo>
                    <a:pt x="0" y="1"/>
                  </a:lnTo>
                </a:path>
              </a:pathLst>
            </a:custGeom>
            <a:noFill/>
            <a:ln w="8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5723550" y="6274425"/>
              <a:ext cx="247875" cy="75950"/>
            </a:xfrm>
            <a:custGeom>
              <a:avLst/>
              <a:gdLst/>
              <a:ahLst/>
              <a:cxnLst/>
              <a:rect l="l" t="t" r="r" b="b"/>
              <a:pathLst>
                <a:path w="9915" h="3038" fill="none" extrusionOk="0">
                  <a:moveTo>
                    <a:pt x="452" y="1"/>
                  </a:moveTo>
                  <a:cubicBezTo>
                    <a:pt x="639" y="188"/>
                    <a:pt x="0" y="3037"/>
                    <a:pt x="4486" y="3037"/>
                  </a:cubicBezTo>
                  <a:cubicBezTo>
                    <a:pt x="8795" y="3037"/>
                    <a:pt x="9915" y="102"/>
                    <a:pt x="9915" y="102"/>
                  </a:cubicBezTo>
                </a:path>
              </a:pathLst>
            </a:custGeom>
            <a:noFill/>
            <a:ln w="8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5512250" y="6474550"/>
              <a:ext cx="29300" cy="298950"/>
            </a:xfrm>
            <a:custGeom>
              <a:avLst/>
              <a:gdLst/>
              <a:ahLst/>
              <a:cxnLst/>
              <a:rect l="l" t="t" r="r" b="b"/>
              <a:pathLst>
                <a:path w="1172" h="11958" fill="none" extrusionOk="0">
                  <a:moveTo>
                    <a:pt x="1" y="11957"/>
                  </a:moveTo>
                  <a:lnTo>
                    <a:pt x="1172" y="1"/>
                  </a:lnTo>
                </a:path>
              </a:pathLst>
            </a:custGeom>
            <a:noFill/>
            <a:ln w="8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5764925" y="6018225"/>
              <a:ext cx="175225" cy="303575"/>
            </a:xfrm>
            <a:custGeom>
              <a:avLst/>
              <a:gdLst/>
              <a:ahLst/>
              <a:cxnLst/>
              <a:rect l="l" t="t" r="r" b="b"/>
              <a:pathLst>
                <a:path w="7009" h="12143" extrusionOk="0">
                  <a:moveTo>
                    <a:pt x="5008" y="0"/>
                  </a:moveTo>
                  <a:lnTo>
                    <a:pt x="332" y="5496"/>
                  </a:lnTo>
                  <a:lnTo>
                    <a:pt x="332" y="5495"/>
                  </a:lnTo>
                  <a:lnTo>
                    <a:pt x="12" y="10737"/>
                  </a:lnTo>
                  <a:cubicBezTo>
                    <a:pt x="1" y="10943"/>
                    <a:pt x="82" y="11149"/>
                    <a:pt x="243" y="11273"/>
                  </a:cubicBezTo>
                  <a:cubicBezTo>
                    <a:pt x="1070" y="11915"/>
                    <a:pt x="1974" y="12143"/>
                    <a:pt x="2840" y="12143"/>
                  </a:cubicBezTo>
                  <a:cubicBezTo>
                    <a:pt x="4951" y="12143"/>
                    <a:pt x="6840" y="10792"/>
                    <a:pt x="6840" y="10792"/>
                  </a:cubicBezTo>
                  <a:lnTo>
                    <a:pt x="7009" y="6608"/>
                  </a:lnTo>
                  <a:lnTo>
                    <a:pt x="6886" y="5420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5689125" y="5901925"/>
              <a:ext cx="285550" cy="316775"/>
            </a:xfrm>
            <a:custGeom>
              <a:avLst/>
              <a:gdLst/>
              <a:ahLst/>
              <a:cxnLst/>
              <a:rect l="l" t="t" r="r" b="b"/>
              <a:pathLst>
                <a:path w="11422" h="12671" extrusionOk="0">
                  <a:moveTo>
                    <a:pt x="6022" y="1"/>
                  </a:moveTo>
                  <a:cubicBezTo>
                    <a:pt x="5459" y="1"/>
                    <a:pt x="4912" y="227"/>
                    <a:pt x="4424" y="769"/>
                  </a:cubicBezTo>
                  <a:cubicBezTo>
                    <a:pt x="2885" y="2480"/>
                    <a:pt x="1" y="8486"/>
                    <a:pt x="1289" y="10859"/>
                  </a:cubicBezTo>
                  <a:cubicBezTo>
                    <a:pt x="2012" y="12191"/>
                    <a:pt x="3224" y="12671"/>
                    <a:pt x="4411" y="12671"/>
                  </a:cubicBezTo>
                  <a:cubicBezTo>
                    <a:pt x="5136" y="12671"/>
                    <a:pt x="5852" y="12491"/>
                    <a:pt x="6442" y="12217"/>
                  </a:cubicBezTo>
                  <a:cubicBezTo>
                    <a:pt x="7788" y="11590"/>
                    <a:pt x="11422" y="6390"/>
                    <a:pt x="10658" y="4278"/>
                  </a:cubicBezTo>
                  <a:cubicBezTo>
                    <a:pt x="10065" y="2644"/>
                    <a:pt x="7949" y="1"/>
                    <a:pt x="6022" y="1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5734825" y="5867900"/>
              <a:ext cx="322725" cy="325150"/>
            </a:xfrm>
            <a:custGeom>
              <a:avLst/>
              <a:gdLst/>
              <a:ahLst/>
              <a:cxnLst/>
              <a:rect l="l" t="t" r="r" b="b"/>
              <a:pathLst>
                <a:path w="12909" h="13006" extrusionOk="0">
                  <a:moveTo>
                    <a:pt x="4974" y="0"/>
                  </a:moveTo>
                  <a:cubicBezTo>
                    <a:pt x="4074" y="0"/>
                    <a:pt x="218" y="728"/>
                    <a:pt x="1" y="3601"/>
                  </a:cubicBezTo>
                  <a:lnTo>
                    <a:pt x="5191" y="4909"/>
                  </a:lnTo>
                  <a:cubicBezTo>
                    <a:pt x="5485" y="6433"/>
                    <a:pt x="5729" y="8554"/>
                    <a:pt x="6380" y="9964"/>
                  </a:cubicBezTo>
                  <a:cubicBezTo>
                    <a:pt x="6450" y="10114"/>
                    <a:pt x="7893" y="13006"/>
                    <a:pt x="8132" y="13006"/>
                  </a:cubicBezTo>
                  <a:cubicBezTo>
                    <a:pt x="8138" y="13006"/>
                    <a:pt x="8144" y="13004"/>
                    <a:pt x="8148" y="13000"/>
                  </a:cubicBezTo>
                  <a:cubicBezTo>
                    <a:pt x="11285" y="10969"/>
                    <a:pt x="12908" y="8390"/>
                    <a:pt x="12086" y="5915"/>
                  </a:cubicBezTo>
                  <a:cubicBezTo>
                    <a:pt x="11643" y="4580"/>
                    <a:pt x="10563" y="2432"/>
                    <a:pt x="8470" y="2100"/>
                  </a:cubicBezTo>
                  <a:cubicBezTo>
                    <a:pt x="7957" y="844"/>
                    <a:pt x="6502" y="94"/>
                    <a:pt x="5048" y="2"/>
                  </a:cubicBezTo>
                  <a:cubicBezTo>
                    <a:pt x="5026" y="1"/>
                    <a:pt x="5001" y="0"/>
                    <a:pt x="4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5775400" y="6194850"/>
              <a:ext cx="88300" cy="28725"/>
            </a:xfrm>
            <a:custGeom>
              <a:avLst/>
              <a:gdLst/>
              <a:ahLst/>
              <a:cxnLst/>
              <a:rect l="l" t="t" r="r" b="b"/>
              <a:pathLst>
                <a:path w="3532" h="1149" fill="none" extrusionOk="0">
                  <a:moveTo>
                    <a:pt x="0" y="885"/>
                  </a:moveTo>
                  <a:cubicBezTo>
                    <a:pt x="0" y="885"/>
                    <a:pt x="2235" y="1149"/>
                    <a:pt x="3532" y="0"/>
                  </a:cubicBezTo>
                </a:path>
              </a:pathLst>
            </a:custGeom>
            <a:noFill/>
            <a:ln w="8400" cap="flat" cmpd="sng">
              <a:solidFill>
                <a:srgbClr val="CE9F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5690800" y="6028725"/>
              <a:ext cx="66325" cy="71500"/>
            </a:xfrm>
            <a:custGeom>
              <a:avLst/>
              <a:gdLst/>
              <a:ahLst/>
              <a:cxnLst/>
              <a:rect l="l" t="t" r="r" b="b"/>
              <a:pathLst>
                <a:path w="2653" h="2860" extrusionOk="0">
                  <a:moveTo>
                    <a:pt x="2653" y="0"/>
                  </a:moveTo>
                  <a:cubicBezTo>
                    <a:pt x="2653" y="0"/>
                    <a:pt x="1" y="1407"/>
                    <a:pt x="74" y="2061"/>
                  </a:cubicBezTo>
                  <a:cubicBezTo>
                    <a:pt x="146" y="2715"/>
                    <a:pt x="1152" y="2859"/>
                    <a:pt x="1152" y="2859"/>
                  </a:cubicBezTo>
                  <a:lnTo>
                    <a:pt x="2653" y="0"/>
                  </a:ln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5769775" y="6027475"/>
              <a:ext cx="25050" cy="21725"/>
            </a:xfrm>
            <a:custGeom>
              <a:avLst/>
              <a:gdLst/>
              <a:ahLst/>
              <a:cxnLst/>
              <a:rect l="l" t="t" r="r" b="b"/>
              <a:pathLst>
                <a:path w="1002" h="869" extrusionOk="0">
                  <a:moveTo>
                    <a:pt x="530" y="0"/>
                  </a:moveTo>
                  <a:cubicBezTo>
                    <a:pt x="461" y="0"/>
                    <a:pt x="402" y="34"/>
                    <a:pt x="349" y="83"/>
                  </a:cubicBezTo>
                  <a:cubicBezTo>
                    <a:pt x="242" y="186"/>
                    <a:pt x="166" y="362"/>
                    <a:pt x="107" y="460"/>
                  </a:cubicBezTo>
                  <a:cubicBezTo>
                    <a:pt x="1" y="636"/>
                    <a:pt x="148" y="836"/>
                    <a:pt x="341" y="866"/>
                  </a:cubicBezTo>
                  <a:cubicBezTo>
                    <a:pt x="354" y="868"/>
                    <a:pt x="367" y="869"/>
                    <a:pt x="380" y="869"/>
                  </a:cubicBezTo>
                  <a:cubicBezTo>
                    <a:pt x="722" y="869"/>
                    <a:pt x="1001" y="160"/>
                    <a:pt x="612" y="16"/>
                  </a:cubicBezTo>
                  <a:cubicBezTo>
                    <a:pt x="583" y="5"/>
                    <a:pt x="556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5722900" y="6123050"/>
              <a:ext cx="80375" cy="47900"/>
            </a:xfrm>
            <a:custGeom>
              <a:avLst/>
              <a:gdLst/>
              <a:ahLst/>
              <a:cxnLst/>
              <a:rect l="l" t="t" r="r" b="b"/>
              <a:pathLst>
                <a:path w="3215" h="1916" extrusionOk="0">
                  <a:moveTo>
                    <a:pt x="613" y="0"/>
                  </a:moveTo>
                  <a:cubicBezTo>
                    <a:pt x="613" y="1"/>
                    <a:pt x="1" y="1574"/>
                    <a:pt x="915" y="1844"/>
                  </a:cubicBezTo>
                  <a:cubicBezTo>
                    <a:pt x="1082" y="1894"/>
                    <a:pt x="1241" y="1916"/>
                    <a:pt x="1391" y="1916"/>
                  </a:cubicBezTo>
                  <a:cubicBezTo>
                    <a:pt x="2586" y="1916"/>
                    <a:pt x="3214" y="515"/>
                    <a:pt x="3214" y="515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5773825" y="5997550"/>
              <a:ext cx="43075" cy="38325"/>
            </a:xfrm>
            <a:custGeom>
              <a:avLst/>
              <a:gdLst/>
              <a:ahLst/>
              <a:cxnLst/>
              <a:rect l="l" t="t" r="r" b="b"/>
              <a:pathLst>
                <a:path w="1723" h="1533" extrusionOk="0">
                  <a:moveTo>
                    <a:pt x="337" y="1"/>
                  </a:moveTo>
                  <a:cubicBezTo>
                    <a:pt x="337" y="1"/>
                    <a:pt x="0" y="335"/>
                    <a:pt x="66" y="450"/>
                  </a:cubicBezTo>
                  <a:cubicBezTo>
                    <a:pt x="570" y="716"/>
                    <a:pt x="1054" y="1112"/>
                    <a:pt x="1403" y="1533"/>
                  </a:cubicBezTo>
                  <a:cubicBezTo>
                    <a:pt x="1468" y="1532"/>
                    <a:pt x="1723" y="1357"/>
                    <a:pt x="1720" y="1177"/>
                  </a:cubicBezTo>
                  <a:cubicBezTo>
                    <a:pt x="1717" y="1035"/>
                    <a:pt x="1063" y="352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862250" y="6085450"/>
              <a:ext cx="68875" cy="80975"/>
            </a:xfrm>
            <a:custGeom>
              <a:avLst/>
              <a:gdLst/>
              <a:ahLst/>
              <a:cxnLst/>
              <a:rect l="l" t="t" r="r" b="b"/>
              <a:pathLst>
                <a:path w="2755" h="3239" extrusionOk="0">
                  <a:moveTo>
                    <a:pt x="1739" y="1"/>
                  </a:moveTo>
                  <a:cubicBezTo>
                    <a:pt x="1413" y="1"/>
                    <a:pt x="1064" y="210"/>
                    <a:pt x="768" y="412"/>
                  </a:cubicBezTo>
                  <a:cubicBezTo>
                    <a:pt x="686" y="466"/>
                    <a:pt x="596" y="535"/>
                    <a:pt x="582" y="629"/>
                  </a:cubicBezTo>
                  <a:lnTo>
                    <a:pt x="1" y="2680"/>
                  </a:lnTo>
                  <a:cubicBezTo>
                    <a:pt x="66" y="3084"/>
                    <a:pt x="361" y="3238"/>
                    <a:pt x="696" y="3238"/>
                  </a:cubicBezTo>
                  <a:cubicBezTo>
                    <a:pt x="811" y="3238"/>
                    <a:pt x="930" y="3220"/>
                    <a:pt x="1046" y="3188"/>
                  </a:cubicBezTo>
                  <a:cubicBezTo>
                    <a:pt x="2142" y="2888"/>
                    <a:pt x="2754" y="1554"/>
                    <a:pt x="2391" y="513"/>
                  </a:cubicBezTo>
                  <a:cubicBezTo>
                    <a:pt x="2320" y="311"/>
                    <a:pt x="2184" y="126"/>
                    <a:pt x="1984" y="46"/>
                  </a:cubicBezTo>
                  <a:cubicBezTo>
                    <a:pt x="1905" y="15"/>
                    <a:pt x="1823" y="1"/>
                    <a:pt x="1739" y="1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5863800" y="6157500"/>
              <a:ext cx="37675" cy="14425"/>
            </a:xfrm>
            <a:custGeom>
              <a:avLst/>
              <a:gdLst/>
              <a:ahLst/>
              <a:cxnLst/>
              <a:rect l="l" t="t" r="r" b="b"/>
              <a:pathLst>
                <a:path w="1507" h="577" fill="none" extrusionOk="0">
                  <a:moveTo>
                    <a:pt x="1507" y="65"/>
                  </a:moveTo>
                  <a:cubicBezTo>
                    <a:pt x="1507" y="65"/>
                    <a:pt x="587" y="576"/>
                    <a:pt x="0" y="1"/>
                  </a:cubicBezTo>
                </a:path>
              </a:pathLst>
            </a:custGeom>
            <a:noFill/>
            <a:ln w="8400" cap="flat" cmpd="sng">
              <a:solidFill>
                <a:srgbClr val="CE9F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34"/>
          <p:cNvSpPr/>
          <p:nvPr/>
        </p:nvSpPr>
        <p:spPr>
          <a:xfrm>
            <a:off x="8268772" y="358223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/>
          <p:nvPr/>
        </p:nvSpPr>
        <p:spPr>
          <a:xfrm rot="4907215">
            <a:off x="7997895" y="3562047"/>
            <a:ext cx="474024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0" y="0"/>
                </a:moveTo>
                <a:lnTo>
                  <a:pt x="14070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2552433" y="492666"/>
            <a:ext cx="4039134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Metode</a:t>
            </a:r>
            <a:r>
              <a:rPr lang="en-US" dirty="0"/>
              <a:t> dan </a:t>
            </a:r>
            <a:r>
              <a:rPr lang="en-US" dirty="0" err="1"/>
              <a:t>Teori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40" name="Google Shape;440;p33"/>
          <p:cNvSpPr txBox="1">
            <a:spLocks noGrp="1"/>
          </p:cNvSpPr>
          <p:nvPr>
            <p:ph type="subTitle" idx="1"/>
          </p:nvPr>
        </p:nvSpPr>
        <p:spPr>
          <a:xfrm>
            <a:off x="1260576" y="1150547"/>
            <a:ext cx="6622848" cy="36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jurnal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penulis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kualitatif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peninjauan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sistematis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literatur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manajemen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teratas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pengkodean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aktual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terkait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preservasi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digital.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diantaranya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Bandara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dkk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mengusulkan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sistematis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meninjau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Serta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kerangka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analitik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Dibbern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dkk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pra-kodifikasi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dipahami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teoretis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memandu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penyelidikan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7"/>
          <p:cNvSpPr txBox="1">
            <a:spLocks noGrp="1"/>
          </p:cNvSpPr>
          <p:nvPr>
            <p:ph type="body" idx="1"/>
          </p:nvPr>
        </p:nvSpPr>
        <p:spPr>
          <a:xfrm>
            <a:off x="988126" y="1484398"/>
            <a:ext cx="3364800" cy="3130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disusun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(1)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penataan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(2)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konstruksi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(3)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(4)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kelanjutan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179" name="Google Shape;1179;p47"/>
          <p:cNvSpPr txBox="1">
            <a:spLocks noGrp="1"/>
          </p:cNvSpPr>
          <p:nvPr>
            <p:ph type="body" idx="2"/>
          </p:nvPr>
        </p:nvSpPr>
        <p:spPr>
          <a:xfrm>
            <a:off x="4876134" y="1484398"/>
            <a:ext cx="3673925" cy="3130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refrensi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dikembangkan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disesuaikan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ditingkatkan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berkelanjutan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diwakili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keempat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mengarah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level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diusulkan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180" name="Google Shape;1180;p47"/>
          <p:cNvSpPr txBox="1">
            <a:spLocks noGrp="1"/>
          </p:cNvSpPr>
          <p:nvPr>
            <p:ph type="title"/>
          </p:nvPr>
        </p:nvSpPr>
        <p:spPr>
          <a:xfrm>
            <a:off x="1282611" y="771815"/>
            <a:ext cx="2970799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Penelitian</a:t>
            </a:r>
            <a:endParaRPr dirty="0"/>
          </a:p>
        </p:txBody>
      </p:sp>
      <p:sp>
        <p:nvSpPr>
          <p:cNvPr id="9" name="Google Shape;1180;p47">
            <a:extLst>
              <a:ext uri="{FF2B5EF4-FFF2-40B4-BE49-F238E27FC236}">
                <a16:creationId xmlns:a16="http://schemas.microsoft.com/office/drawing/2014/main" id="{F5C41254-1D69-4578-B8FC-00B76E995297}"/>
              </a:ext>
            </a:extLst>
          </p:cNvPr>
          <p:cNvSpPr txBox="1">
            <a:spLocks/>
          </p:cNvSpPr>
          <p:nvPr/>
        </p:nvSpPr>
        <p:spPr>
          <a:xfrm>
            <a:off x="5060712" y="771815"/>
            <a:ext cx="3817473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9"/>
          <p:cNvSpPr txBox="1">
            <a:spLocks noGrp="1"/>
          </p:cNvSpPr>
          <p:nvPr>
            <p:ph type="body" idx="2"/>
          </p:nvPr>
        </p:nvSpPr>
        <p:spPr>
          <a:xfrm>
            <a:off x="435070" y="1220407"/>
            <a:ext cx="4508719" cy="3280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digital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pelestarian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jangka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Pelestarian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digital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mempertahankan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aksesibilitas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digital di masa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DP (Digital Preservation)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perhatian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disiplin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Pelestarian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digital. </a:t>
            </a:r>
            <a:endParaRPr lang="id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615934" y="550235"/>
            <a:ext cx="2941800" cy="67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grpSp>
        <p:nvGrpSpPr>
          <p:cNvPr id="6" name="Google Shape;890;p40">
            <a:extLst>
              <a:ext uri="{FF2B5EF4-FFF2-40B4-BE49-F238E27FC236}">
                <a16:creationId xmlns:a16="http://schemas.microsoft.com/office/drawing/2014/main" id="{214392FA-E6E1-419C-8478-0B8790FF8AC4}"/>
              </a:ext>
            </a:extLst>
          </p:cNvPr>
          <p:cNvGrpSpPr/>
          <p:nvPr/>
        </p:nvGrpSpPr>
        <p:grpSpPr>
          <a:xfrm>
            <a:off x="6346783" y="2072344"/>
            <a:ext cx="2797217" cy="2755762"/>
            <a:chOff x="10716950" y="-467075"/>
            <a:chExt cx="2914175" cy="2961150"/>
          </a:xfrm>
        </p:grpSpPr>
        <p:sp>
          <p:nvSpPr>
            <p:cNvPr id="7" name="Google Shape;891;p40">
              <a:extLst>
                <a:ext uri="{FF2B5EF4-FFF2-40B4-BE49-F238E27FC236}">
                  <a16:creationId xmlns:a16="http://schemas.microsoft.com/office/drawing/2014/main" id="{D86581E8-B0E8-4695-8A70-3B0A99EC9396}"/>
                </a:ext>
              </a:extLst>
            </p:cNvPr>
            <p:cNvSpPr/>
            <p:nvPr/>
          </p:nvSpPr>
          <p:spPr>
            <a:xfrm>
              <a:off x="10716950" y="2184000"/>
              <a:ext cx="2914175" cy="310075"/>
            </a:xfrm>
            <a:custGeom>
              <a:avLst/>
              <a:gdLst/>
              <a:ahLst/>
              <a:cxnLst/>
              <a:rect l="l" t="t" r="r" b="b"/>
              <a:pathLst>
                <a:path w="116567" h="12403" extrusionOk="0">
                  <a:moveTo>
                    <a:pt x="58284" y="0"/>
                  </a:moveTo>
                  <a:cubicBezTo>
                    <a:pt x="42826" y="0"/>
                    <a:pt x="28002" y="653"/>
                    <a:pt x="17071" y="1817"/>
                  </a:cubicBezTo>
                  <a:cubicBezTo>
                    <a:pt x="6141" y="2980"/>
                    <a:pt x="1" y="4557"/>
                    <a:pt x="1" y="6201"/>
                  </a:cubicBezTo>
                  <a:cubicBezTo>
                    <a:pt x="1" y="7846"/>
                    <a:pt x="6141" y="9423"/>
                    <a:pt x="17071" y="10587"/>
                  </a:cubicBezTo>
                  <a:cubicBezTo>
                    <a:pt x="28002" y="11750"/>
                    <a:pt x="42826" y="12403"/>
                    <a:pt x="58284" y="12403"/>
                  </a:cubicBezTo>
                  <a:cubicBezTo>
                    <a:pt x="73742" y="12403"/>
                    <a:pt x="88567" y="11750"/>
                    <a:pt x="99496" y="10587"/>
                  </a:cubicBezTo>
                  <a:cubicBezTo>
                    <a:pt x="110426" y="9423"/>
                    <a:pt x="116566" y="7846"/>
                    <a:pt x="116566" y="6201"/>
                  </a:cubicBezTo>
                  <a:cubicBezTo>
                    <a:pt x="116566" y="4557"/>
                    <a:pt x="110426" y="2980"/>
                    <a:pt x="99496" y="1817"/>
                  </a:cubicBezTo>
                  <a:cubicBezTo>
                    <a:pt x="88567" y="653"/>
                    <a:pt x="73742" y="0"/>
                    <a:pt x="58284" y="0"/>
                  </a:cubicBezTo>
                  <a:close/>
                </a:path>
              </a:pathLst>
            </a:custGeom>
            <a:solidFill>
              <a:srgbClr val="224253">
                <a:alpha val="10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2;p40">
              <a:extLst>
                <a:ext uri="{FF2B5EF4-FFF2-40B4-BE49-F238E27FC236}">
                  <a16:creationId xmlns:a16="http://schemas.microsoft.com/office/drawing/2014/main" id="{0E429201-C7CC-447A-A0BD-6A88BC0A12A2}"/>
                </a:ext>
              </a:extLst>
            </p:cNvPr>
            <p:cNvSpPr/>
            <p:nvPr/>
          </p:nvSpPr>
          <p:spPr>
            <a:xfrm>
              <a:off x="12903800" y="600175"/>
              <a:ext cx="32125" cy="866525"/>
            </a:xfrm>
            <a:custGeom>
              <a:avLst/>
              <a:gdLst/>
              <a:ahLst/>
              <a:cxnLst/>
              <a:rect l="l" t="t" r="r" b="b"/>
              <a:pathLst>
                <a:path w="1285" h="34661" extrusionOk="0">
                  <a:moveTo>
                    <a:pt x="1" y="0"/>
                  </a:moveTo>
                  <a:lnTo>
                    <a:pt x="1" y="34660"/>
                  </a:lnTo>
                  <a:lnTo>
                    <a:pt x="1285" y="34660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3;p40">
              <a:extLst>
                <a:ext uri="{FF2B5EF4-FFF2-40B4-BE49-F238E27FC236}">
                  <a16:creationId xmlns:a16="http://schemas.microsoft.com/office/drawing/2014/main" id="{E8033EF9-47A7-46A9-BBD8-F4B80CB58033}"/>
                </a:ext>
              </a:extLst>
            </p:cNvPr>
            <p:cNvSpPr/>
            <p:nvPr/>
          </p:nvSpPr>
          <p:spPr>
            <a:xfrm>
              <a:off x="11532950" y="600175"/>
              <a:ext cx="32125" cy="866525"/>
            </a:xfrm>
            <a:custGeom>
              <a:avLst/>
              <a:gdLst/>
              <a:ahLst/>
              <a:cxnLst/>
              <a:rect l="l" t="t" r="r" b="b"/>
              <a:pathLst>
                <a:path w="1285" h="34661" extrusionOk="0">
                  <a:moveTo>
                    <a:pt x="1" y="0"/>
                  </a:moveTo>
                  <a:lnTo>
                    <a:pt x="1" y="34660"/>
                  </a:lnTo>
                  <a:lnTo>
                    <a:pt x="1285" y="34660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4;p40">
              <a:extLst>
                <a:ext uri="{FF2B5EF4-FFF2-40B4-BE49-F238E27FC236}">
                  <a16:creationId xmlns:a16="http://schemas.microsoft.com/office/drawing/2014/main" id="{3F694AEB-A336-4BEF-9D17-111EE18D5AD4}"/>
                </a:ext>
              </a:extLst>
            </p:cNvPr>
            <p:cNvSpPr/>
            <p:nvPr/>
          </p:nvSpPr>
          <p:spPr>
            <a:xfrm>
              <a:off x="11258225" y="57745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rgbClr val="2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5;p40">
              <a:extLst>
                <a:ext uri="{FF2B5EF4-FFF2-40B4-BE49-F238E27FC236}">
                  <a16:creationId xmlns:a16="http://schemas.microsoft.com/office/drawing/2014/main" id="{3D46DCBC-5007-4D91-A4C1-5CD4AA5BA678}"/>
                </a:ext>
              </a:extLst>
            </p:cNvPr>
            <p:cNvSpPr/>
            <p:nvPr/>
          </p:nvSpPr>
          <p:spPr>
            <a:xfrm>
              <a:off x="11258225" y="77440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6;p40">
              <a:extLst>
                <a:ext uri="{FF2B5EF4-FFF2-40B4-BE49-F238E27FC236}">
                  <a16:creationId xmlns:a16="http://schemas.microsoft.com/office/drawing/2014/main" id="{00FF94F2-F822-4BB3-A674-51993DFE3742}"/>
                </a:ext>
              </a:extLst>
            </p:cNvPr>
            <p:cNvSpPr/>
            <p:nvPr/>
          </p:nvSpPr>
          <p:spPr>
            <a:xfrm>
              <a:off x="11258225" y="97135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7;p40">
              <a:extLst>
                <a:ext uri="{FF2B5EF4-FFF2-40B4-BE49-F238E27FC236}">
                  <a16:creationId xmlns:a16="http://schemas.microsoft.com/office/drawing/2014/main" id="{5FE2B42F-9D2B-49F0-8C62-97EDA0242D1B}"/>
                </a:ext>
              </a:extLst>
            </p:cNvPr>
            <p:cNvSpPr/>
            <p:nvPr/>
          </p:nvSpPr>
          <p:spPr>
            <a:xfrm>
              <a:off x="11258225" y="1168300"/>
              <a:ext cx="1930350" cy="90800"/>
            </a:xfrm>
            <a:custGeom>
              <a:avLst/>
              <a:gdLst/>
              <a:ahLst/>
              <a:cxnLst/>
              <a:rect l="l" t="t" r="r" b="b"/>
              <a:pathLst>
                <a:path w="77214" h="3632" extrusionOk="0">
                  <a:moveTo>
                    <a:pt x="1" y="1"/>
                  </a:moveTo>
                  <a:lnTo>
                    <a:pt x="1" y="3631"/>
                  </a:lnTo>
                  <a:lnTo>
                    <a:pt x="77214" y="3631"/>
                  </a:lnTo>
                  <a:lnTo>
                    <a:pt x="772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8;p40">
              <a:extLst>
                <a:ext uri="{FF2B5EF4-FFF2-40B4-BE49-F238E27FC236}">
                  <a16:creationId xmlns:a16="http://schemas.microsoft.com/office/drawing/2014/main" id="{465E1D12-D38B-47B6-BE36-B35C6DD378A9}"/>
                </a:ext>
              </a:extLst>
            </p:cNvPr>
            <p:cNvSpPr/>
            <p:nvPr/>
          </p:nvSpPr>
          <p:spPr>
            <a:xfrm>
              <a:off x="12650775" y="1466675"/>
              <a:ext cx="68850" cy="845375"/>
            </a:xfrm>
            <a:custGeom>
              <a:avLst/>
              <a:gdLst/>
              <a:ahLst/>
              <a:cxnLst/>
              <a:rect l="l" t="t" r="r" b="b"/>
              <a:pathLst>
                <a:path w="2754" h="33815" extrusionOk="0">
                  <a:moveTo>
                    <a:pt x="1" y="0"/>
                  </a:moveTo>
                  <a:lnTo>
                    <a:pt x="1" y="33814"/>
                  </a:lnTo>
                  <a:lnTo>
                    <a:pt x="999" y="338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9;p40">
              <a:extLst>
                <a:ext uri="{FF2B5EF4-FFF2-40B4-BE49-F238E27FC236}">
                  <a16:creationId xmlns:a16="http://schemas.microsoft.com/office/drawing/2014/main" id="{54DAAB82-D045-4E6C-8CC3-547612AD3DE2}"/>
                </a:ext>
              </a:extLst>
            </p:cNvPr>
            <p:cNvSpPr/>
            <p:nvPr/>
          </p:nvSpPr>
          <p:spPr>
            <a:xfrm>
              <a:off x="13053375" y="1466675"/>
              <a:ext cx="68850" cy="845375"/>
            </a:xfrm>
            <a:custGeom>
              <a:avLst/>
              <a:gdLst/>
              <a:ahLst/>
              <a:cxnLst/>
              <a:rect l="l" t="t" r="r" b="b"/>
              <a:pathLst>
                <a:path w="2754" h="33815" extrusionOk="0">
                  <a:moveTo>
                    <a:pt x="1" y="0"/>
                  </a:moveTo>
                  <a:lnTo>
                    <a:pt x="1756" y="33814"/>
                  </a:lnTo>
                  <a:lnTo>
                    <a:pt x="2754" y="338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0;p40">
              <a:extLst>
                <a:ext uri="{FF2B5EF4-FFF2-40B4-BE49-F238E27FC236}">
                  <a16:creationId xmlns:a16="http://schemas.microsoft.com/office/drawing/2014/main" id="{AACD65DE-35F9-4949-B989-45554F6724D8}"/>
                </a:ext>
              </a:extLst>
            </p:cNvPr>
            <p:cNvSpPr/>
            <p:nvPr/>
          </p:nvSpPr>
          <p:spPr>
            <a:xfrm>
              <a:off x="11169600" y="1466675"/>
              <a:ext cx="68875" cy="845375"/>
            </a:xfrm>
            <a:custGeom>
              <a:avLst/>
              <a:gdLst/>
              <a:ahLst/>
              <a:cxnLst/>
              <a:rect l="l" t="t" r="r" b="b"/>
              <a:pathLst>
                <a:path w="2755" h="33815" extrusionOk="0">
                  <a:moveTo>
                    <a:pt x="0" y="0"/>
                  </a:moveTo>
                  <a:lnTo>
                    <a:pt x="0" y="33814"/>
                  </a:lnTo>
                  <a:lnTo>
                    <a:pt x="998" y="338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01;p40">
              <a:extLst>
                <a:ext uri="{FF2B5EF4-FFF2-40B4-BE49-F238E27FC236}">
                  <a16:creationId xmlns:a16="http://schemas.microsoft.com/office/drawing/2014/main" id="{A66B3768-2B6F-4409-81D8-8C4747A93625}"/>
                </a:ext>
              </a:extLst>
            </p:cNvPr>
            <p:cNvSpPr/>
            <p:nvPr/>
          </p:nvSpPr>
          <p:spPr>
            <a:xfrm>
              <a:off x="11610250" y="1466675"/>
              <a:ext cx="68850" cy="845375"/>
            </a:xfrm>
            <a:custGeom>
              <a:avLst/>
              <a:gdLst/>
              <a:ahLst/>
              <a:cxnLst/>
              <a:rect l="l" t="t" r="r" b="b"/>
              <a:pathLst>
                <a:path w="2754" h="33815" extrusionOk="0">
                  <a:moveTo>
                    <a:pt x="1" y="0"/>
                  </a:moveTo>
                  <a:lnTo>
                    <a:pt x="1755" y="33814"/>
                  </a:lnTo>
                  <a:lnTo>
                    <a:pt x="2753" y="3381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C9A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2;p40">
              <a:extLst>
                <a:ext uri="{FF2B5EF4-FFF2-40B4-BE49-F238E27FC236}">
                  <a16:creationId xmlns:a16="http://schemas.microsoft.com/office/drawing/2014/main" id="{18FF6875-8A6F-479E-A04E-99C75660E0FE}"/>
                </a:ext>
              </a:extLst>
            </p:cNvPr>
            <p:cNvSpPr/>
            <p:nvPr/>
          </p:nvSpPr>
          <p:spPr>
            <a:xfrm>
              <a:off x="11055375" y="1449375"/>
              <a:ext cx="2133200" cy="34575"/>
            </a:xfrm>
            <a:custGeom>
              <a:avLst/>
              <a:gdLst/>
              <a:ahLst/>
              <a:cxnLst/>
              <a:rect l="l" t="t" r="r" b="b"/>
              <a:pathLst>
                <a:path w="8532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85328" y="1383"/>
                  </a:lnTo>
                  <a:lnTo>
                    <a:pt x="853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3;p40">
              <a:extLst>
                <a:ext uri="{FF2B5EF4-FFF2-40B4-BE49-F238E27FC236}">
                  <a16:creationId xmlns:a16="http://schemas.microsoft.com/office/drawing/2014/main" id="{EA3A539F-F05C-4183-844E-BDF220961CA0}"/>
                </a:ext>
              </a:extLst>
            </p:cNvPr>
            <p:cNvSpPr/>
            <p:nvPr/>
          </p:nvSpPr>
          <p:spPr>
            <a:xfrm>
              <a:off x="11529450" y="2252075"/>
              <a:ext cx="247475" cy="145675"/>
            </a:xfrm>
            <a:custGeom>
              <a:avLst/>
              <a:gdLst/>
              <a:ahLst/>
              <a:cxnLst/>
              <a:rect l="l" t="t" r="r" b="b"/>
              <a:pathLst>
                <a:path w="9899" h="5827" extrusionOk="0">
                  <a:moveTo>
                    <a:pt x="7673" y="1"/>
                  </a:moveTo>
                  <a:cubicBezTo>
                    <a:pt x="7633" y="1"/>
                    <a:pt x="7493" y="48"/>
                    <a:pt x="7232" y="150"/>
                  </a:cubicBezTo>
                  <a:lnTo>
                    <a:pt x="7421" y="186"/>
                  </a:lnTo>
                  <a:lnTo>
                    <a:pt x="7421" y="186"/>
                  </a:lnTo>
                  <a:cubicBezTo>
                    <a:pt x="7624" y="68"/>
                    <a:pt x="7720" y="1"/>
                    <a:pt x="7673" y="1"/>
                  </a:cubicBezTo>
                  <a:close/>
                  <a:moveTo>
                    <a:pt x="7421" y="186"/>
                  </a:moveTo>
                  <a:cubicBezTo>
                    <a:pt x="6072" y="975"/>
                    <a:pt x="1" y="4054"/>
                    <a:pt x="86" y="4993"/>
                  </a:cubicBezTo>
                  <a:cubicBezTo>
                    <a:pt x="138" y="5558"/>
                    <a:pt x="1017" y="5827"/>
                    <a:pt x="2427" y="5827"/>
                  </a:cubicBezTo>
                  <a:cubicBezTo>
                    <a:pt x="3889" y="5827"/>
                    <a:pt x="5920" y="5539"/>
                    <a:pt x="8193" y="4993"/>
                  </a:cubicBezTo>
                  <a:cubicBezTo>
                    <a:pt x="8891" y="4826"/>
                    <a:pt x="9899" y="4638"/>
                    <a:pt x="9775" y="3278"/>
                  </a:cubicBezTo>
                  <a:cubicBezTo>
                    <a:pt x="9604" y="1410"/>
                    <a:pt x="8881" y="467"/>
                    <a:pt x="8881" y="467"/>
                  </a:cubicBezTo>
                  <a:lnTo>
                    <a:pt x="7421" y="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4;p40">
              <a:extLst>
                <a:ext uri="{FF2B5EF4-FFF2-40B4-BE49-F238E27FC236}">
                  <a16:creationId xmlns:a16="http://schemas.microsoft.com/office/drawing/2014/main" id="{FA8D6ACA-E781-42F2-8762-01ABD6114065}"/>
                </a:ext>
              </a:extLst>
            </p:cNvPr>
            <p:cNvSpPr/>
            <p:nvPr/>
          </p:nvSpPr>
          <p:spPr>
            <a:xfrm>
              <a:off x="11440425" y="1260200"/>
              <a:ext cx="341450" cy="1026725"/>
            </a:xfrm>
            <a:custGeom>
              <a:avLst/>
              <a:gdLst/>
              <a:ahLst/>
              <a:cxnLst/>
              <a:rect l="l" t="t" r="r" b="b"/>
              <a:pathLst>
                <a:path w="13658" h="41069" extrusionOk="0">
                  <a:moveTo>
                    <a:pt x="10426" y="0"/>
                  </a:moveTo>
                  <a:lnTo>
                    <a:pt x="0" y="2744"/>
                  </a:lnTo>
                  <a:cubicBezTo>
                    <a:pt x="1469" y="14455"/>
                    <a:pt x="7573" y="35845"/>
                    <a:pt x="9935" y="40535"/>
                  </a:cubicBezTo>
                  <a:cubicBezTo>
                    <a:pt x="10500" y="40934"/>
                    <a:pt x="10992" y="41068"/>
                    <a:pt x="11397" y="41068"/>
                  </a:cubicBezTo>
                  <a:cubicBezTo>
                    <a:pt x="12229" y="41068"/>
                    <a:pt x="12699" y="40503"/>
                    <a:pt x="12699" y="40503"/>
                  </a:cubicBezTo>
                  <a:cubicBezTo>
                    <a:pt x="12699" y="40503"/>
                    <a:pt x="13658" y="16664"/>
                    <a:pt x="10426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5;p40">
              <a:extLst>
                <a:ext uri="{FF2B5EF4-FFF2-40B4-BE49-F238E27FC236}">
                  <a16:creationId xmlns:a16="http://schemas.microsoft.com/office/drawing/2014/main" id="{F15C510B-5919-4CEA-AAE4-9A6B2FF16847}"/>
                </a:ext>
              </a:extLst>
            </p:cNvPr>
            <p:cNvSpPr/>
            <p:nvPr/>
          </p:nvSpPr>
          <p:spPr>
            <a:xfrm>
              <a:off x="11319900" y="925725"/>
              <a:ext cx="1381250" cy="1295925"/>
            </a:xfrm>
            <a:custGeom>
              <a:avLst/>
              <a:gdLst/>
              <a:ahLst/>
              <a:cxnLst/>
              <a:rect l="l" t="t" r="r" b="b"/>
              <a:pathLst>
                <a:path w="55250" h="51837" extrusionOk="0">
                  <a:moveTo>
                    <a:pt x="42692" y="0"/>
                  </a:moveTo>
                  <a:lnTo>
                    <a:pt x="29281" y="1785"/>
                  </a:lnTo>
                  <a:cubicBezTo>
                    <a:pt x="29281" y="1785"/>
                    <a:pt x="25911" y="1334"/>
                    <a:pt x="21600" y="1334"/>
                  </a:cubicBezTo>
                  <a:cubicBezTo>
                    <a:pt x="14861" y="1334"/>
                    <a:pt x="5826" y="2437"/>
                    <a:pt x="3789" y="8092"/>
                  </a:cubicBezTo>
                  <a:cubicBezTo>
                    <a:pt x="1" y="18601"/>
                    <a:pt x="6141" y="51836"/>
                    <a:pt x="6141" y="51836"/>
                  </a:cubicBezTo>
                  <a:lnTo>
                    <a:pt x="19608" y="51836"/>
                  </a:lnTo>
                  <a:cubicBezTo>
                    <a:pt x="19608" y="51836"/>
                    <a:pt x="17169" y="23734"/>
                    <a:pt x="18882" y="22020"/>
                  </a:cubicBezTo>
                  <a:cubicBezTo>
                    <a:pt x="19739" y="21163"/>
                    <a:pt x="21934" y="20949"/>
                    <a:pt x="25539" y="20949"/>
                  </a:cubicBezTo>
                  <a:cubicBezTo>
                    <a:pt x="29144" y="20949"/>
                    <a:pt x="34158" y="21163"/>
                    <a:pt x="40654" y="21163"/>
                  </a:cubicBezTo>
                  <a:cubicBezTo>
                    <a:pt x="55249" y="21163"/>
                    <a:pt x="48125" y="1615"/>
                    <a:pt x="42692" y="0"/>
                  </a:cubicBezTo>
                  <a:close/>
                </a:path>
              </a:pathLst>
            </a:custGeom>
            <a:solidFill>
              <a:srgbClr val="509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6;p40">
              <a:extLst>
                <a:ext uri="{FF2B5EF4-FFF2-40B4-BE49-F238E27FC236}">
                  <a16:creationId xmlns:a16="http://schemas.microsoft.com/office/drawing/2014/main" id="{AD26BE5D-85B2-49FE-B00D-17F3D85B469D}"/>
                </a:ext>
              </a:extLst>
            </p:cNvPr>
            <p:cNvSpPr/>
            <p:nvPr/>
          </p:nvSpPr>
          <p:spPr>
            <a:xfrm>
              <a:off x="11700525" y="1378600"/>
              <a:ext cx="587350" cy="843050"/>
            </a:xfrm>
            <a:custGeom>
              <a:avLst/>
              <a:gdLst/>
              <a:ahLst/>
              <a:cxnLst/>
              <a:rect l="l" t="t" r="r" b="b"/>
              <a:pathLst>
                <a:path w="23494" h="33722" fill="none" extrusionOk="0">
                  <a:moveTo>
                    <a:pt x="3450" y="33721"/>
                  </a:moveTo>
                  <a:cubicBezTo>
                    <a:pt x="3450" y="33721"/>
                    <a:pt x="0" y="4723"/>
                    <a:pt x="2942" y="2598"/>
                  </a:cubicBezTo>
                  <a:cubicBezTo>
                    <a:pt x="6534" y="1"/>
                    <a:pt x="23494" y="1696"/>
                    <a:pt x="23494" y="1696"/>
                  </a:cubicBezTo>
                </a:path>
              </a:pathLst>
            </a:custGeom>
            <a:solidFill>
              <a:schemeClr val="accent2"/>
            </a:solidFill>
            <a:ln w="9500" cap="flat" cmpd="sng">
              <a:solidFill>
                <a:schemeClr val="accent2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07;p40">
              <a:extLst>
                <a:ext uri="{FF2B5EF4-FFF2-40B4-BE49-F238E27FC236}">
                  <a16:creationId xmlns:a16="http://schemas.microsoft.com/office/drawing/2014/main" id="{2B706A1F-8069-4975-9A4E-3DCA1EC87F3D}"/>
                </a:ext>
              </a:extLst>
            </p:cNvPr>
            <p:cNvSpPr/>
            <p:nvPr/>
          </p:nvSpPr>
          <p:spPr>
            <a:xfrm>
              <a:off x="12164500" y="2252075"/>
              <a:ext cx="247450" cy="145675"/>
            </a:xfrm>
            <a:custGeom>
              <a:avLst/>
              <a:gdLst/>
              <a:ahLst/>
              <a:cxnLst/>
              <a:rect l="l" t="t" r="r" b="b"/>
              <a:pathLst>
                <a:path w="9898" h="5827" extrusionOk="0">
                  <a:moveTo>
                    <a:pt x="7671" y="1"/>
                  </a:moveTo>
                  <a:cubicBezTo>
                    <a:pt x="7632" y="1"/>
                    <a:pt x="7492" y="48"/>
                    <a:pt x="7230" y="150"/>
                  </a:cubicBezTo>
                  <a:lnTo>
                    <a:pt x="7420" y="186"/>
                  </a:lnTo>
                  <a:lnTo>
                    <a:pt x="7420" y="186"/>
                  </a:lnTo>
                  <a:cubicBezTo>
                    <a:pt x="7622" y="68"/>
                    <a:pt x="7719" y="1"/>
                    <a:pt x="7671" y="1"/>
                  </a:cubicBezTo>
                  <a:close/>
                  <a:moveTo>
                    <a:pt x="7420" y="186"/>
                  </a:moveTo>
                  <a:lnTo>
                    <a:pt x="7420" y="186"/>
                  </a:lnTo>
                  <a:cubicBezTo>
                    <a:pt x="6071" y="975"/>
                    <a:pt x="1" y="4054"/>
                    <a:pt x="85" y="4993"/>
                  </a:cubicBezTo>
                  <a:cubicBezTo>
                    <a:pt x="137" y="5558"/>
                    <a:pt x="1016" y="5827"/>
                    <a:pt x="2427" y="5827"/>
                  </a:cubicBezTo>
                  <a:cubicBezTo>
                    <a:pt x="3888" y="5827"/>
                    <a:pt x="5919" y="5539"/>
                    <a:pt x="8192" y="4993"/>
                  </a:cubicBezTo>
                  <a:cubicBezTo>
                    <a:pt x="8891" y="4826"/>
                    <a:pt x="9897" y="4638"/>
                    <a:pt x="9774" y="3278"/>
                  </a:cubicBezTo>
                  <a:cubicBezTo>
                    <a:pt x="9604" y="1410"/>
                    <a:pt x="8881" y="467"/>
                    <a:pt x="8881" y="467"/>
                  </a:cubicBezTo>
                  <a:lnTo>
                    <a:pt x="7420" y="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8;p40">
              <a:extLst>
                <a:ext uri="{FF2B5EF4-FFF2-40B4-BE49-F238E27FC236}">
                  <a16:creationId xmlns:a16="http://schemas.microsoft.com/office/drawing/2014/main" id="{28963CB2-212A-4EF8-95AD-DB757A9D24D0}"/>
                </a:ext>
              </a:extLst>
            </p:cNvPr>
            <p:cNvSpPr/>
            <p:nvPr/>
          </p:nvSpPr>
          <p:spPr>
            <a:xfrm>
              <a:off x="12018625" y="1260200"/>
              <a:ext cx="374300" cy="1026725"/>
            </a:xfrm>
            <a:custGeom>
              <a:avLst/>
              <a:gdLst/>
              <a:ahLst/>
              <a:cxnLst/>
              <a:rect l="l" t="t" r="r" b="b"/>
              <a:pathLst>
                <a:path w="14972" h="41069" extrusionOk="0">
                  <a:moveTo>
                    <a:pt x="10425" y="0"/>
                  </a:moveTo>
                  <a:lnTo>
                    <a:pt x="1" y="2744"/>
                  </a:lnTo>
                  <a:cubicBezTo>
                    <a:pt x="1468" y="14455"/>
                    <a:pt x="9847" y="35845"/>
                    <a:pt x="12207" y="40535"/>
                  </a:cubicBezTo>
                  <a:cubicBezTo>
                    <a:pt x="12772" y="40934"/>
                    <a:pt x="13264" y="41068"/>
                    <a:pt x="13670" y="41068"/>
                  </a:cubicBezTo>
                  <a:cubicBezTo>
                    <a:pt x="14502" y="41068"/>
                    <a:pt x="14971" y="40503"/>
                    <a:pt x="14971" y="40503"/>
                  </a:cubicBezTo>
                  <a:cubicBezTo>
                    <a:pt x="14971" y="40503"/>
                    <a:pt x="13657" y="16664"/>
                    <a:pt x="10425" y="0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9;p40">
              <a:extLst>
                <a:ext uri="{FF2B5EF4-FFF2-40B4-BE49-F238E27FC236}">
                  <a16:creationId xmlns:a16="http://schemas.microsoft.com/office/drawing/2014/main" id="{F85AACEA-743D-4DCC-A61F-9D52E052C9BF}"/>
                </a:ext>
              </a:extLst>
            </p:cNvPr>
            <p:cNvSpPr/>
            <p:nvPr/>
          </p:nvSpPr>
          <p:spPr>
            <a:xfrm>
              <a:off x="11843375" y="840650"/>
              <a:ext cx="1163200" cy="1381000"/>
            </a:xfrm>
            <a:custGeom>
              <a:avLst/>
              <a:gdLst/>
              <a:ahLst/>
              <a:cxnLst/>
              <a:rect l="l" t="t" r="r" b="b"/>
              <a:pathLst>
                <a:path w="46528" h="55240" extrusionOk="0">
                  <a:moveTo>
                    <a:pt x="33971" y="1"/>
                  </a:moveTo>
                  <a:lnTo>
                    <a:pt x="32463" y="5188"/>
                  </a:lnTo>
                  <a:cubicBezTo>
                    <a:pt x="32463" y="5188"/>
                    <a:pt x="24902" y="3403"/>
                    <a:pt x="17413" y="3403"/>
                  </a:cubicBezTo>
                  <a:cubicBezTo>
                    <a:pt x="10937" y="3403"/>
                    <a:pt x="4515" y="4738"/>
                    <a:pt x="3085" y="9717"/>
                  </a:cubicBezTo>
                  <a:cubicBezTo>
                    <a:pt x="1" y="20453"/>
                    <a:pt x="9287" y="55239"/>
                    <a:pt x="9287" y="55239"/>
                  </a:cubicBezTo>
                  <a:lnTo>
                    <a:pt x="23418" y="55239"/>
                  </a:lnTo>
                  <a:cubicBezTo>
                    <a:pt x="23418" y="55239"/>
                    <a:pt x="19022" y="27137"/>
                    <a:pt x="20735" y="25423"/>
                  </a:cubicBezTo>
                  <a:cubicBezTo>
                    <a:pt x="21528" y="24630"/>
                    <a:pt x="23542" y="24564"/>
                    <a:pt x="28550" y="24564"/>
                  </a:cubicBezTo>
                  <a:cubicBezTo>
                    <a:pt x="29553" y="24564"/>
                    <a:pt x="30677" y="24566"/>
                    <a:pt x="31934" y="24566"/>
                  </a:cubicBezTo>
                  <a:cubicBezTo>
                    <a:pt x="46528" y="24566"/>
                    <a:pt x="39404" y="1615"/>
                    <a:pt x="33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0;p40">
              <a:extLst>
                <a:ext uri="{FF2B5EF4-FFF2-40B4-BE49-F238E27FC236}">
                  <a16:creationId xmlns:a16="http://schemas.microsoft.com/office/drawing/2014/main" id="{943AE150-D955-4F08-9793-9DA20B373A33}"/>
                </a:ext>
              </a:extLst>
            </p:cNvPr>
            <p:cNvSpPr/>
            <p:nvPr/>
          </p:nvSpPr>
          <p:spPr>
            <a:xfrm>
              <a:off x="12261425" y="840650"/>
              <a:ext cx="679150" cy="1381000"/>
            </a:xfrm>
            <a:custGeom>
              <a:avLst/>
              <a:gdLst/>
              <a:ahLst/>
              <a:cxnLst/>
              <a:rect l="l" t="t" r="r" b="b"/>
              <a:pathLst>
                <a:path w="27166" h="55240" fill="none" extrusionOk="0">
                  <a:moveTo>
                    <a:pt x="4833" y="55239"/>
                  </a:moveTo>
                  <a:cubicBezTo>
                    <a:pt x="4833" y="55239"/>
                    <a:pt x="1" y="24776"/>
                    <a:pt x="1714" y="23061"/>
                  </a:cubicBezTo>
                  <a:cubicBezTo>
                    <a:pt x="3428" y="21349"/>
                    <a:pt x="4989" y="22510"/>
                    <a:pt x="12571" y="22510"/>
                  </a:cubicBezTo>
                  <a:cubicBezTo>
                    <a:pt x="27166" y="22510"/>
                    <a:pt x="20042" y="1615"/>
                    <a:pt x="14607" y="1"/>
                  </a:cubicBezTo>
                </a:path>
              </a:pathLst>
            </a:custGeom>
            <a:noFill/>
            <a:ln w="9500" cap="flat" cmpd="sng">
              <a:solidFill>
                <a:schemeClr val="accent3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11;p40">
              <a:extLst>
                <a:ext uri="{FF2B5EF4-FFF2-40B4-BE49-F238E27FC236}">
                  <a16:creationId xmlns:a16="http://schemas.microsoft.com/office/drawing/2014/main" id="{9E1A8638-0266-4A03-A3D9-651B2FE89DD1}"/>
                </a:ext>
              </a:extLst>
            </p:cNvPr>
            <p:cNvSpPr/>
            <p:nvPr/>
          </p:nvSpPr>
          <p:spPr>
            <a:xfrm>
              <a:off x="11857425" y="867200"/>
              <a:ext cx="680775" cy="576325"/>
            </a:xfrm>
            <a:custGeom>
              <a:avLst/>
              <a:gdLst/>
              <a:ahLst/>
              <a:cxnLst/>
              <a:rect l="l" t="t" r="r" b="b"/>
              <a:pathLst>
                <a:path w="27231" h="23053" fill="none" extrusionOk="0">
                  <a:moveTo>
                    <a:pt x="2483" y="23052"/>
                  </a:moveTo>
                  <a:cubicBezTo>
                    <a:pt x="1931" y="16279"/>
                    <a:pt x="0" y="8147"/>
                    <a:pt x="6007" y="4455"/>
                  </a:cubicBezTo>
                  <a:cubicBezTo>
                    <a:pt x="13255" y="0"/>
                    <a:pt x="27231" y="3241"/>
                    <a:pt x="27231" y="3241"/>
                  </a:cubicBezTo>
                </a:path>
              </a:pathLst>
            </a:custGeom>
            <a:solidFill>
              <a:schemeClr val="accent2"/>
            </a:solidFill>
            <a:ln w="9500" cap="flat" cmpd="sng">
              <a:solidFill>
                <a:schemeClr val="accent2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2;p40">
              <a:extLst>
                <a:ext uri="{FF2B5EF4-FFF2-40B4-BE49-F238E27FC236}">
                  <a16:creationId xmlns:a16="http://schemas.microsoft.com/office/drawing/2014/main" id="{BC362087-BE03-4505-8B25-3A6020A84DA9}"/>
                </a:ext>
              </a:extLst>
            </p:cNvPr>
            <p:cNvSpPr/>
            <p:nvPr/>
          </p:nvSpPr>
          <p:spPr>
            <a:xfrm>
              <a:off x="11902150" y="44575"/>
              <a:ext cx="960025" cy="941775"/>
            </a:xfrm>
            <a:custGeom>
              <a:avLst/>
              <a:gdLst/>
              <a:ahLst/>
              <a:cxnLst/>
              <a:rect l="l" t="t" r="r" b="b"/>
              <a:pathLst>
                <a:path w="38401" h="37671" extrusionOk="0">
                  <a:moveTo>
                    <a:pt x="16105" y="0"/>
                  </a:moveTo>
                  <a:cubicBezTo>
                    <a:pt x="15858" y="0"/>
                    <a:pt x="15619" y="17"/>
                    <a:pt x="15389" y="53"/>
                  </a:cubicBezTo>
                  <a:cubicBezTo>
                    <a:pt x="10413" y="829"/>
                    <a:pt x="1796" y="10853"/>
                    <a:pt x="1796" y="10853"/>
                  </a:cubicBezTo>
                  <a:cubicBezTo>
                    <a:pt x="1796" y="10853"/>
                    <a:pt x="1" y="31244"/>
                    <a:pt x="3851" y="33632"/>
                  </a:cubicBezTo>
                  <a:cubicBezTo>
                    <a:pt x="7701" y="36017"/>
                    <a:pt x="14139" y="37150"/>
                    <a:pt x="19362" y="37218"/>
                  </a:cubicBezTo>
                  <a:cubicBezTo>
                    <a:pt x="21869" y="37250"/>
                    <a:pt x="24935" y="37671"/>
                    <a:pt x="27763" y="37671"/>
                  </a:cubicBezTo>
                  <a:cubicBezTo>
                    <a:pt x="30783" y="37671"/>
                    <a:pt x="33531" y="37191"/>
                    <a:pt x="35034" y="35246"/>
                  </a:cubicBezTo>
                  <a:cubicBezTo>
                    <a:pt x="38400" y="30889"/>
                    <a:pt x="29726" y="7278"/>
                    <a:pt x="29726" y="7278"/>
                  </a:cubicBezTo>
                  <a:cubicBezTo>
                    <a:pt x="29726" y="7278"/>
                    <a:pt x="21209" y="0"/>
                    <a:pt x="16105" y="0"/>
                  </a:cubicBezTo>
                  <a:close/>
                </a:path>
              </a:pathLst>
            </a:custGeom>
            <a:solidFill>
              <a:srgbClr val="CE9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13;p40">
              <a:extLst>
                <a:ext uri="{FF2B5EF4-FFF2-40B4-BE49-F238E27FC236}">
                  <a16:creationId xmlns:a16="http://schemas.microsoft.com/office/drawing/2014/main" id="{A4706D89-9F55-427F-9D0D-76FDF7B83B74}"/>
                </a:ext>
              </a:extLst>
            </p:cNvPr>
            <p:cNvSpPr/>
            <p:nvPr/>
          </p:nvSpPr>
          <p:spPr>
            <a:xfrm>
              <a:off x="12302200" y="906650"/>
              <a:ext cx="201850" cy="109250"/>
            </a:xfrm>
            <a:custGeom>
              <a:avLst/>
              <a:gdLst/>
              <a:ahLst/>
              <a:cxnLst/>
              <a:rect l="l" t="t" r="r" b="b"/>
              <a:pathLst>
                <a:path w="8074" h="4370" extrusionOk="0">
                  <a:moveTo>
                    <a:pt x="7773" y="1"/>
                  </a:moveTo>
                  <a:cubicBezTo>
                    <a:pt x="7474" y="1"/>
                    <a:pt x="5822" y="1178"/>
                    <a:pt x="5575" y="1260"/>
                  </a:cubicBezTo>
                  <a:cubicBezTo>
                    <a:pt x="5159" y="1398"/>
                    <a:pt x="4499" y="1538"/>
                    <a:pt x="4135" y="1538"/>
                  </a:cubicBezTo>
                  <a:cubicBezTo>
                    <a:pt x="3975" y="1538"/>
                    <a:pt x="3872" y="1511"/>
                    <a:pt x="3872" y="1445"/>
                  </a:cubicBezTo>
                  <a:cubicBezTo>
                    <a:pt x="3872" y="1230"/>
                    <a:pt x="5136" y="844"/>
                    <a:pt x="5136" y="612"/>
                  </a:cubicBezTo>
                  <a:cubicBezTo>
                    <a:pt x="5136" y="499"/>
                    <a:pt x="4828" y="448"/>
                    <a:pt x="4381" y="448"/>
                  </a:cubicBezTo>
                  <a:cubicBezTo>
                    <a:pt x="3908" y="448"/>
                    <a:pt x="3280" y="506"/>
                    <a:pt x="2700" y="612"/>
                  </a:cubicBezTo>
                  <a:cubicBezTo>
                    <a:pt x="1992" y="742"/>
                    <a:pt x="2" y="1332"/>
                    <a:pt x="2" y="1332"/>
                  </a:cubicBezTo>
                  <a:lnTo>
                    <a:pt x="0" y="3698"/>
                  </a:lnTo>
                  <a:cubicBezTo>
                    <a:pt x="0" y="3698"/>
                    <a:pt x="2613" y="4369"/>
                    <a:pt x="3705" y="4369"/>
                  </a:cubicBezTo>
                  <a:cubicBezTo>
                    <a:pt x="4796" y="4369"/>
                    <a:pt x="6414" y="3734"/>
                    <a:pt x="6638" y="3494"/>
                  </a:cubicBezTo>
                  <a:cubicBezTo>
                    <a:pt x="7611" y="2440"/>
                    <a:pt x="8073" y="1"/>
                    <a:pt x="7773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4;p40">
              <a:extLst>
                <a:ext uri="{FF2B5EF4-FFF2-40B4-BE49-F238E27FC236}">
                  <a16:creationId xmlns:a16="http://schemas.microsoft.com/office/drawing/2014/main" id="{6CC5DA5A-10AE-4B94-B4F6-1B04686E1354}"/>
                </a:ext>
              </a:extLst>
            </p:cNvPr>
            <p:cNvSpPr/>
            <p:nvPr/>
          </p:nvSpPr>
          <p:spPr>
            <a:xfrm>
              <a:off x="11708925" y="58925"/>
              <a:ext cx="630475" cy="960925"/>
            </a:xfrm>
            <a:custGeom>
              <a:avLst/>
              <a:gdLst/>
              <a:ahLst/>
              <a:cxnLst/>
              <a:rect l="l" t="t" r="r" b="b"/>
              <a:pathLst>
                <a:path w="25219" h="38437" extrusionOk="0">
                  <a:moveTo>
                    <a:pt x="20145" y="1"/>
                  </a:moveTo>
                  <a:cubicBezTo>
                    <a:pt x="17030" y="1"/>
                    <a:pt x="10774" y="675"/>
                    <a:pt x="6743" y="5620"/>
                  </a:cubicBezTo>
                  <a:cubicBezTo>
                    <a:pt x="1" y="13891"/>
                    <a:pt x="271" y="25128"/>
                    <a:pt x="3355" y="31270"/>
                  </a:cubicBezTo>
                  <a:cubicBezTo>
                    <a:pt x="6564" y="37659"/>
                    <a:pt x="17435" y="38437"/>
                    <a:pt x="22536" y="38437"/>
                  </a:cubicBezTo>
                  <a:cubicBezTo>
                    <a:pt x="24176" y="38437"/>
                    <a:pt x="25219" y="38356"/>
                    <a:pt x="25219" y="38356"/>
                  </a:cubicBezTo>
                  <a:lnTo>
                    <a:pt x="25219" y="33731"/>
                  </a:lnTo>
                  <a:cubicBezTo>
                    <a:pt x="25219" y="33731"/>
                    <a:pt x="12265" y="27834"/>
                    <a:pt x="12265" y="25128"/>
                  </a:cubicBezTo>
                  <a:cubicBezTo>
                    <a:pt x="12265" y="22421"/>
                    <a:pt x="11408" y="10279"/>
                    <a:pt x="11408" y="10279"/>
                  </a:cubicBezTo>
                  <a:lnTo>
                    <a:pt x="22042" y="96"/>
                  </a:lnTo>
                  <a:cubicBezTo>
                    <a:pt x="22042" y="96"/>
                    <a:pt x="21315" y="1"/>
                    <a:pt x="20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5;p40">
              <a:extLst>
                <a:ext uri="{FF2B5EF4-FFF2-40B4-BE49-F238E27FC236}">
                  <a16:creationId xmlns:a16="http://schemas.microsoft.com/office/drawing/2014/main" id="{13F4B5FA-28C6-49CB-9BDD-94F9E378FBFE}"/>
                </a:ext>
              </a:extLst>
            </p:cNvPr>
            <p:cNvSpPr/>
            <p:nvPr/>
          </p:nvSpPr>
          <p:spPr>
            <a:xfrm>
              <a:off x="11994125" y="315875"/>
              <a:ext cx="345275" cy="586325"/>
            </a:xfrm>
            <a:custGeom>
              <a:avLst/>
              <a:gdLst/>
              <a:ahLst/>
              <a:cxnLst/>
              <a:rect l="l" t="t" r="r" b="b"/>
              <a:pathLst>
                <a:path w="13811" h="23453" fill="none" extrusionOk="0">
                  <a:moveTo>
                    <a:pt x="13811" y="23453"/>
                  </a:moveTo>
                  <a:cubicBezTo>
                    <a:pt x="13811" y="23453"/>
                    <a:pt x="857" y="17556"/>
                    <a:pt x="857" y="14850"/>
                  </a:cubicBezTo>
                  <a:cubicBezTo>
                    <a:pt x="857" y="12143"/>
                    <a:pt x="0" y="1"/>
                    <a:pt x="0" y="1"/>
                  </a:cubicBezTo>
                </a:path>
              </a:pathLst>
            </a:custGeom>
            <a:noFill/>
            <a:ln w="9500" cap="flat" cmpd="sng">
              <a:solidFill>
                <a:schemeClr val="accent6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6;p40">
              <a:extLst>
                <a:ext uri="{FF2B5EF4-FFF2-40B4-BE49-F238E27FC236}">
                  <a16:creationId xmlns:a16="http://schemas.microsoft.com/office/drawing/2014/main" id="{CE1E05A8-CCEA-45FA-969E-1C404455557C}"/>
                </a:ext>
              </a:extLst>
            </p:cNvPr>
            <p:cNvSpPr/>
            <p:nvPr/>
          </p:nvSpPr>
          <p:spPr>
            <a:xfrm>
              <a:off x="11936850" y="311550"/>
              <a:ext cx="155125" cy="163575"/>
            </a:xfrm>
            <a:custGeom>
              <a:avLst/>
              <a:gdLst/>
              <a:ahLst/>
              <a:cxnLst/>
              <a:rect l="l" t="t" r="r" b="b"/>
              <a:pathLst>
                <a:path w="6205" h="6543" extrusionOk="0">
                  <a:moveTo>
                    <a:pt x="349" y="0"/>
                  </a:moveTo>
                  <a:cubicBezTo>
                    <a:pt x="271" y="0"/>
                    <a:pt x="199" y="38"/>
                    <a:pt x="152" y="101"/>
                  </a:cubicBezTo>
                  <a:cubicBezTo>
                    <a:pt x="105" y="166"/>
                    <a:pt x="1" y="283"/>
                    <a:pt x="1" y="283"/>
                  </a:cubicBezTo>
                  <a:lnTo>
                    <a:pt x="2626" y="6306"/>
                  </a:lnTo>
                  <a:cubicBezTo>
                    <a:pt x="2685" y="6449"/>
                    <a:pt x="2826" y="6542"/>
                    <a:pt x="2981" y="6542"/>
                  </a:cubicBezTo>
                  <a:lnTo>
                    <a:pt x="5913" y="6542"/>
                  </a:lnTo>
                  <a:cubicBezTo>
                    <a:pt x="6086" y="6542"/>
                    <a:pt x="6205" y="6365"/>
                    <a:pt x="6138" y="6205"/>
                  </a:cubicBezTo>
                  <a:lnTo>
                    <a:pt x="3637" y="237"/>
                  </a:lnTo>
                  <a:cubicBezTo>
                    <a:pt x="3576" y="94"/>
                    <a:pt x="3436" y="0"/>
                    <a:pt x="3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7;p40">
              <a:extLst>
                <a:ext uri="{FF2B5EF4-FFF2-40B4-BE49-F238E27FC236}">
                  <a16:creationId xmlns:a16="http://schemas.microsoft.com/office/drawing/2014/main" id="{073BD257-9FCC-4938-987B-4DDFA48F9693}"/>
                </a:ext>
              </a:extLst>
            </p:cNvPr>
            <p:cNvSpPr/>
            <p:nvPr/>
          </p:nvSpPr>
          <p:spPr>
            <a:xfrm>
              <a:off x="11934625" y="315875"/>
              <a:ext cx="153675" cy="163550"/>
            </a:xfrm>
            <a:custGeom>
              <a:avLst/>
              <a:gdLst/>
              <a:ahLst/>
              <a:cxnLst/>
              <a:rect l="l" t="t" r="r" b="b"/>
              <a:pathLst>
                <a:path w="6147" h="6542" extrusionOk="0">
                  <a:moveTo>
                    <a:pt x="292" y="1"/>
                  </a:moveTo>
                  <a:cubicBezTo>
                    <a:pt x="117" y="1"/>
                    <a:pt x="0" y="177"/>
                    <a:pt x="67" y="339"/>
                  </a:cubicBezTo>
                  <a:lnTo>
                    <a:pt x="2568" y="6306"/>
                  </a:lnTo>
                  <a:cubicBezTo>
                    <a:pt x="2629" y="6449"/>
                    <a:pt x="2769" y="6541"/>
                    <a:pt x="2923" y="6541"/>
                  </a:cubicBezTo>
                  <a:lnTo>
                    <a:pt x="5856" y="6541"/>
                  </a:lnTo>
                  <a:cubicBezTo>
                    <a:pt x="6030" y="6541"/>
                    <a:pt x="6147" y="6365"/>
                    <a:pt x="6080" y="6205"/>
                  </a:cubicBezTo>
                  <a:lnTo>
                    <a:pt x="3579" y="237"/>
                  </a:lnTo>
                  <a:cubicBezTo>
                    <a:pt x="3520" y="95"/>
                    <a:pt x="3380" y="1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8;p40">
              <a:extLst>
                <a:ext uri="{FF2B5EF4-FFF2-40B4-BE49-F238E27FC236}">
                  <a16:creationId xmlns:a16="http://schemas.microsoft.com/office/drawing/2014/main" id="{A05E44A9-23A3-4D1B-A85E-5212445B9752}"/>
                </a:ext>
              </a:extLst>
            </p:cNvPr>
            <p:cNvSpPr/>
            <p:nvPr/>
          </p:nvSpPr>
          <p:spPr>
            <a:xfrm>
              <a:off x="11935450" y="363575"/>
              <a:ext cx="231350" cy="251350"/>
            </a:xfrm>
            <a:custGeom>
              <a:avLst/>
              <a:gdLst/>
              <a:ahLst/>
              <a:cxnLst/>
              <a:rect l="l" t="t" r="r" b="b"/>
              <a:pathLst>
                <a:path w="9254" h="10054" extrusionOk="0">
                  <a:moveTo>
                    <a:pt x="665" y="1"/>
                  </a:moveTo>
                  <a:cubicBezTo>
                    <a:pt x="529" y="1"/>
                    <a:pt x="418" y="76"/>
                    <a:pt x="347" y="257"/>
                  </a:cubicBezTo>
                  <a:cubicBezTo>
                    <a:pt x="0" y="1134"/>
                    <a:pt x="1335" y="3735"/>
                    <a:pt x="2483" y="4883"/>
                  </a:cubicBezTo>
                  <a:cubicBezTo>
                    <a:pt x="3632" y="6033"/>
                    <a:pt x="5139" y="6599"/>
                    <a:pt x="5139" y="6599"/>
                  </a:cubicBezTo>
                  <a:lnTo>
                    <a:pt x="6489" y="10053"/>
                  </a:lnTo>
                  <a:lnTo>
                    <a:pt x="9253" y="8509"/>
                  </a:lnTo>
                  <a:cubicBezTo>
                    <a:pt x="9253" y="8509"/>
                    <a:pt x="7295" y="5968"/>
                    <a:pt x="6997" y="5456"/>
                  </a:cubicBezTo>
                  <a:cubicBezTo>
                    <a:pt x="6517" y="4628"/>
                    <a:pt x="5976" y="2237"/>
                    <a:pt x="5686" y="1947"/>
                  </a:cubicBezTo>
                  <a:cubicBezTo>
                    <a:pt x="5387" y="1647"/>
                    <a:pt x="4772" y="1254"/>
                    <a:pt x="4772" y="1254"/>
                  </a:cubicBezTo>
                  <a:lnTo>
                    <a:pt x="4772" y="1254"/>
                  </a:lnTo>
                  <a:lnTo>
                    <a:pt x="5017" y="1970"/>
                  </a:lnTo>
                  <a:cubicBezTo>
                    <a:pt x="5076" y="2159"/>
                    <a:pt x="4935" y="2345"/>
                    <a:pt x="4744" y="2345"/>
                  </a:cubicBezTo>
                  <a:cubicBezTo>
                    <a:pt x="4733" y="2345"/>
                    <a:pt x="4722" y="2344"/>
                    <a:pt x="4711" y="2343"/>
                  </a:cubicBezTo>
                  <a:cubicBezTo>
                    <a:pt x="4118" y="2276"/>
                    <a:pt x="3074" y="2096"/>
                    <a:pt x="2614" y="1637"/>
                  </a:cubicBezTo>
                  <a:cubicBezTo>
                    <a:pt x="2092" y="1114"/>
                    <a:pt x="1188" y="1"/>
                    <a:pt x="665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9;p40">
              <a:extLst>
                <a:ext uri="{FF2B5EF4-FFF2-40B4-BE49-F238E27FC236}">
                  <a16:creationId xmlns:a16="http://schemas.microsoft.com/office/drawing/2014/main" id="{BE39DADE-E05F-47C1-BB81-79F865DBC649}"/>
                </a:ext>
              </a:extLst>
            </p:cNvPr>
            <p:cNvSpPr/>
            <p:nvPr/>
          </p:nvSpPr>
          <p:spPr>
            <a:xfrm>
              <a:off x="12075500" y="54825"/>
              <a:ext cx="848225" cy="984075"/>
            </a:xfrm>
            <a:custGeom>
              <a:avLst/>
              <a:gdLst/>
              <a:ahLst/>
              <a:cxnLst/>
              <a:rect l="l" t="t" r="r" b="b"/>
              <a:pathLst>
                <a:path w="33929" h="39363" extrusionOk="0">
                  <a:moveTo>
                    <a:pt x="13352" y="1"/>
                  </a:moveTo>
                  <a:cubicBezTo>
                    <a:pt x="11664" y="1"/>
                    <a:pt x="10556" y="162"/>
                    <a:pt x="10556" y="162"/>
                  </a:cubicBezTo>
                  <a:lnTo>
                    <a:pt x="18508" y="13010"/>
                  </a:lnTo>
                  <a:cubicBezTo>
                    <a:pt x="18508" y="13010"/>
                    <a:pt x="17651" y="28869"/>
                    <a:pt x="15423" y="28869"/>
                  </a:cubicBezTo>
                  <a:cubicBezTo>
                    <a:pt x="13196" y="28869"/>
                    <a:pt x="2409" y="19151"/>
                    <a:pt x="2409" y="19151"/>
                  </a:cubicBezTo>
                  <a:lnTo>
                    <a:pt x="0" y="20015"/>
                  </a:lnTo>
                  <a:cubicBezTo>
                    <a:pt x="0" y="20015"/>
                    <a:pt x="6987" y="39362"/>
                    <a:pt x="16793" y="39362"/>
                  </a:cubicBezTo>
                  <a:cubicBezTo>
                    <a:pt x="24161" y="39362"/>
                    <a:pt x="33928" y="20939"/>
                    <a:pt x="28959" y="8656"/>
                  </a:cubicBezTo>
                  <a:cubicBezTo>
                    <a:pt x="25888" y="1064"/>
                    <a:pt x="17697" y="1"/>
                    <a:pt x="1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0;p40">
              <a:extLst>
                <a:ext uri="{FF2B5EF4-FFF2-40B4-BE49-F238E27FC236}">
                  <a16:creationId xmlns:a16="http://schemas.microsoft.com/office/drawing/2014/main" id="{27EF8875-38FE-4BAC-98DD-228BD95FC11A}"/>
                </a:ext>
              </a:extLst>
            </p:cNvPr>
            <p:cNvSpPr/>
            <p:nvPr/>
          </p:nvSpPr>
          <p:spPr>
            <a:xfrm>
              <a:off x="12135725" y="380075"/>
              <a:ext cx="402475" cy="396475"/>
            </a:xfrm>
            <a:custGeom>
              <a:avLst/>
              <a:gdLst/>
              <a:ahLst/>
              <a:cxnLst/>
              <a:rect l="l" t="t" r="r" b="b"/>
              <a:pathLst>
                <a:path w="16099" h="15859" fill="none" extrusionOk="0">
                  <a:moveTo>
                    <a:pt x="0" y="6141"/>
                  </a:moveTo>
                  <a:cubicBezTo>
                    <a:pt x="0" y="6141"/>
                    <a:pt x="10787" y="15859"/>
                    <a:pt x="13014" y="15859"/>
                  </a:cubicBezTo>
                  <a:cubicBezTo>
                    <a:pt x="15242" y="15859"/>
                    <a:pt x="16099" y="0"/>
                    <a:pt x="16099" y="0"/>
                  </a:cubicBezTo>
                </a:path>
              </a:pathLst>
            </a:custGeom>
            <a:noFill/>
            <a:ln w="9500" cap="flat" cmpd="sng">
              <a:solidFill>
                <a:schemeClr val="accent6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1;p40">
              <a:extLst>
                <a:ext uri="{FF2B5EF4-FFF2-40B4-BE49-F238E27FC236}">
                  <a16:creationId xmlns:a16="http://schemas.microsoft.com/office/drawing/2014/main" id="{43D49001-3776-4D15-A07F-136BA2B5BECA}"/>
                </a:ext>
              </a:extLst>
            </p:cNvPr>
            <p:cNvSpPr/>
            <p:nvPr/>
          </p:nvSpPr>
          <p:spPr>
            <a:xfrm>
              <a:off x="12075525" y="555175"/>
              <a:ext cx="706600" cy="483725"/>
            </a:xfrm>
            <a:custGeom>
              <a:avLst/>
              <a:gdLst/>
              <a:ahLst/>
              <a:cxnLst/>
              <a:rect l="l" t="t" r="r" b="b"/>
              <a:pathLst>
                <a:path w="28264" h="19349" fill="none" extrusionOk="0">
                  <a:moveTo>
                    <a:pt x="28263" y="6749"/>
                  </a:moveTo>
                  <a:cubicBezTo>
                    <a:pt x="25608" y="13793"/>
                    <a:pt x="20839" y="19348"/>
                    <a:pt x="16792" y="19348"/>
                  </a:cubicBezTo>
                  <a:cubicBezTo>
                    <a:pt x="6986" y="19348"/>
                    <a:pt x="1" y="1"/>
                    <a:pt x="1" y="1"/>
                  </a:cubicBezTo>
                </a:path>
              </a:pathLst>
            </a:custGeom>
            <a:noFill/>
            <a:ln w="9500" cap="flat" cmpd="sng">
              <a:solidFill>
                <a:schemeClr val="accent6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922;p40">
              <a:extLst>
                <a:ext uri="{FF2B5EF4-FFF2-40B4-BE49-F238E27FC236}">
                  <a16:creationId xmlns:a16="http://schemas.microsoft.com/office/drawing/2014/main" id="{037D7008-B79E-4A24-93ED-1C294494A01A}"/>
                </a:ext>
              </a:extLst>
            </p:cNvPr>
            <p:cNvSpPr/>
            <p:nvPr/>
          </p:nvSpPr>
          <p:spPr>
            <a:xfrm>
              <a:off x="12209300" y="-68875"/>
              <a:ext cx="176900" cy="183100"/>
            </a:xfrm>
            <a:custGeom>
              <a:avLst/>
              <a:gdLst/>
              <a:ahLst/>
              <a:cxnLst/>
              <a:rect l="l" t="t" r="r" b="b"/>
              <a:pathLst>
                <a:path w="7076" h="7324" extrusionOk="0">
                  <a:moveTo>
                    <a:pt x="5779" y="0"/>
                  </a:moveTo>
                  <a:lnTo>
                    <a:pt x="499" y="1814"/>
                  </a:lnTo>
                  <a:lnTo>
                    <a:pt x="0" y="5631"/>
                  </a:lnTo>
                  <a:cubicBezTo>
                    <a:pt x="0" y="5631"/>
                    <a:pt x="232" y="7323"/>
                    <a:pt x="3339" y="7323"/>
                  </a:cubicBezTo>
                  <a:cubicBezTo>
                    <a:pt x="6440" y="7323"/>
                    <a:pt x="7076" y="5387"/>
                    <a:pt x="7076" y="5387"/>
                  </a:cubicBezTo>
                  <a:lnTo>
                    <a:pt x="5779" y="0"/>
                  </a:ln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3;p40">
              <a:extLst>
                <a:ext uri="{FF2B5EF4-FFF2-40B4-BE49-F238E27FC236}">
                  <a16:creationId xmlns:a16="http://schemas.microsoft.com/office/drawing/2014/main" id="{77DEC753-D913-4B01-B2A9-6299F6320A3B}"/>
                </a:ext>
              </a:extLst>
            </p:cNvPr>
            <p:cNvSpPr/>
            <p:nvPr/>
          </p:nvSpPr>
          <p:spPr>
            <a:xfrm>
              <a:off x="12120775" y="-232700"/>
              <a:ext cx="217100" cy="261800"/>
            </a:xfrm>
            <a:custGeom>
              <a:avLst/>
              <a:gdLst/>
              <a:ahLst/>
              <a:cxnLst/>
              <a:rect l="l" t="t" r="r" b="b"/>
              <a:pathLst>
                <a:path w="8684" h="10472" extrusionOk="0">
                  <a:moveTo>
                    <a:pt x="6198" y="1"/>
                  </a:moveTo>
                  <a:cubicBezTo>
                    <a:pt x="6197" y="1"/>
                    <a:pt x="6195" y="1"/>
                    <a:pt x="6193" y="1"/>
                  </a:cubicBezTo>
                  <a:cubicBezTo>
                    <a:pt x="3426" y="27"/>
                    <a:pt x="0" y="1096"/>
                    <a:pt x="25" y="3691"/>
                  </a:cubicBezTo>
                  <a:cubicBezTo>
                    <a:pt x="25" y="3691"/>
                    <a:pt x="369" y="9681"/>
                    <a:pt x="2985" y="10377"/>
                  </a:cubicBezTo>
                  <a:cubicBezTo>
                    <a:pt x="3230" y="10442"/>
                    <a:pt x="3478" y="10472"/>
                    <a:pt x="3727" y="10472"/>
                  </a:cubicBezTo>
                  <a:cubicBezTo>
                    <a:pt x="6152" y="10472"/>
                    <a:pt x="8684" y="7659"/>
                    <a:pt x="8678" y="6966"/>
                  </a:cubicBezTo>
                  <a:cubicBezTo>
                    <a:pt x="8671" y="6203"/>
                    <a:pt x="7751" y="1"/>
                    <a:pt x="6198" y="1"/>
                  </a:cubicBezTo>
                  <a:close/>
                </a:path>
              </a:pathLst>
            </a:custGeom>
            <a:solidFill>
              <a:srgbClr val="FFC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4;p40">
              <a:extLst>
                <a:ext uri="{FF2B5EF4-FFF2-40B4-BE49-F238E27FC236}">
                  <a16:creationId xmlns:a16="http://schemas.microsoft.com/office/drawing/2014/main" id="{259994A1-EE1B-4407-802E-A08F91A2DC6C}"/>
                </a:ext>
              </a:extLst>
            </p:cNvPr>
            <p:cNvSpPr/>
            <p:nvPr/>
          </p:nvSpPr>
          <p:spPr>
            <a:xfrm>
              <a:off x="12136700" y="-104050"/>
              <a:ext cx="17525" cy="14850"/>
            </a:xfrm>
            <a:custGeom>
              <a:avLst/>
              <a:gdLst/>
              <a:ahLst/>
              <a:cxnLst/>
              <a:rect l="l" t="t" r="r" b="b"/>
              <a:pathLst>
                <a:path w="701" h="594" extrusionOk="0">
                  <a:moveTo>
                    <a:pt x="311" y="1"/>
                  </a:moveTo>
                  <a:cubicBezTo>
                    <a:pt x="302" y="1"/>
                    <a:pt x="294" y="1"/>
                    <a:pt x="285" y="2"/>
                  </a:cubicBezTo>
                  <a:cubicBezTo>
                    <a:pt x="122" y="15"/>
                    <a:pt x="0" y="158"/>
                    <a:pt x="15" y="321"/>
                  </a:cubicBezTo>
                  <a:cubicBezTo>
                    <a:pt x="29" y="489"/>
                    <a:pt x="168" y="593"/>
                    <a:pt x="312" y="593"/>
                  </a:cubicBezTo>
                  <a:cubicBezTo>
                    <a:pt x="392" y="593"/>
                    <a:pt x="474" y="561"/>
                    <a:pt x="536" y="489"/>
                  </a:cubicBezTo>
                  <a:cubicBezTo>
                    <a:pt x="701" y="295"/>
                    <a:pt x="558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5;p40">
              <a:extLst>
                <a:ext uri="{FF2B5EF4-FFF2-40B4-BE49-F238E27FC236}">
                  <a16:creationId xmlns:a16="http://schemas.microsoft.com/office/drawing/2014/main" id="{DB673332-B65D-4E92-93B9-817BE23DA36F}"/>
                </a:ext>
              </a:extLst>
            </p:cNvPr>
            <p:cNvSpPr/>
            <p:nvPr/>
          </p:nvSpPr>
          <p:spPr>
            <a:xfrm>
              <a:off x="12123250" y="-142800"/>
              <a:ext cx="41875" cy="13475"/>
            </a:xfrm>
            <a:custGeom>
              <a:avLst/>
              <a:gdLst/>
              <a:ahLst/>
              <a:cxnLst/>
              <a:rect l="l" t="t" r="r" b="b"/>
              <a:pathLst>
                <a:path w="1675" h="539" extrusionOk="0">
                  <a:moveTo>
                    <a:pt x="883" y="0"/>
                  </a:moveTo>
                  <a:cubicBezTo>
                    <a:pt x="707" y="0"/>
                    <a:pt x="562" y="39"/>
                    <a:pt x="502" y="69"/>
                  </a:cubicBezTo>
                  <a:cubicBezTo>
                    <a:pt x="411" y="113"/>
                    <a:pt x="1" y="294"/>
                    <a:pt x="158" y="475"/>
                  </a:cubicBezTo>
                  <a:cubicBezTo>
                    <a:pt x="187" y="507"/>
                    <a:pt x="227" y="518"/>
                    <a:pt x="270" y="518"/>
                  </a:cubicBezTo>
                  <a:cubicBezTo>
                    <a:pt x="336" y="518"/>
                    <a:pt x="409" y="492"/>
                    <a:pt x="457" y="473"/>
                  </a:cubicBezTo>
                  <a:cubicBezTo>
                    <a:pt x="540" y="442"/>
                    <a:pt x="622" y="401"/>
                    <a:pt x="709" y="401"/>
                  </a:cubicBezTo>
                  <a:cubicBezTo>
                    <a:pt x="712" y="401"/>
                    <a:pt x="714" y="401"/>
                    <a:pt x="717" y="401"/>
                  </a:cubicBezTo>
                  <a:cubicBezTo>
                    <a:pt x="703" y="434"/>
                    <a:pt x="694" y="469"/>
                    <a:pt x="691" y="505"/>
                  </a:cubicBezTo>
                  <a:cubicBezTo>
                    <a:pt x="689" y="530"/>
                    <a:pt x="715" y="539"/>
                    <a:pt x="751" y="539"/>
                  </a:cubicBezTo>
                  <a:cubicBezTo>
                    <a:pt x="813" y="539"/>
                    <a:pt x="905" y="512"/>
                    <a:pt x="919" y="508"/>
                  </a:cubicBezTo>
                  <a:cubicBezTo>
                    <a:pt x="1075" y="457"/>
                    <a:pt x="1249" y="377"/>
                    <a:pt x="1455" y="377"/>
                  </a:cubicBezTo>
                  <a:cubicBezTo>
                    <a:pt x="1525" y="377"/>
                    <a:pt x="1598" y="386"/>
                    <a:pt x="1675" y="408"/>
                  </a:cubicBezTo>
                  <a:cubicBezTo>
                    <a:pt x="1463" y="84"/>
                    <a:pt x="1141" y="0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6;p40">
              <a:extLst>
                <a:ext uri="{FF2B5EF4-FFF2-40B4-BE49-F238E27FC236}">
                  <a16:creationId xmlns:a16="http://schemas.microsoft.com/office/drawing/2014/main" id="{81EFE328-013E-40CA-8019-D286FE6EB0F9}"/>
                </a:ext>
              </a:extLst>
            </p:cNvPr>
            <p:cNvSpPr/>
            <p:nvPr/>
          </p:nvSpPr>
          <p:spPr>
            <a:xfrm>
              <a:off x="12213425" y="-110500"/>
              <a:ext cx="17950" cy="14875"/>
            </a:xfrm>
            <a:custGeom>
              <a:avLst/>
              <a:gdLst/>
              <a:ahLst/>
              <a:cxnLst/>
              <a:rect l="l" t="t" r="r" b="b"/>
              <a:pathLst>
                <a:path w="718" h="595" extrusionOk="0">
                  <a:moveTo>
                    <a:pt x="377" y="1"/>
                  </a:moveTo>
                  <a:cubicBezTo>
                    <a:pt x="353" y="1"/>
                    <a:pt x="328" y="4"/>
                    <a:pt x="303" y="10"/>
                  </a:cubicBezTo>
                  <a:cubicBezTo>
                    <a:pt x="48" y="76"/>
                    <a:pt x="0" y="419"/>
                    <a:pt x="228" y="553"/>
                  </a:cubicBezTo>
                  <a:cubicBezTo>
                    <a:pt x="277" y="581"/>
                    <a:pt x="328" y="594"/>
                    <a:pt x="377" y="594"/>
                  </a:cubicBezTo>
                  <a:cubicBezTo>
                    <a:pt x="559" y="594"/>
                    <a:pt x="718" y="422"/>
                    <a:pt x="664" y="221"/>
                  </a:cubicBezTo>
                  <a:cubicBezTo>
                    <a:pt x="629" y="88"/>
                    <a:pt x="509" y="1"/>
                    <a:pt x="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7;p40">
              <a:extLst>
                <a:ext uri="{FF2B5EF4-FFF2-40B4-BE49-F238E27FC236}">
                  <a16:creationId xmlns:a16="http://schemas.microsoft.com/office/drawing/2014/main" id="{D4DBC1A4-2CB4-4601-A94E-B52BC91E667E}"/>
                </a:ext>
              </a:extLst>
            </p:cNvPr>
            <p:cNvSpPr/>
            <p:nvPr/>
          </p:nvSpPr>
          <p:spPr>
            <a:xfrm>
              <a:off x="12204200" y="-149975"/>
              <a:ext cx="49675" cy="13400"/>
            </a:xfrm>
            <a:custGeom>
              <a:avLst/>
              <a:gdLst/>
              <a:ahLst/>
              <a:cxnLst/>
              <a:rect l="l" t="t" r="r" b="b"/>
              <a:pathLst>
                <a:path w="1987" h="536" extrusionOk="0">
                  <a:moveTo>
                    <a:pt x="981" y="0"/>
                  </a:moveTo>
                  <a:cubicBezTo>
                    <a:pt x="668" y="0"/>
                    <a:pt x="259" y="88"/>
                    <a:pt x="1" y="438"/>
                  </a:cubicBezTo>
                  <a:cubicBezTo>
                    <a:pt x="105" y="410"/>
                    <a:pt x="203" y="398"/>
                    <a:pt x="295" y="398"/>
                  </a:cubicBezTo>
                  <a:cubicBezTo>
                    <a:pt x="526" y="398"/>
                    <a:pt x="723" y="468"/>
                    <a:pt x="901" y="510"/>
                  </a:cubicBezTo>
                  <a:cubicBezTo>
                    <a:pt x="917" y="515"/>
                    <a:pt x="1018" y="536"/>
                    <a:pt x="1092" y="536"/>
                  </a:cubicBezTo>
                  <a:cubicBezTo>
                    <a:pt x="1139" y="536"/>
                    <a:pt x="1175" y="527"/>
                    <a:pt x="1172" y="500"/>
                  </a:cubicBezTo>
                  <a:cubicBezTo>
                    <a:pt x="1168" y="464"/>
                    <a:pt x="1158" y="428"/>
                    <a:pt x="1139" y="398"/>
                  </a:cubicBezTo>
                  <a:cubicBezTo>
                    <a:pt x="1148" y="397"/>
                    <a:pt x="1156" y="397"/>
                    <a:pt x="1165" y="397"/>
                  </a:cubicBezTo>
                  <a:cubicBezTo>
                    <a:pt x="1263" y="397"/>
                    <a:pt x="1357" y="432"/>
                    <a:pt x="1449" y="460"/>
                  </a:cubicBezTo>
                  <a:cubicBezTo>
                    <a:pt x="1505" y="476"/>
                    <a:pt x="1587" y="498"/>
                    <a:pt x="1661" y="498"/>
                  </a:cubicBezTo>
                  <a:cubicBezTo>
                    <a:pt x="1717" y="498"/>
                    <a:pt x="1769" y="486"/>
                    <a:pt x="1803" y="451"/>
                  </a:cubicBezTo>
                  <a:cubicBezTo>
                    <a:pt x="1987" y="265"/>
                    <a:pt x="1496" y="99"/>
                    <a:pt x="1387" y="57"/>
                  </a:cubicBezTo>
                  <a:cubicBezTo>
                    <a:pt x="1321" y="31"/>
                    <a:pt x="1168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8;p40">
              <a:extLst>
                <a:ext uri="{FF2B5EF4-FFF2-40B4-BE49-F238E27FC236}">
                  <a16:creationId xmlns:a16="http://schemas.microsoft.com/office/drawing/2014/main" id="{F587ACE2-D4BC-496F-B7B3-1E3FA58D9EAE}"/>
                </a:ext>
              </a:extLst>
            </p:cNvPr>
            <p:cNvSpPr/>
            <p:nvPr/>
          </p:nvSpPr>
          <p:spPr>
            <a:xfrm>
              <a:off x="12171250" y="-99150"/>
              <a:ext cx="40425" cy="58750"/>
            </a:xfrm>
            <a:custGeom>
              <a:avLst/>
              <a:gdLst/>
              <a:ahLst/>
              <a:cxnLst/>
              <a:rect l="l" t="t" r="r" b="b"/>
              <a:pathLst>
                <a:path w="1617" h="2350" fill="none" extrusionOk="0">
                  <a:moveTo>
                    <a:pt x="142" y="1"/>
                  </a:moveTo>
                  <a:cubicBezTo>
                    <a:pt x="142" y="1"/>
                    <a:pt x="0" y="2187"/>
                    <a:pt x="330" y="2268"/>
                  </a:cubicBezTo>
                  <a:cubicBezTo>
                    <a:pt x="659" y="2349"/>
                    <a:pt x="1616" y="2013"/>
                    <a:pt x="1616" y="2013"/>
                  </a:cubicBezTo>
                </a:path>
              </a:pathLst>
            </a:custGeom>
            <a:noFill/>
            <a:ln w="9500" cap="flat" cmpd="sng">
              <a:solidFill>
                <a:srgbClr val="EF977F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9;p40">
              <a:extLst>
                <a:ext uri="{FF2B5EF4-FFF2-40B4-BE49-F238E27FC236}">
                  <a16:creationId xmlns:a16="http://schemas.microsoft.com/office/drawing/2014/main" id="{FC1AE6C0-9ADF-4DA0-8D7A-C52F22D9CD46}"/>
                </a:ext>
              </a:extLst>
            </p:cNvPr>
            <p:cNvSpPr/>
            <p:nvPr/>
          </p:nvSpPr>
          <p:spPr>
            <a:xfrm>
              <a:off x="12210250" y="-34900"/>
              <a:ext cx="32950" cy="26975"/>
            </a:xfrm>
            <a:custGeom>
              <a:avLst/>
              <a:gdLst/>
              <a:ahLst/>
              <a:cxnLst/>
              <a:rect l="l" t="t" r="r" b="b"/>
              <a:pathLst>
                <a:path w="1318" h="1079" fill="none" extrusionOk="0">
                  <a:moveTo>
                    <a:pt x="1115" y="0"/>
                  </a:moveTo>
                  <a:cubicBezTo>
                    <a:pt x="1115" y="0"/>
                    <a:pt x="1317" y="959"/>
                    <a:pt x="0" y="1079"/>
                  </a:cubicBezTo>
                </a:path>
              </a:pathLst>
            </a:custGeom>
            <a:noFill/>
            <a:ln w="9500" cap="flat" cmpd="sng">
              <a:solidFill>
                <a:srgbClr val="EF977F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0;p40">
              <a:extLst>
                <a:ext uri="{FF2B5EF4-FFF2-40B4-BE49-F238E27FC236}">
                  <a16:creationId xmlns:a16="http://schemas.microsoft.com/office/drawing/2014/main" id="{FEFA93D9-CBF6-4565-9BEE-29009952BAFF}"/>
                </a:ext>
              </a:extLst>
            </p:cNvPr>
            <p:cNvSpPr/>
            <p:nvPr/>
          </p:nvSpPr>
          <p:spPr>
            <a:xfrm>
              <a:off x="12094800" y="-267875"/>
              <a:ext cx="277150" cy="240225"/>
            </a:xfrm>
            <a:custGeom>
              <a:avLst/>
              <a:gdLst/>
              <a:ahLst/>
              <a:cxnLst/>
              <a:rect l="l" t="t" r="r" b="b"/>
              <a:pathLst>
                <a:path w="11086" h="9609" extrusionOk="0">
                  <a:moveTo>
                    <a:pt x="5676" y="0"/>
                  </a:moveTo>
                  <a:cubicBezTo>
                    <a:pt x="4082" y="0"/>
                    <a:pt x="2414" y="425"/>
                    <a:pt x="1328" y="1411"/>
                  </a:cubicBezTo>
                  <a:cubicBezTo>
                    <a:pt x="658" y="2019"/>
                    <a:pt x="1" y="2917"/>
                    <a:pt x="98" y="3873"/>
                  </a:cubicBezTo>
                  <a:cubicBezTo>
                    <a:pt x="127" y="4149"/>
                    <a:pt x="232" y="4426"/>
                    <a:pt x="443" y="4607"/>
                  </a:cubicBezTo>
                  <a:cubicBezTo>
                    <a:pt x="690" y="4818"/>
                    <a:pt x="1034" y="4860"/>
                    <a:pt x="1360" y="4860"/>
                  </a:cubicBezTo>
                  <a:cubicBezTo>
                    <a:pt x="1377" y="4860"/>
                    <a:pt x="1395" y="4860"/>
                    <a:pt x="1412" y="4859"/>
                  </a:cubicBezTo>
                  <a:cubicBezTo>
                    <a:pt x="2109" y="4854"/>
                    <a:pt x="2800" y="4734"/>
                    <a:pt x="3458" y="4508"/>
                  </a:cubicBezTo>
                  <a:cubicBezTo>
                    <a:pt x="3981" y="4329"/>
                    <a:pt x="4487" y="4081"/>
                    <a:pt x="5033" y="4004"/>
                  </a:cubicBezTo>
                  <a:cubicBezTo>
                    <a:pt x="5129" y="3991"/>
                    <a:pt x="5228" y="3984"/>
                    <a:pt x="5327" y="3984"/>
                  </a:cubicBezTo>
                  <a:cubicBezTo>
                    <a:pt x="5790" y="3984"/>
                    <a:pt x="6260" y="4139"/>
                    <a:pt x="6527" y="4507"/>
                  </a:cubicBezTo>
                  <a:cubicBezTo>
                    <a:pt x="6777" y="4851"/>
                    <a:pt x="6816" y="5326"/>
                    <a:pt x="7105" y="5638"/>
                  </a:cubicBezTo>
                  <a:cubicBezTo>
                    <a:pt x="7273" y="5820"/>
                    <a:pt x="7519" y="5910"/>
                    <a:pt x="7766" y="5910"/>
                  </a:cubicBezTo>
                  <a:cubicBezTo>
                    <a:pt x="8032" y="5910"/>
                    <a:pt x="8299" y="5805"/>
                    <a:pt x="8468" y="5599"/>
                  </a:cubicBezTo>
                  <a:cubicBezTo>
                    <a:pt x="8527" y="5525"/>
                    <a:pt x="8581" y="5440"/>
                    <a:pt x="8668" y="5401"/>
                  </a:cubicBezTo>
                  <a:cubicBezTo>
                    <a:pt x="8699" y="5387"/>
                    <a:pt x="8730" y="5381"/>
                    <a:pt x="8761" y="5381"/>
                  </a:cubicBezTo>
                  <a:cubicBezTo>
                    <a:pt x="8956" y="5381"/>
                    <a:pt x="9110" y="5648"/>
                    <a:pt x="9169" y="5866"/>
                  </a:cubicBezTo>
                  <a:cubicBezTo>
                    <a:pt x="9208" y="6005"/>
                    <a:pt x="9245" y="6143"/>
                    <a:pt x="9277" y="6283"/>
                  </a:cubicBezTo>
                  <a:cubicBezTo>
                    <a:pt x="9429" y="6948"/>
                    <a:pt x="9404" y="7719"/>
                    <a:pt x="8754" y="8113"/>
                  </a:cubicBezTo>
                  <a:cubicBezTo>
                    <a:pt x="8686" y="8155"/>
                    <a:pt x="8610" y="8193"/>
                    <a:pt x="8561" y="8256"/>
                  </a:cubicBezTo>
                  <a:cubicBezTo>
                    <a:pt x="8461" y="8385"/>
                    <a:pt x="8500" y="8571"/>
                    <a:pt x="8562" y="8723"/>
                  </a:cubicBezTo>
                  <a:cubicBezTo>
                    <a:pt x="8737" y="9148"/>
                    <a:pt x="9150" y="9608"/>
                    <a:pt x="9592" y="9608"/>
                  </a:cubicBezTo>
                  <a:cubicBezTo>
                    <a:pt x="9740" y="9608"/>
                    <a:pt x="9892" y="9556"/>
                    <a:pt x="10039" y="9433"/>
                  </a:cubicBezTo>
                  <a:cubicBezTo>
                    <a:pt x="10506" y="9043"/>
                    <a:pt x="10538" y="8336"/>
                    <a:pt x="10650" y="7785"/>
                  </a:cubicBezTo>
                  <a:cubicBezTo>
                    <a:pt x="11013" y="6015"/>
                    <a:pt x="11085" y="4097"/>
                    <a:pt x="10343" y="2412"/>
                  </a:cubicBezTo>
                  <a:cubicBezTo>
                    <a:pt x="10125" y="1916"/>
                    <a:pt x="9836" y="1447"/>
                    <a:pt x="9440" y="1089"/>
                  </a:cubicBezTo>
                  <a:cubicBezTo>
                    <a:pt x="9013" y="700"/>
                    <a:pt x="8474" y="459"/>
                    <a:pt x="7924" y="300"/>
                  </a:cubicBezTo>
                  <a:cubicBezTo>
                    <a:pt x="7247" y="106"/>
                    <a:pt x="6471" y="0"/>
                    <a:pt x="5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1;p40">
              <a:extLst>
                <a:ext uri="{FF2B5EF4-FFF2-40B4-BE49-F238E27FC236}">
                  <a16:creationId xmlns:a16="http://schemas.microsoft.com/office/drawing/2014/main" id="{6B110AD5-CAAF-4DCC-8508-804E6E241C9E}"/>
                </a:ext>
              </a:extLst>
            </p:cNvPr>
            <p:cNvSpPr/>
            <p:nvPr/>
          </p:nvSpPr>
          <p:spPr>
            <a:xfrm>
              <a:off x="12215475" y="-21550"/>
              <a:ext cx="97475" cy="54150"/>
            </a:xfrm>
            <a:custGeom>
              <a:avLst/>
              <a:gdLst/>
              <a:ahLst/>
              <a:cxnLst/>
              <a:rect l="l" t="t" r="r" b="b"/>
              <a:pathLst>
                <a:path w="3899" h="2166" fill="none" extrusionOk="0">
                  <a:moveTo>
                    <a:pt x="0" y="2027"/>
                  </a:moveTo>
                  <a:cubicBezTo>
                    <a:pt x="0" y="2027"/>
                    <a:pt x="2470" y="2165"/>
                    <a:pt x="3898" y="0"/>
                  </a:cubicBezTo>
                </a:path>
              </a:pathLst>
            </a:custGeom>
            <a:noFill/>
            <a:ln w="9500" cap="flat" cmpd="sng">
              <a:solidFill>
                <a:srgbClr val="EF977F"/>
              </a:solidFill>
              <a:prstDash val="solid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2;p40">
              <a:extLst>
                <a:ext uri="{FF2B5EF4-FFF2-40B4-BE49-F238E27FC236}">
                  <a16:creationId xmlns:a16="http://schemas.microsoft.com/office/drawing/2014/main" id="{A5E23C29-2DD3-44D7-BD95-E294D677869F}"/>
                </a:ext>
              </a:extLst>
            </p:cNvPr>
            <p:cNvSpPr/>
            <p:nvPr/>
          </p:nvSpPr>
          <p:spPr>
            <a:xfrm>
              <a:off x="12270250" y="16725"/>
              <a:ext cx="130250" cy="166850"/>
            </a:xfrm>
            <a:custGeom>
              <a:avLst/>
              <a:gdLst/>
              <a:ahLst/>
              <a:cxnLst/>
              <a:rect l="l" t="t" r="r" b="b"/>
              <a:pathLst>
                <a:path w="5210" h="6674" extrusionOk="0">
                  <a:moveTo>
                    <a:pt x="4165" y="0"/>
                  </a:moveTo>
                  <a:cubicBezTo>
                    <a:pt x="4165" y="0"/>
                    <a:pt x="4089" y="2503"/>
                    <a:pt x="0" y="3899"/>
                  </a:cubicBezTo>
                  <a:cubicBezTo>
                    <a:pt x="405" y="4697"/>
                    <a:pt x="917" y="5641"/>
                    <a:pt x="1499" y="6674"/>
                  </a:cubicBezTo>
                  <a:cubicBezTo>
                    <a:pt x="5209" y="5645"/>
                    <a:pt x="5209" y="1528"/>
                    <a:pt x="5209" y="1528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3;p40">
              <a:extLst>
                <a:ext uri="{FF2B5EF4-FFF2-40B4-BE49-F238E27FC236}">
                  <a16:creationId xmlns:a16="http://schemas.microsoft.com/office/drawing/2014/main" id="{853A7E72-3B6A-41D9-AD79-D4DF9F754CD8}"/>
                </a:ext>
              </a:extLst>
            </p:cNvPr>
            <p:cNvSpPr/>
            <p:nvPr/>
          </p:nvSpPr>
          <p:spPr>
            <a:xfrm>
              <a:off x="12187775" y="38350"/>
              <a:ext cx="82500" cy="145225"/>
            </a:xfrm>
            <a:custGeom>
              <a:avLst/>
              <a:gdLst/>
              <a:ahLst/>
              <a:cxnLst/>
              <a:rect l="l" t="t" r="r" b="b"/>
              <a:pathLst>
                <a:path w="3300" h="5809" extrusionOk="0">
                  <a:moveTo>
                    <a:pt x="1036" y="0"/>
                  </a:moveTo>
                  <a:lnTo>
                    <a:pt x="277" y="1509"/>
                  </a:lnTo>
                  <a:cubicBezTo>
                    <a:pt x="277" y="1509"/>
                    <a:pt x="1" y="4780"/>
                    <a:pt x="2349" y="5809"/>
                  </a:cubicBezTo>
                  <a:cubicBezTo>
                    <a:pt x="2717" y="4776"/>
                    <a:pt x="3042" y="3832"/>
                    <a:pt x="3299" y="3034"/>
                  </a:cubicBezTo>
                  <a:cubicBezTo>
                    <a:pt x="712" y="1638"/>
                    <a:pt x="1036" y="1"/>
                    <a:pt x="1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4;p40">
              <a:extLst>
                <a:ext uri="{FF2B5EF4-FFF2-40B4-BE49-F238E27FC236}">
                  <a16:creationId xmlns:a16="http://schemas.microsoft.com/office/drawing/2014/main" id="{28869207-1542-473E-9486-8063916C80A6}"/>
                </a:ext>
              </a:extLst>
            </p:cNvPr>
            <p:cNvSpPr/>
            <p:nvPr/>
          </p:nvSpPr>
          <p:spPr>
            <a:xfrm>
              <a:off x="12817400" y="-467075"/>
              <a:ext cx="790575" cy="442575"/>
            </a:xfrm>
            <a:custGeom>
              <a:avLst/>
              <a:gdLst/>
              <a:ahLst/>
              <a:cxnLst/>
              <a:rect l="l" t="t" r="r" b="b"/>
              <a:pathLst>
                <a:path w="31623" h="17703" extrusionOk="0">
                  <a:moveTo>
                    <a:pt x="5658" y="0"/>
                  </a:moveTo>
                  <a:cubicBezTo>
                    <a:pt x="3854" y="0"/>
                    <a:pt x="2391" y="1463"/>
                    <a:pt x="2391" y="3267"/>
                  </a:cubicBezTo>
                  <a:lnTo>
                    <a:pt x="2391" y="14776"/>
                  </a:lnTo>
                  <a:lnTo>
                    <a:pt x="1" y="17703"/>
                  </a:lnTo>
                  <a:lnTo>
                    <a:pt x="28356" y="17703"/>
                  </a:lnTo>
                  <a:cubicBezTo>
                    <a:pt x="30160" y="17703"/>
                    <a:pt x="31623" y="16240"/>
                    <a:pt x="31623" y="14436"/>
                  </a:cubicBezTo>
                  <a:lnTo>
                    <a:pt x="31623" y="3267"/>
                  </a:lnTo>
                  <a:cubicBezTo>
                    <a:pt x="31623" y="1463"/>
                    <a:pt x="30160" y="0"/>
                    <a:pt x="28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5;p40">
              <a:extLst>
                <a:ext uri="{FF2B5EF4-FFF2-40B4-BE49-F238E27FC236}">
                  <a16:creationId xmlns:a16="http://schemas.microsoft.com/office/drawing/2014/main" id="{7B69A703-2D9E-490D-8453-C8A303E48788}"/>
                </a:ext>
              </a:extLst>
            </p:cNvPr>
            <p:cNvSpPr/>
            <p:nvPr/>
          </p:nvSpPr>
          <p:spPr>
            <a:xfrm>
              <a:off x="12980850" y="-387325"/>
              <a:ext cx="531750" cy="66825"/>
            </a:xfrm>
            <a:custGeom>
              <a:avLst/>
              <a:gdLst/>
              <a:ahLst/>
              <a:cxnLst/>
              <a:rect l="l" t="t" r="r" b="b"/>
              <a:pathLst>
                <a:path w="21270" h="2673" extrusionOk="0">
                  <a:moveTo>
                    <a:pt x="1336" y="0"/>
                  </a:moveTo>
                  <a:cubicBezTo>
                    <a:pt x="599" y="0"/>
                    <a:pt x="1" y="598"/>
                    <a:pt x="1" y="1336"/>
                  </a:cubicBezTo>
                  <a:cubicBezTo>
                    <a:pt x="1" y="2074"/>
                    <a:pt x="599" y="2672"/>
                    <a:pt x="1336" y="2672"/>
                  </a:cubicBezTo>
                  <a:lnTo>
                    <a:pt x="19933" y="2672"/>
                  </a:lnTo>
                  <a:cubicBezTo>
                    <a:pt x="20671" y="2672"/>
                    <a:pt x="21269" y="2074"/>
                    <a:pt x="21269" y="1336"/>
                  </a:cubicBezTo>
                  <a:cubicBezTo>
                    <a:pt x="21269" y="598"/>
                    <a:pt x="20671" y="0"/>
                    <a:pt x="19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6;p40">
              <a:extLst>
                <a:ext uri="{FF2B5EF4-FFF2-40B4-BE49-F238E27FC236}">
                  <a16:creationId xmlns:a16="http://schemas.microsoft.com/office/drawing/2014/main" id="{095E225D-C7BF-4FF3-8FEC-B92B1C92679F}"/>
                </a:ext>
              </a:extLst>
            </p:cNvPr>
            <p:cNvSpPr/>
            <p:nvPr/>
          </p:nvSpPr>
          <p:spPr>
            <a:xfrm>
              <a:off x="12980850" y="-279200"/>
              <a:ext cx="531750" cy="66825"/>
            </a:xfrm>
            <a:custGeom>
              <a:avLst/>
              <a:gdLst/>
              <a:ahLst/>
              <a:cxnLst/>
              <a:rect l="l" t="t" r="r" b="b"/>
              <a:pathLst>
                <a:path w="21270" h="2673" extrusionOk="0">
                  <a:moveTo>
                    <a:pt x="1336" y="1"/>
                  </a:moveTo>
                  <a:cubicBezTo>
                    <a:pt x="599" y="1"/>
                    <a:pt x="1" y="599"/>
                    <a:pt x="1" y="1337"/>
                  </a:cubicBezTo>
                  <a:cubicBezTo>
                    <a:pt x="1" y="2075"/>
                    <a:pt x="599" y="2672"/>
                    <a:pt x="1336" y="2672"/>
                  </a:cubicBezTo>
                  <a:lnTo>
                    <a:pt x="19933" y="2672"/>
                  </a:lnTo>
                  <a:cubicBezTo>
                    <a:pt x="20671" y="2672"/>
                    <a:pt x="21269" y="2075"/>
                    <a:pt x="21269" y="1337"/>
                  </a:cubicBezTo>
                  <a:cubicBezTo>
                    <a:pt x="21269" y="599"/>
                    <a:pt x="20671" y="1"/>
                    <a:pt x="19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7;p40">
              <a:extLst>
                <a:ext uri="{FF2B5EF4-FFF2-40B4-BE49-F238E27FC236}">
                  <a16:creationId xmlns:a16="http://schemas.microsoft.com/office/drawing/2014/main" id="{D81E8E4D-606D-4496-A52B-44B76E6F24A7}"/>
                </a:ext>
              </a:extLst>
            </p:cNvPr>
            <p:cNvSpPr/>
            <p:nvPr/>
          </p:nvSpPr>
          <p:spPr>
            <a:xfrm>
              <a:off x="12980850" y="-171050"/>
              <a:ext cx="392275" cy="66800"/>
            </a:xfrm>
            <a:custGeom>
              <a:avLst/>
              <a:gdLst/>
              <a:ahLst/>
              <a:cxnLst/>
              <a:rect l="l" t="t" r="r" b="b"/>
              <a:pathLst>
                <a:path w="15691" h="2672" extrusionOk="0">
                  <a:moveTo>
                    <a:pt x="1336" y="0"/>
                  </a:moveTo>
                  <a:cubicBezTo>
                    <a:pt x="599" y="0"/>
                    <a:pt x="1" y="598"/>
                    <a:pt x="1" y="1336"/>
                  </a:cubicBezTo>
                  <a:cubicBezTo>
                    <a:pt x="1" y="2074"/>
                    <a:pt x="599" y="2672"/>
                    <a:pt x="1336" y="2672"/>
                  </a:cubicBezTo>
                  <a:lnTo>
                    <a:pt x="14354" y="2672"/>
                  </a:lnTo>
                  <a:cubicBezTo>
                    <a:pt x="15092" y="2672"/>
                    <a:pt x="15690" y="2074"/>
                    <a:pt x="15690" y="1336"/>
                  </a:cubicBezTo>
                  <a:cubicBezTo>
                    <a:pt x="15690" y="598"/>
                    <a:pt x="15092" y="0"/>
                    <a:pt x="14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40"/>
          <p:cNvGrpSpPr/>
          <p:nvPr/>
        </p:nvGrpSpPr>
        <p:grpSpPr>
          <a:xfrm>
            <a:off x="591784" y="60993"/>
            <a:ext cx="8016969" cy="4682317"/>
            <a:chOff x="914725" y="313513"/>
            <a:chExt cx="7314550" cy="4059275"/>
          </a:xfrm>
        </p:grpSpPr>
        <p:sp>
          <p:nvSpPr>
            <p:cNvPr id="870" name="Google Shape;870;p40"/>
            <p:cNvSpPr/>
            <p:nvPr/>
          </p:nvSpPr>
          <p:spPr>
            <a:xfrm>
              <a:off x="914725" y="313513"/>
              <a:ext cx="7314550" cy="3271150"/>
            </a:xfrm>
            <a:custGeom>
              <a:avLst/>
              <a:gdLst/>
              <a:ahLst/>
              <a:cxnLst/>
              <a:rect l="l" t="t" r="r" b="b"/>
              <a:pathLst>
                <a:path w="292582" h="130846" fill="none" extrusionOk="0">
                  <a:moveTo>
                    <a:pt x="50044" y="129612"/>
                  </a:moveTo>
                  <a:cubicBezTo>
                    <a:pt x="30975" y="130845"/>
                    <a:pt x="7598" y="118051"/>
                    <a:pt x="3884" y="92195"/>
                  </a:cubicBezTo>
                  <a:cubicBezTo>
                    <a:pt x="1" y="65166"/>
                    <a:pt x="23002" y="56229"/>
                    <a:pt x="44770" y="51808"/>
                  </a:cubicBezTo>
                  <a:cubicBezTo>
                    <a:pt x="63420" y="48022"/>
                    <a:pt x="77104" y="32903"/>
                    <a:pt x="90740" y="20185"/>
                  </a:cubicBezTo>
                  <a:cubicBezTo>
                    <a:pt x="109238" y="2932"/>
                    <a:pt x="133564" y="0"/>
                    <a:pt x="154638" y="11363"/>
                  </a:cubicBezTo>
                  <a:cubicBezTo>
                    <a:pt x="169384" y="19314"/>
                    <a:pt x="200220" y="36519"/>
                    <a:pt x="228427" y="36520"/>
                  </a:cubicBezTo>
                  <a:cubicBezTo>
                    <a:pt x="242314" y="36520"/>
                    <a:pt x="257101" y="35871"/>
                    <a:pt x="269953" y="42031"/>
                  </a:cubicBezTo>
                  <a:cubicBezTo>
                    <a:pt x="289124" y="51224"/>
                    <a:pt x="292582" y="76346"/>
                    <a:pt x="284748" y="94260"/>
                  </a:cubicBezTo>
                  <a:cubicBezTo>
                    <a:pt x="279403" y="106485"/>
                    <a:pt x="268441" y="115697"/>
                    <a:pt x="256132" y="120849"/>
                  </a:cubicBezTo>
                  <a:cubicBezTo>
                    <a:pt x="235594" y="129444"/>
                    <a:pt x="216106" y="125394"/>
                    <a:pt x="194881" y="124475"/>
                  </a:cubicBezTo>
                </a:path>
              </a:pathLst>
            </a:custGeom>
            <a:noFill/>
            <a:ln w="12675" cap="flat" cmpd="sng">
              <a:solidFill>
                <a:schemeClr val="accent2"/>
              </a:solidFill>
              <a:prstDash val="dash"/>
              <a:miter lim="14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40"/>
            <p:cNvGrpSpPr/>
            <p:nvPr/>
          </p:nvGrpSpPr>
          <p:grpSpPr>
            <a:xfrm>
              <a:off x="1713025" y="863938"/>
              <a:ext cx="5216500" cy="3508850"/>
              <a:chOff x="8026400" y="-1612000"/>
              <a:chExt cx="5216500" cy="3508850"/>
            </a:xfrm>
          </p:grpSpPr>
          <p:sp>
            <p:nvSpPr>
              <p:cNvPr id="872" name="Google Shape;872;p40"/>
              <p:cNvSpPr/>
              <p:nvPr/>
            </p:nvSpPr>
            <p:spPr>
              <a:xfrm>
                <a:off x="8026400" y="-1612000"/>
                <a:ext cx="5216500" cy="3508850"/>
              </a:xfrm>
              <a:custGeom>
                <a:avLst/>
                <a:gdLst/>
                <a:ahLst/>
                <a:cxnLst/>
                <a:rect l="l" t="t" r="r" b="b"/>
                <a:pathLst>
                  <a:path w="208660" h="140354" extrusionOk="0">
                    <a:moveTo>
                      <a:pt x="7740" y="1"/>
                    </a:moveTo>
                    <a:cubicBezTo>
                      <a:pt x="3452" y="1"/>
                      <a:pt x="1" y="3453"/>
                      <a:pt x="1" y="7740"/>
                    </a:cubicBezTo>
                    <a:lnTo>
                      <a:pt x="1" y="132614"/>
                    </a:lnTo>
                    <a:cubicBezTo>
                      <a:pt x="1" y="136902"/>
                      <a:pt x="3452" y="140353"/>
                      <a:pt x="7740" y="140353"/>
                    </a:cubicBezTo>
                    <a:lnTo>
                      <a:pt x="200920" y="140353"/>
                    </a:lnTo>
                    <a:cubicBezTo>
                      <a:pt x="205207" y="140353"/>
                      <a:pt x="208659" y="136902"/>
                      <a:pt x="208659" y="132614"/>
                    </a:cubicBezTo>
                    <a:lnTo>
                      <a:pt x="208659" y="7740"/>
                    </a:lnTo>
                    <a:cubicBezTo>
                      <a:pt x="208659" y="3453"/>
                      <a:pt x="205207" y="1"/>
                      <a:pt x="200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8294100" y="-1540000"/>
                <a:ext cx="4681075" cy="3364850"/>
              </a:xfrm>
              <a:custGeom>
                <a:avLst/>
                <a:gdLst/>
                <a:ahLst/>
                <a:cxnLst/>
                <a:rect l="l" t="t" r="r" b="b"/>
                <a:pathLst>
                  <a:path w="187243" h="134594" extrusionOk="0">
                    <a:moveTo>
                      <a:pt x="0" y="1"/>
                    </a:moveTo>
                    <a:lnTo>
                      <a:pt x="0" y="134594"/>
                    </a:lnTo>
                    <a:lnTo>
                      <a:pt x="187242" y="134594"/>
                    </a:lnTo>
                    <a:lnTo>
                      <a:pt x="1872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8157675" y="11700"/>
                <a:ext cx="36350" cy="2617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0470" extrusionOk="0">
                    <a:moveTo>
                      <a:pt x="727" y="0"/>
                    </a:moveTo>
                    <a:cubicBezTo>
                      <a:pt x="332" y="0"/>
                      <a:pt x="8" y="318"/>
                      <a:pt x="1" y="715"/>
                    </a:cubicBezTo>
                    <a:lnTo>
                      <a:pt x="1" y="9743"/>
                    </a:lnTo>
                    <a:cubicBezTo>
                      <a:pt x="1" y="10144"/>
                      <a:pt x="327" y="10469"/>
                      <a:pt x="727" y="10469"/>
                    </a:cubicBezTo>
                    <a:cubicBezTo>
                      <a:pt x="1129" y="10469"/>
                      <a:pt x="1454" y="10144"/>
                      <a:pt x="1454" y="9743"/>
                    </a:cubicBezTo>
                    <a:lnTo>
                      <a:pt x="1454" y="715"/>
                    </a:lnTo>
                    <a:cubicBezTo>
                      <a:pt x="1448" y="318"/>
                      <a:pt x="1124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13021225" y="65825"/>
                <a:ext cx="159250" cy="153250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6130" extrusionOk="0">
                    <a:moveTo>
                      <a:pt x="3305" y="0"/>
                    </a:moveTo>
                    <a:cubicBezTo>
                      <a:pt x="2065" y="0"/>
                      <a:pt x="948" y="747"/>
                      <a:pt x="474" y="1892"/>
                    </a:cubicBezTo>
                    <a:cubicBezTo>
                      <a:pt x="0" y="3037"/>
                      <a:pt x="262" y="4354"/>
                      <a:pt x="1138" y="5231"/>
                    </a:cubicBezTo>
                    <a:cubicBezTo>
                      <a:pt x="1725" y="5817"/>
                      <a:pt x="2508" y="6129"/>
                      <a:pt x="3305" y="6129"/>
                    </a:cubicBezTo>
                    <a:cubicBezTo>
                      <a:pt x="3700" y="6129"/>
                      <a:pt x="4098" y="6053"/>
                      <a:pt x="4477" y="5895"/>
                    </a:cubicBezTo>
                    <a:cubicBezTo>
                      <a:pt x="5622" y="5422"/>
                      <a:pt x="6369" y="4304"/>
                      <a:pt x="6369" y="3065"/>
                    </a:cubicBezTo>
                    <a:cubicBezTo>
                      <a:pt x="6369" y="1372"/>
                      <a:pt x="4997" y="0"/>
                      <a:pt x="33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40"/>
          <p:cNvGrpSpPr/>
          <p:nvPr/>
        </p:nvGrpSpPr>
        <p:grpSpPr>
          <a:xfrm>
            <a:off x="7093900" y="1514238"/>
            <a:ext cx="306550" cy="306500"/>
            <a:chOff x="13407275" y="-961700"/>
            <a:chExt cx="306550" cy="306500"/>
          </a:xfrm>
        </p:grpSpPr>
        <p:sp>
          <p:nvSpPr>
            <p:cNvPr id="877" name="Google Shape;877;p40"/>
            <p:cNvSpPr/>
            <p:nvPr/>
          </p:nvSpPr>
          <p:spPr>
            <a:xfrm>
              <a:off x="13407275" y="-961700"/>
              <a:ext cx="306550" cy="306500"/>
            </a:xfrm>
            <a:custGeom>
              <a:avLst/>
              <a:gdLst/>
              <a:ahLst/>
              <a:cxnLst/>
              <a:rect l="l" t="t" r="r" b="b"/>
              <a:pathLst>
                <a:path w="12262" h="12260" extrusionOk="0">
                  <a:moveTo>
                    <a:pt x="1387" y="0"/>
                  </a:moveTo>
                  <a:cubicBezTo>
                    <a:pt x="619" y="0"/>
                    <a:pt x="1" y="618"/>
                    <a:pt x="1" y="1385"/>
                  </a:cubicBezTo>
                  <a:lnTo>
                    <a:pt x="1" y="10875"/>
                  </a:lnTo>
                  <a:cubicBezTo>
                    <a:pt x="1" y="11642"/>
                    <a:pt x="619" y="12260"/>
                    <a:pt x="1387" y="12260"/>
                  </a:cubicBezTo>
                  <a:lnTo>
                    <a:pt x="10876" y="12260"/>
                  </a:lnTo>
                  <a:cubicBezTo>
                    <a:pt x="11644" y="12260"/>
                    <a:pt x="12262" y="11642"/>
                    <a:pt x="12262" y="10875"/>
                  </a:cubicBezTo>
                  <a:lnTo>
                    <a:pt x="12262" y="1385"/>
                  </a:lnTo>
                  <a:cubicBezTo>
                    <a:pt x="12262" y="618"/>
                    <a:pt x="11644" y="0"/>
                    <a:pt x="10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13441825" y="-900375"/>
              <a:ext cx="169225" cy="162975"/>
            </a:xfrm>
            <a:custGeom>
              <a:avLst/>
              <a:gdLst/>
              <a:ahLst/>
              <a:cxnLst/>
              <a:rect l="l" t="t" r="r" b="b"/>
              <a:pathLst>
                <a:path w="6769" h="6519" extrusionOk="0">
                  <a:moveTo>
                    <a:pt x="3385" y="1"/>
                  </a:moveTo>
                  <a:lnTo>
                    <a:pt x="1" y="6518"/>
                  </a:lnTo>
                  <a:lnTo>
                    <a:pt x="6768" y="6518"/>
                  </a:lnTo>
                  <a:lnTo>
                    <a:pt x="3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13596400" y="-846825"/>
              <a:ext cx="77175" cy="109425"/>
            </a:xfrm>
            <a:custGeom>
              <a:avLst/>
              <a:gdLst/>
              <a:ahLst/>
              <a:cxnLst/>
              <a:rect l="l" t="t" r="r" b="b"/>
              <a:pathLst>
                <a:path w="3087" h="4377" extrusionOk="0">
                  <a:moveTo>
                    <a:pt x="815" y="0"/>
                  </a:moveTo>
                  <a:lnTo>
                    <a:pt x="0" y="1569"/>
                  </a:lnTo>
                  <a:lnTo>
                    <a:pt x="1459" y="4376"/>
                  </a:lnTo>
                  <a:lnTo>
                    <a:pt x="3087" y="437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13625275" y="-895000"/>
              <a:ext cx="36750" cy="35325"/>
            </a:xfrm>
            <a:custGeom>
              <a:avLst/>
              <a:gdLst/>
              <a:ahLst/>
              <a:cxnLst/>
              <a:rect l="l" t="t" r="r" b="b"/>
              <a:pathLst>
                <a:path w="1470" h="1413" extrusionOk="0">
                  <a:moveTo>
                    <a:pt x="763" y="1"/>
                  </a:moveTo>
                  <a:cubicBezTo>
                    <a:pt x="477" y="1"/>
                    <a:pt x="220" y="173"/>
                    <a:pt x="111" y="437"/>
                  </a:cubicBezTo>
                  <a:cubicBezTo>
                    <a:pt x="1" y="701"/>
                    <a:pt x="61" y="1005"/>
                    <a:pt x="264" y="1207"/>
                  </a:cubicBezTo>
                  <a:cubicBezTo>
                    <a:pt x="399" y="1341"/>
                    <a:pt x="579" y="1412"/>
                    <a:pt x="763" y="1412"/>
                  </a:cubicBezTo>
                  <a:cubicBezTo>
                    <a:pt x="854" y="1412"/>
                    <a:pt x="946" y="1395"/>
                    <a:pt x="1033" y="1358"/>
                  </a:cubicBezTo>
                  <a:cubicBezTo>
                    <a:pt x="1296" y="1250"/>
                    <a:pt x="1470" y="992"/>
                    <a:pt x="1470" y="707"/>
                  </a:cubicBezTo>
                  <a:cubicBezTo>
                    <a:pt x="1468" y="317"/>
                    <a:pt x="1153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0"/>
          <p:cNvGrpSpPr/>
          <p:nvPr/>
        </p:nvGrpSpPr>
        <p:grpSpPr>
          <a:xfrm>
            <a:off x="2341175" y="380813"/>
            <a:ext cx="513075" cy="324125"/>
            <a:chOff x="8654550" y="-2095125"/>
            <a:chExt cx="513075" cy="324125"/>
          </a:xfrm>
        </p:grpSpPr>
        <p:sp>
          <p:nvSpPr>
            <p:cNvPr id="882" name="Google Shape;882;p40"/>
            <p:cNvSpPr/>
            <p:nvPr/>
          </p:nvSpPr>
          <p:spPr>
            <a:xfrm>
              <a:off x="8654550" y="-2095125"/>
              <a:ext cx="513075" cy="324125"/>
            </a:xfrm>
            <a:custGeom>
              <a:avLst/>
              <a:gdLst/>
              <a:ahLst/>
              <a:cxnLst/>
              <a:rect l="l" t="t" r="r" b="b"/>
              <a:pathLst>
                <a:path w="20523" h="12965" extrusionOk="0">
                  <a:moveTo>
                    <a:pt x="4108" y="0"/>
                  </a:moveTo>
                  <a:cubicBezTo>
                    <a:pt x="2787" y="0"/>
                    <a:pt x="1716" y="1072"/>
                    <a:pt x="1716" y="2392"/>
                  </a:cubicBezTo>
                  <a:lnTo>
                    <a:pt x="1716" y="10820"/>
                  </a:lnTo>
                  <a:lnTo>
                    <a:pt x="1" y="12964"/>
                  </a:lnTo>
                  <a:lnTo>
                    <a:pt x="18131" y="12964"/>
                  </a:lnTo>
                  <a:cubicBezTo>
                    <a:pt x="19452" y="12964"/>
                    <a:pt x="20523" y="11893"/>
                    <a:pt x="20523" y="10571"/>
                  </a:cubicBezTo>
                  <a:lnTo>
                    <a:pt x="20523" y="2392"/>
                  </a:lnTo>
                  <a:cubicBezTo>
                    <a:pt x="20523" y="1072"/>
                    <a:pt x="19452" y="0"/>
                    <a:pt x="18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8826150" y="-2037050"/>
              <a:ext cx="207925" cy="207950"/>
            </a:xfrm>
            <a:custGeom>
              <a:avLst/>
              <a:gdLst/>
              <a:ahLst/>
              <a:cxnLst/>
              <a:rect l="l" t="t" r="r" b="b"/>
              <a:pathLst>
                <a:path w="8317" h="8318" extrusionOk="0">
                  <a:moveTo>
                    <a:pt x="4159" y="424"/>
                  </a:moveTo>
                  <a:cubicBezTo>
                    <a:pt x="6218" y="424"/>
                    <a:pt x="7895" y="2101"/>
                    <a:pt x="7895" y="4160"/>
                  </a:cubicBezTo>
                  <a:cubicBezTo>
                    <a:pt x="7895" y="6219"/>
                    <a:pt x="6218" y="7895"/>
                    <a:pt x="4159" y="7895"/>
                  </a:cubicBezTo>
                  <a:cubicBezTo>
                    <a:pt x="2099" y="7895"/>
                    <a:pt x="424" y="6219"/>
                    <a:pt x="424" y="4158"/>
                  </a:cubicBezTo>
                  <a:cubicBezTo>
                    <a:pt x="424" y="2099"/>
                    <a:pt x="2099" y="424"/>
                    <a:pt x="4159" y="424"/>
                  </a:cubicBezTo>
                  <a:close/>
                  <a:moveTo>
                    <a:pt x="4159" y="1"/>
                  </a:moveTo>
                  <a:cubicBezTo>
                    <a:pt x="1865" y="1"/>
                    <a:pt x="1" y="1867"/>
                    <a:pt x="1" y="4158"/>
                  </a:cubicBezTo>
                  <a:cubicBezTo>
                    <a:pt x="1" y="6452"/>
                    <a:pt x="1865" y="8318"/>
                    <a:pt x="4159" y="8318"/>
                  </a:cubicBezTo>
                  <a:cubicBezTo>
                    <a:pt x="6452" y="8318"/>
                    <a:pt x="8317" y="6452"/>
                    <a:pt x="8317" y="4158"/>
                  </a:cubicBezTo>
                  <a:cubicBezTo>
                    <a:pt x="8317" y="1867"/>
                    <a:pt x="6451" y="1"/>
                    <a:pt x="4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8883600" y="-2037050"/>
              <a:ext cx="93025" cy="207950"/>
            </a:xfrm>
            <a:custGeom>
              <a:avLst/>
              <a:gdLst/>
              <a:ahLst/>
              <a:cxnLst/>
              <a:rect l="l" t="t" r="r" b="b"/>
              <a:pathLst>
                <a:path w="3721" h="8318" extrusionOk="0">
                  <a:moveTo>
                    <a:pt x="1861" y="424"/>
                  </a:moveTo>
                  <a:cubicBezTo>
                    <a:pt x="2541" y="424"/>
                    <a:pt x="3299" y="1958"/>
                    <a:pt x="3299" y="4158"/>
                  </a:cubicBezTo>
                  <a:cubicBezTo>
                    <a:pt x="3299" y="6359"/>
                    <a:pt x="2541" y="7895"/>
                    <a:pt x="1861" y="7895"/>
                  </a:cubicBezTo>
                  <a:cubicBezTo>
                    <a:pt x="1181" y="7895"/>
                    <a:pt x="422" y="6359"/>
                    <a:pt x="422" y="4158"/>
                  </a:cubicBezTo>
                  <a:cubicBezTo>
                    <a:pt x="422" y="1958"/>
                    <a:pt x="1181" y="424"/>
                    <a:pt x="1861" y="424"/>
                  </a:cubicBezTo>
                  <a:close/>
                  <a:moveTo>
                    <a:pt x="1861" y="1"/>
                  </a:moveTo>
                  <a:cubicBezTo>
                    <a:pt x="818" y="1"/>
                    <a:pt x="1" y="1828"/>
                    <a:pt x="1" y="4158"/>
                  </a:cubicBezTo>
                  <a:cubicBezTo>
                    <a:pt x="1" y="6491"/>
                    <a:pt x="818" y="8318"/>
                    <a:pt x="1861" y="8318"/>
                  </a:cubicBezTo>
                  <a:cubicBezTo>
                    <a:pt x="2903" y="8318"/>
                    <a:pt x="3721" y="6491"/>
                    <a:pt x="3721" y="4158"/>
                  </a:cubicBezTo>
                  <a:cubicBezTo>
                    <a:pt x="3721" y="1828"/>
                    <a:pt x="2903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8831425" y="-1938375"/>
              <a:ext cx="197375" cy="10600"/>
            </a:xfrm>
            <a:custGeom>
              <a:avLst/>
              <a:gdLst/>
              <a:ahLst/>
              <a:cxnLst/>
              <a:rect l="l" t="t" r="r" b="b"/>
              <a:pathLst>
                <a:path w="7895" h="424" extrusionOk="0">
                  <a:moveTo>
                    <a:pt x="1" y="1"/>
                  </a:moveTo>
                  <a:lnTo>
                    <a:pt x="1" y="424"/>
                  </a:lnTo>
                  <a:lnTo>
                    <a:pt x="7895" y="424"/>
                  </a:lnTo>
                  <a:lnTo>
                    <a:pt x="7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8851900" y="-2000075"/>
              <a:ext cx="156475" cy="28375"/>
            </a:xfrm>
            <a:custGeom>
              <a:avLst/>
              <a:gdLst/>
              <a:ahLst/>
              <a:cxnLst/>
              <a:rect l="l" t="t" r="r" b="b"/>
              <a:pathLst>
                <a:path w="6259" h="1135" extrusionOk="0">
                  <a:moveTo>
                    <a:pt x="302" y="1"/>
                  </a:moveTo>
                  <a:lnTo>
                    <a:pt x="152" y="149"/>
                  </a:lnTo>
                  <a:lnTo>
                    <a:pt x="1" y="297"/>
                  </a:lnTo>
                  <a:cubicBezTo>
                    <a:pt x="34" y="331"/>
                    <a:pt x="840" y="1134"/>
                    <a:pt x="3129" y="1134"/>
                  </a:cubicBezTo>
                  <a:cubicBezTo>
                    <a:pt x="5419" y="1134"/>
                    <a:pt x="6224" y="331"/>
                    <a:pt x="6258" y="297"/>
                  </a:cubicBezTo>
                  <a:lnTo>
                    <a:pt x="5955" y="1"/>
                  </a:lnTo>
                  <a:cubicBezTo>
                    <a:pt x="5948" y="8"/>
                    <a:pt x="5214" y="711"/>
                    <a:pt x="3129" y="711"/>
                  </a:cubicBezTo>
                  <a:cubicBezTo>
                    <a:pt x="1043" y="711"/>
                    <a:pt x="310" y="8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8851900" y="-1894425"/>
              <a:ext cx="156475" cy="28350"/>
            </a:xfrm>
            <a:custGeom>
              <a:avLst/>
              <a:gdLst/>
              <a:ahLst/>
              <a:cxnLst/>
              <a:rect l="l" t="t" r="r" b="b"/>
              <a:pathLst>
                <a:path w="6259" h="1134" extrusionOk="0">
                  <a:moveTo>
                    <a:pt x="3129" y="0"/>
                  </a:moveTo>
                  <a:cubicBezTo>
                    <a:pt x="840" y="0"/>
                    <a:pt x="34" y="803"/>
                    <a:pt x="1" y="838"/>
                  </a:cubicBezTo>
                  <a:lnTo>
                    <a:pt x="302" y="1134"/>
                  </a:lnTo>
                  <a:cubicBezTo>
                    <a:pt x="310" y="1127"/>
                    <a:pt x="1042" y="423"/>
                    <a:pt x="3129" y="423"/>
                  </a:cubicBezTo>
                  <a:cubicBezTo>
                    <a:pt x="5216" y="423"/>
                    <a:pt x="5948" y="1127"/>
                    <a:pt x="5954" y="1132"/>
                  </a:cubicBezTo>
                  <a:lnTo>
                    <a:pt x="6258" y="838"/>
                  </a:lnTo>
                  <a:cubicBezTo>
                    <a:pt x="6224" y="803"/>
                    <a:pt x="5418" y="0"/>
                    <a:pt x="3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40"/>
          <p:cNvSpPr txBox="1">
            <a:spLocks noGrp="1"/>
          </p:cNvSpPr>
          <p:nvPr>
            <p:ph type="subTitle" idx="1"/>
          </p:nvPr>
        </p:nvSpPr>
        <p:spPr>
          <a:xfrm>
            <a:off x="2506956" y="2232239"/>
            <a:ext cx="3938801" cy="92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THANK YOU</a:t>
            </a:r>
            <a:endParaRPr sz="4800" dirty="0"/>
          </a:p>
        </p:txBody>
      </p:sp>
      <p:grpSp>
        <p:nvGrpSpPr>
          <p:cNvPr id="71" name="Google Shape;988;p42">
            <a:extLst>
              <a:ext uri="{FF2B5EF4-FFF2-40B4-BE49-F238E27FC236}">
                <a16:creationId xmlns:a16="http://schemas.microsoft.com/office/drawing/2014/main" id="{CCAB3BB2-2981-4D1B-BBE4-337AB77C2636}"/>
              </a:ext>
            </a:extLst>
          </p:cNvPr>
          <p:cNvGrpSpPr/>
          <p:nvPr/>
        </p:nvGrpSpPr>
        <p:grpSpPr>
          <a:xfrm rot="232275" flipH="1">
            <a:off x="6109513" y="2299035"/>
            <a:ext cx="2830616" cy="3912326"/>
            <a:chOff x="4957750" y="5814500"/>
            <a:chExt cx="2385873" cy="3297625"/>
          </a:xfrm>
        </p:grpSpPr>
        <p:sp>
          <p:nvSpPr>
            <p:cNvPr id="72" name="Google Shape;989;p42">
              <a:extLst>
                <a:ext uri="{FF2B5EF4-FFF2-40B4-BE49-F238E27FC236}">
                  <a16:creationId xmlns:a16="http://schemas.microsoft.com/office/drawing/2014/main" id="{072A07CE-732F-42CB-890B-66D81BD9ED77}"/>
                </a:ext>
              </a:extLst>
            </p:cNvPr>
            <p:cNvSpPr/>
            <p:nvPr/>
          </p:nvSpPr>
          <p:spPr>
            <a:xfrm>
              <a:off x="7254398" y="8027699"/>
              <a:ext cx="89225" cy="247225"/>
            </a:xfrm>
            <a:custGeom>
              <a:avLst/>
              <a:gdLst/>
              <a:ahLst/>
              <a:cxnLst/>
              <a:rect l="l" t="t" r="r" b="b"/>
              <a:pathLst>
                <a:path w="3569" h="9889" extrusionOk="0">
                  <a:moveTo>
                    <a:pt x="2794" y="1"/>
                  </a:moveTo>
                  <a:lnTo>
                    <a:pt x="738" y="8874"/>
                  </a:lnTo>
                  <a:cubicBezTo>
                    <a:pt x="656" y="9222"/>
                    <a:pt x="386" y="9501"/>
                    <a:pt x="27" y="9607"/>
                  </a:cubicBezTo>
                  <a:lnTo>
                    <a:pt x="1" y="9665"/>
                  </a:lnTo>
                  <a:lnTo>
                    <a:pt x="945" y="9885"/>
                  </a:lnTo>
                  <a:cubicBezTo>
                    <a:pt x="955" y="9887"/>
                    <a:pt x="966" y="9888"/>
                    <a:pt x="977" y="9888"/>
                  </a:cubicBezTo>
                  <a:cubicBezTo>
                    <a:pt x="1001" y="9888"/>
                    <a:pt x="1026" y="9883"/>
                    <a:pt x="1048" y="9871"/>
                  </a:cubicBezTo>
                  <a:lnTo>
                    <a:pt x="1076" y="9855"/>
                  </a:lnTo>
                  <a:cubicBezTo>
                    <a:pt x="1270" y="9752"/>
                    <a:pt x="1412" y="9571"/>
                    <a:pt x="1462" y="9358"/>
                  </a:cubicBezTo>
                  <a:lnTo>
                    <a:pt x="3543" y="378"/>
                  </a:lnTo>
                  <a:cubicBezTo>
                    <a:pt x="3568" y="272"/>
                    <a:pt x="3495" y="164"/>
                    <a:pt x="3381" y="136"/>
                  </a:cubicBezTo>
                  <a:lnTo>
                    <a:pt x="2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90;p42">
              <a:extLst>
                <a:ext uri="{FF2B5EF4-FFF2-40B4-BE49-F238E27FC236}">
                  <a16:creationId xmlns:a16="http://schemas.microsoft.com/office/drawing/2014/main" id="{4BE4B716-4444-40C0-8844-AE0280A57756}"/>
                </a:ext>
              </a:extLst>
            </p:cNvPr>
            <p:cNvSpPr/>
            <p:nvPr/>
          </p:nvSpPr>
          <p:spPr>
            <a:xfrm>
              <a:off x="7029048" y="7954549"/>
              <a:ext cx="287175" cy="307550"/>
            </a:xfrm>
            <a:custGeom>
              <a:avLst/>
              <a:gdLst/>
              <a:ahLst/>
              <a:cxnLst/>
              <a:rect l="l" t="t" r="r" b="b"/>
              <a:pathLst>
                <a:path w="11487" h="12302" extrusionOk="0">
                  <a:moveTo>
                    <a:pt x="1468" y="1"/>
                  </a:moveTo>
                  <a:lnTo>
                    <a:pt x="0" y="5622"/>
                  </a:lnTo>
                  <a:lnTo>
                    <a:pt x="7411" y="7548"/>
                  </a:lnTo>
                  <a:lnTo>
                    <a:pt x="8603" y="11927"/>
                  </a:lnTo>
                  <a:cubicBezTo>
                    <a:pt x="8632" y="12103"/>
                    <a:pt x="8772" y="12247"/>
                    <a:pt x="8955" y="12290"/>
                  </a:cubicBezTo>
                  <a:cubicBezTo>
                    <a:pt x="8991" y="12298"/>
                    <a:pt x="9027" y="12302"/>
                    <a:pt x="9063" y="12302"/>
                  </a:cubicBezTo>
                  <a:cubicBezTo>
                    <a:pt x="9266" y="12302"/>
                    <a:pt x="9448" y="12171"/>
                    <a:pt x="9495" y="11976"/>
                  </a:cubicBezTo>
                  <a:lnTo>
                    <a:pt x="11487" y="3377"/>
                  </a:lnTo>
                  <a:lnTo>
                    <a:pt x="8388" y="2843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91;p42">
              <a:extLst>
                <a:ext uri="{FF2B5EF4-FFF2-40B4-BE49-F238E27FC236}">
                  <a16:creationId xmlns:a16="http://schemas.microsoft.com/office/drawing/2014/main" id="{44EE0FA6-9AAC-4E70-AB71-9CFEB7D002E8}"/>
                </a:ext>
              </a:extLst>
            </p:cNvPr>
            <p:cNvSpPr/>
            <p:nvPr/>
          </p:nvSpPr>
          <p:spPr>
            <a:xfrm>
              <a:off x="7136148" y="8001724"/>
              <a:ext cx="180075" cy="260375"/>
            </a:xfrm>
            <a:custGeom>
              <a:avLst/>
              <a:gdLst/>
              <a:ahLst/>
              <a:cxnLst/>
              <a:rect l="l" t="t" r="r" b="b"/>
              <a:pathLst>
                <a:path w="7203" h="10415" extrusionOk="0">
                  <a:moveTo>
                    <a:pt x="1776" y="0"/>
                  </a:moveTo>
                  <a:lnTo>
                    <a:pt x="1" y="4849"/>
                  </a:lnTo>
                  <a:lnTo>
                    <a:pt x="3127" y="5661"/>
                  </a:lnTo>
                  <a:lnTo>
                    <a:pt x="4319" y="10040"/>
                  </a:lnTo>
                  <a:cubicBezTo>
                    <a:pt x="4348" y="10216"/>
                    <a:pt x="4488" y="10360"/>
                    <a:pt x="4671" y="10403"/>
                  </a:cubicBezTo>
                  <a:cubicBezTo>
                    <a:pt x="4707" y="10411"/>
                    <a:pt x="4743" y="10415"/>
                    <a:pt x="4779" y="10415"/>
                  </a:cubicBezTo>
                  <a:cubicBezTo>
                    <a:pt x="4982" y="10415"/>
                    <a:pt x="5164" y="10284"/>
                    <a:pt x="5211" y="10089"/>
                  </a:cubicBezTo>
                  <a:lnTo>
                    <a:pt x="7203" y="1490"/>
                  </a:lnTo>
                  <a:lnTo>
                    <a:pt x="4104" y="956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92;p42">
              <a:extLst>
                <a:ext uri="{FF2B5EF4-FFF2-40B4-BE49-F238E27FC236}">
                  <a16:creationId xmlns:a16="http://schemas.microsoft.com/office/drawing/2014/main" id="{3158A818-6E01-4A29-BEAB-05064227C620}"/>
                </a:ext>
              </a:extLst>
            </p:cNvPr>
            <p:cNvSpPr/>
            <p:nvPr/>
          </p:nvSpPr>
          <p:spPr>
            <a:xfrm>
              <a:off x="7203198" y="8024824"/>
              <a:ext cx="121075" cy="244650"/>
            </a:xfrm>
            <a:custGeom>
              <a:avLst/>
              <a:gdLst/>
              <a:ahLst/>
              <a:cxnLst/>
              <a:rect l="l" t="t" r="r" b="b"/>
              <a:pathLst>
                <a:path w="4843" h="9786" extrusionOk="0">
                  <a:moveTo>
                    <a:pt x="1325" y="0"/>
                  </a:moveTo>
                  <a:cubicBezTo>
                    <a:pt x="1325" y="0"/>
                    <a:pt x="1610" y="3086"/>
                    <a:pt x="1" y="4757"/>
                  </a:cubicBezTo>
                  <a:lnTo>
                    <a:pt x="1568" y="9357"/>
                  </a:lnTo>
                  <a:cubicBezTo>
                    <a:pt x="1609" y="9554"/>
                    <a:pt x="1789" y="9720"/>
                    <a:pt x="2019" y="9773"/>
                  </a:cubicBezTo>
                  <a:cubicBezTo>
                    <a:pt x="2056" y="9782"/>
                    <a:pt x="2093" y="9786"/>
                    <a:pt x="2131" y="9786"/>
                  </a:cubicBezTo>
                  <a:cubicBezTo>
                    <a:pt x="2398" y="9786"/>
                    <a:pt x="2650" y="9573"/>
                    <a:pt x="2701" y="9350"/>
                  </a:cubicBezTo>
                  <a:lnTo>
                    <a:pt x="4842" y="11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93;p42">
              <a:extLst>
                <a:ext uri="{FF2B5EF4-FFF2-40B4-BE49-F238E27FC236}">
                  <a16:creationId xmlns:a16="http://schemas.microsoft.com/office/drawing/2014/main" id="{81447256-49DF-447F-A2E5-23DA63E7ED3F}"/>
                </a:ext>
              </a:extLst>
            </p:cNvPr>
            <p:cNvSpPr/>
            <p:nvPr/>
          </p:nvSpPr>
          <p:spPr>
            <a:xfrm>
              <a:off x="7204598" y="8151774"/>
              <a:ext cx="30600" cy="9100"/>
            </a:xfrm>
            <a:custGeom>
              <a:avLst/>
              <a:gdLst/>
              <a:ahLst/>
              <a:cxnLst/>
              <a:rect l="l" t="t" r="r" b="b"/>
              <a:pathLst>
                <a:path w="1224" h="364" fill="none" extrusionOk="0">
                  <a:moveTo>
                    <a:pt x="1" y="363"/>
                  </a:moveTo>
                  <a:cubicBezTo>
                    <a:pt x="393" y="196"/>
                    <a:pt x="803" y="75"/>
                    <a:pt x="1223" y="1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94;p42">
              <a:extLst>
                <a:ext uri="{FF2B5EF4-FFF2-40B4-BE49-F238E27FC236}">
                  <a16:creationId xmlns:a16="http://schemas.microsoft.com/office/drawing/2014/main" id="{1B03C5BC-FE33-4421-B27F-5E7203CC78C7}"/>
                </a:ext>
              </a:extLst>
            </p:cNvPr>
            <p:cNvSpPr/>
            <p:nvPr/>
          </p:nvSpPr>
          <p:spPr>
            <a:xfrm>
              <a:off x="7210123" y="8169099"/>
              <a:ext cx="25950" cy="7300"/>
            </a:xfrm>
            <a:custGeom>
              <a:avLst/>
              <a:gdLst/>
              <a:ahLst/>
              <a:cxnLst/>
              <a:rect l="l" t="t" r="r" b="b"/>
              <a:pathLst>
                <a:path w="1038" h="292" fill="none" extrusionOk="0">
                  <a:moveTo>
                    <a:pt x="1" y="292"/>
                  </a:moveTo>
                  <a:cubicBezTo>
                    <a:pt x="426" y="125"/>
                    <a:pt x="662" y="73"/>
                    <a:pt x="1038" y="0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95;p42">
              <a:extLst>
                <a:ext uri="{FF2B5EF4-FFF2-40B4-BE49-F238E27FC236}">
                  <a16:creationId xmlns:a16="http://schemas.microsoft.com/office/drawing/2014/main" id="{E6C6870C-6715-41B2-8E79-8FABB5E66D27}"/>
                </a:ext>
              </a:extLst>
            </p:cNvPr>
            <p:cNvSpPr/>
            <p:nvPr/>
          </p:nvSpPr>
          <p:spPr>
            <a:xfrm>
              <a:off x="7213848" y="8182724"/>
              <a:ext cx="23775" cy="6600"/>
            </a:xfrm>
            <a:custGeom>
              <a:avLst/>
              <a:gdLst/>
              <a:ahLst/>
              <a:cxnLst/>
              <a:rect l="l" t="t" r="r" b="b"/>
              <a:pathLst>
                <a:path w="951" h="264" fill="none" extrusionOk="0">
                  <a:moveTo>
                    <a:pt x="0" y="264"/>
                  </a:moveTo>
                  <a:cubicBezTo>
                    <a:pt x="282" y="148"/>
                    <a:pt x="652" y="72"/>
                    <a:pt x="950" y="1"/>
                  </a:cubicBezTo>
                </a:path>
              </a:pathLst>
            </a:custGeom>
            <a:solidFill>
              <a:schemeClr val="accent2"/>
            </a:solidFill>
            <a:ln w="11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996;p42">
              <a:extLst>
                <a:ext uri="{FF2B5EF4-FFF2-40B4-BE49-F238E27FC236}">
                  <a16:creationId xmlns:a16="http://schemas.microsoft.com/office/drawing/2014/main" id="{5003E85C-6165-4818-83C7-6616B1BEFE8F}"/>
                </a:ext>
              </a:extLst>
            </p:cNvPr>
            <p:cNvGrpSpPr/>
            <p:nvPr/>
          </p:nvGrpSpPr>
          <p:grpSpPr>
            <a:xfrm>
              <a:off x="4957750" y="5814500"/>
              <a:ext cx="2167250" cy="3288825"/>
              <a:chOff x="6401025" y="5917800"/>
              <a:chExt cx="2167250" cy="3288825"/>
            </a:xfrm>
          </p:grpSpPr>
          <p:sp>
            <p:nvSpPr>
              <p:cNvPr id="82" name="Google Shape;997;p42">
                <a:extLst>
                  <a:ext uri="{FF2B5EF4-FFF2-40B4-BE49-F238E27FC236}">
                    <a16:creationId xmlns:a16="http://schemas.microsoft.com/office/drawing/2014/main" id="{E1579B43-859F-4B49-A769-24932725E3A8}"/>
                  </a:ext>
                </a:extLst>
              </p:cNvPr>
              <p:cNvSpPr/>
              <p:nvPr/>
            </p:nvSpPr>
            <p:spPr>
              <a:xfrm>
                <a:off x="7418725" y="8925175"/>
                <a:ext cx="231400" cy="276125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1045" extrusionOk="0">
                    <a:moveTo>
                      <a:pt x="2059" y="1"/>
                    </a:moveTo>
                    <a:lnTo>
                      <a:pt x="4281" y="8000"/>
                    </a:lnTo>
                    <a:lnTo>
                      <a:pt x="278" y="10137"/>
                    </a:lnTo>
                    <a:cubicBezTo>
                      <a:pt x="112" y="10204"/>
                      <a:pt x="2" y="10372"/>
                      <a:pt x="2" y="10561"/>
                    </a:cubicBezTo>
                    <a:cubicBezTo>
                      <a:pt x="1" y="10812"/>
                      <a:pt x="192" y="11016"/>
                      <a:pt x="429" y="11016"/>
                    </a:cubicBezTo>
                    <a:lnTo>
                      <a:pt x="9255" y="11045"/>
                    </a:lnTo>
                    <a:lnTo>
                      <a:pt x="9085" y="7906"/>
                    </a:lnTo>
                    <a:lnTo>
                      <a:pt x="7864" y="181"/>
                    </a:lnTo>
                    <a:lnTo>
                      <a:pt x="2059" y="1"/>
                    </a:ln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98;p42">
                <a:extLst>
                  <a:ext uri="{FF2B5EF4-FFF2-40B4-BE49-F238E27FC236}">
                    <a16:creationId xmlns:a16="http://schemas.microsoft.com/office/drawing/2014/main" id="{62173829-8A96-48CE-947B-C51A87768632}"/>
                  </a:ext>
                </a:extLst>
              </p:cNvPr>
              <p:cNvSpPr/>
              <p:nvPr/>
            </p:nvSpPr>
            <p:spPr>
              <a:xfrm>
                <a:off x="7418775" y="9052300"/>
                <a:ext cx="231350" cy="149000"/>
              </a:xfrm>
              <a:custGeom>
                <a:avLst/>
                <a:gdLst/>
                <a:ahLst/>
                <a:cxnLst/>
                <a:rect l="l" t="t" r="r" b="b"/>
                <a:pathLst>
                  <a:path w="9254" h="5960" extrusionOk="0">
                    <a:moveTo>
                      <a:pt x="8638" y="0"/>
                    </a:moveTo>
                    <a:lnTo>
                      <a:pt x="3555" y="307"/>
                    </a:lnTo>
                    <a:lnTo>
                      <a:pt x="4279" y="2915"/>
                    </a:lnTo>
                    <a:lnTo>
                      <a:pt x="276" y="5053"/>
                    </a:lnTo>
                    <a:cubicBezTo>
                      <a:pt x="110" y="5119"/>
                      <a:pt x="0" y="5287"/>
                      <a:pt x="0" y="5476"/>
                    </a:cubicBezTo>
                    <a:cubicBezTo>
                      <a:pt x="0" y="5727"/>
                      <a:pt x="190" y="5933"/>
                      <a:pt x="427" y="5933"/>
                    </a:cubicBezTo>
                    <a:lnTo>
                      <a:pt x="9253" y="5960"/>
                    </a:lnTo>
                    <a:lnTo>
                      <a:pt x="9083" y="2821"/>
                    </a:lnTo>
                    <a:lnTo>
                      <a:pt x="86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99;p42">
                <a:extLst>
                  <a:ext uri="{FF2B5EF4-FFF2-40B4-BE49-F238E27FC236}">
                    <a16:creationId xmlns:a16="http://schemas.microsoft.com/office/drawing/2014/main" id="{86C8E3A3-2B1E-4E66-A3AC-73705188E7DE}"/>
                  </a:ext>
                </a:extLst>
              </p:cNvPr>
              <p:cNvSpPr/>
              <p:nvPr/>
            </p:nvSpPr>
            <p:spPr>
              <a:xfrm>
                <a:off x="7411725" y="9114450"/>
                <a:ext cx="251150" cy="92175"/>
              </a:xfrm>
              <a:custGeom>
                <a:avLst/>
                <a:gdLst/>
                <a:ahLst/>
                <a:cxnLst/>
                <a:rect l="l" t="t" r="r" b="b"/>
                <a:pathLst>
                  <a:path w="10046" h="3687" extrusionOk="0">
                    <a:moveTo>
                      <a:pt x="4442" y="1"/>
                    </a:moveTo>
                    <a:lnTo>
                      <a:pt x="307" y="2553"/>
                    </a:lnTo>
                    <a:cubicBezTo>
                      <a:pt x="124" y="2637"/>
                      <a:pt x="4" y="2848"/>
                      <a:pt x="2" y="3084"/>
                    </a:cubicBezTo>
                    <a:cubicBezTo>
                      <a:pt x="1" y="3398"/>
                      <a:pt x="305" y="3655"/>
                      <a:pt x="566" y="3657"/>
                    </a:cubicBezTo>
                    <a:lnTo>
                      <a:pt x="10045" y="3687"/>
                    </a:lnTo>
                    <a:lnTo>
                      <a:pt x="9375" y="233"/>
                    </a:lnTo>
                    <a:cubicBezTo>
                      <a:pt x="9375" y="233"/>
                      <a:pt x="8254" y="601"/>
                      <a:pt x="6928" y="601"/>
                    </a:cubicBezTo>
                    <a:cubicBezTo>
                      <a:pt x="6105" y="601"/>
                      <a:pt x="5204" y="459"/>
                      <a:pt x="44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000;p42">
                <a:extLst>
                  <a:ext uri="{FF2B5EF4-FFF2-40B4-BE49-F238E27FC236}">
                    <a16:creationId xmlns:a16="http://schemas.microsoft.com/office/drawing/2014/main" id="{DAEE51C8-8707-46F7-81CC-4FAB7E74557B}"/>
                  </a:ext>
                </a:extLst>
              </p:cNvPr>
              <p:cNvSpPr/>
              <p:nvPr/>
            </p:nvSpPr>
            <p:spPr>
              <a:xfrm>
                <a:off x="7506425" y="9119600"/>
                <a:ext cx="156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113" fill="none" extrusionOk="0">
                    <a:moveTo>
                      <a:pt x="0" y="0"/>
                    </a:moveTo>
                    <a:cubicBezTo>
                      <a:pt x="250" y="346"/>
                      <a:pt x="460" y="719"/>
                      <a:pt x="626" y="1113"/>
                    </a:cubicBezTo>
                  </a:path>
                </a:pathLst>
              </a:custGeom>
              <a:solidFill>
                <a:schemeClr val="accent2"/>
              </a:solidFill>
              <a:ln w="111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001;p42">
                <a:extLst>
                  <a:ext uri="{FF2B5EF4-FFF2-40B4-BE49-F238E27FC236}">
                    <a16:creationId xmlns:a16="http://schemas.microsoft.com/office/drawing/2014/main" id="{58C77CA4-FDD7-4310-B5A8-809CA4348F36}"/>
                  </a:ext>
                </a:extLst>
              </p:cNvPr>
              <p:cNvSpPr/>
              <p:nvPr/>
            </p:nvSpPr>
            <p:spPr>
              <a:xfrm>
                <a:off x="7492500" y="9128475"/>
                <a:ext cx="12875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947" fill="none" extrusionOk="0">
                    <a:moveTo>
                      <a:pt x="0" y="1"/>
                    </a:moveTo>
                    <a:cubicBezTo>
                      <a:pt x="257" y="378"/>
                      <a:pt x="362" y="596"/>
                      <a:pt x="515" y="946"/>
                    </a:cubicBezTo>
                  </a:path>
                </a:pathLst>
              </a:custGeom>
              <a:solidFill>
                <a:schemeClr val="accent2"/>
              </a:solidFill>
              <a:ln w="111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002;p42">
                <a:extLst>
                  <a:ext uri="{FF2B5EF4-FFF2-40B4-BE49-F238E27FC236}">
                    <a16:creationId xmlns:a16="http://schemas.microsoft.com/office/drawing/2014/main" id="{FE588318-2B79-44B1-B037-713815854194}"/>
                  </a:ext>
                </a:extLst>
              </p:cNvPr>
              <p:cNvSpPr/>
              <p:nvPr/>
            </p:nvSpPr>
            <p:spPr>
              <a:xfrm>
                <a:off x="7480750" y="9134950"/>
                <a:ext cx="1167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69" fill="none" extrusionOk="0">
                    <a:moveTo>
                      <a:pt x="1" y="0"/>
                    </a:moveTo>
                    <a:cubicBezTo>
                      <a:pt x="175" y="250"/>
                      <a:pt x="330" y="593"/>
                      <a:pt x="466" y="869"/>
                    </a:cubicBezTo>
                  </a:path>
                </a:pathLst>
              </a:custGeom>
              <a:solidFill>
                <a:schemeClr val="accent2"/>
              </a:solidFill>
              <a:ln w="1117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03;p42">
                <a:extLst>
                  <a:ext uri="{FF2B5EF4-FFF2-40B4-BE49-F238E27FC236}">
                    <a16:creationId xmlns:a16="http://schemas.microsoft.com/office/drawing/2014/main" id="{31B1960D-DE4F-4386-879C-3ABEC62FC579}"/>
                  </a:ext>
                </a:extLst>
              </p:cNvPr>
              <p:cNvSpPr/>
              <p:nvPr/>
            </p:nvSpPr>
            <p:spPr>
              <a:xfrm>
                <a:off x="7142450" y="6957700"/>
                <a:ext cx="626250" cy="2026025"/>
              </a:xfrm>
              <a:custGeom>
                <a:avLst/>
                <a:gdLst/>
                <a:ahLst/>
                <a:cxnLst/>
                <a:rect l="l" t="t" r="r" b="b"/>
                <a:pathLst>
                  <a:path w="25050" h="81041" extrusionOk="0">
                    <a:moveTo>
                      <a:pt x="3654" y="0"/>
                    </a:moveTo>
                    <a:lnTo>
                      <a:pt x="3654" y="4459"/>
                    </a:lnTo>
                    <a:cubicBezTo>
                      <a:pt x="3654" y="4459"/>
                      <a:pt x="1" y="31622"/>
                      <a:pt x="2823" y="46469"/>
                    </a:cubicBezTo>
                    <a:cubicBezTo>
                      <a:pt x="5755" y="61889"/>
                      <a:pt x="13265" y="81041"/>
                      <a:pt x="13265" y="81041"/>
                    </a:cubicBezTo>
                    <a:lnTo>
                      <a:pt x="19794" y="81041"/>
                    </a:lnTo>
                    <a:cubicBezTo>
                      <a:pt x="19794" y="81041"/>
                      <a:pt x="17460" y="50967"/>
                      <a:pt x="16897" y="44369"/>
                    </a:cubicBezTo>
                    <a:cubicBezTo>
                      <a:pt x="17197" y="38019"/>
                      <a:pt x="18738" y="17936"/>
                      <a:pt x="18738" y="17936"/>
                    </a:cubicBezTo>
                    <a:cubicBezTo>
                      <a:pt x="18738" y="17936"/>
                      <a:pt x="25049" y="8234"/>
                      <a:pt x="18794" y="260"/>
                    </a:cubicBezTo>
                    <a:lnTo>
                      <a:pt x="36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04;p42">
                <a:extLst>
                  <a:ext uri="{FF2B5EF4-FFF2-40B4-BE49-F238E27FC236}">
                    <a16:creationId xmlns:a16="http://schemas.microsoft.com/office/drawing/2014/main" id="{7450D3A7-F615-4F6E-AF78-63B85D9C7A47}"/>
                  </a:ext>
                </a:extLst>
              </p:cNvPr>
              <p:cNvSpPr/>
              <p:nvPr/>
            </p:nvSpPr>
            <p:spPr>
              <a:xfrm>
                <a:off x="7512525" y="7406100"/>
                <a:ext cx="93075" cy="157760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63104" fill="none" extrusionOk="0">
                    <a:moveTo>
                      <a:pt x="3722" y="63103"/>
                    </a:moveTo>
                    <a:cubicBezTo>
                      <a:pt x="3722" y="63103"/>
                      <a:pt x="943" y="36217"/>
                      <a:pt x="93" y="27628"/>
                    </a:cubicBezTo>
                    <a:cubicBezTo>
                      <a:pt x="12" y="26807"/>
                      <a:pt x="1" y="25981"/>
                      <a:pt x="58" y="25157"/>
                    </a:cubicBezTo>
                    <a:cubicBezTo>
                      <a:pt x="559" y="17802"/>
                      <a:pt x="1823" y="0"/>
                      <a:pt x="1823" y="0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05;p42">
                <a:extLst>
                  <a:ext uri="{FF2B5EF4-FFF2-40B4-BE49-F238E27FC236}">
                    <a16:creationId xmlns:a16="http://schemas.microsoft.com/office/drawing/2014/main" id="{3EDC1AB7-19E3-41BB-8B02-EFFD20C2D255}"/>
                  </a:ext>
                </a:extLst>
              </p:cNvPr>
              <p:cNvSpPr/>
              <p:nvPr/>
            </p:nvSpPr>
            <p:spPr>
              <a:xfrm>
                <a:off x="7353825" y="6840050"/>
                <a:ext cx="1214450" cy="1381625"/>
              </a:xfrm>
              <a:custGeom>
                <a:avLst/>
                <a:gdLst/>
                <a:ahLst/>
                <a:cxnLst/>
                <a:rect l="l" t="t" r="r" b="b"/>
                <a:pathLst>
                  <a:path w="48578" h="55265" extrusionOk="0">
                    <a:moveTo>
                      <a:pt x="8996" y="1"/>
                    </a:moveTo>
                    <a:lnTo>
                      <a:pt x="56" y="7703"/>
                    </a:lnTo>
                    <a:cubicBezTo>
                      <a:pt x="56" y="7703"/>
                      <a:pt x="0" y="17677"/>
                      <a:pt x="909" y="22091"/>
                    </a:cubicBezTo>
                    <a:cubicBezTo>
                      <a:pt x="2230" y="28508"/>
                      <a:pt x="4930" y="37922"/>
                      <a:pt x="11998" y="45379"/>
                    </a:cubicBezTo>
                    <a:cubicBezTo>
                      <a:pt x="18596" y="52337"/>
                      <a:pt x="46433" y="55264"/>
                      <a:pt x="46433" y="55264"/>
                    </a:cubicBezTo>
                    <a:lnTo>
                      <a:pt x="48578" y="49453"/>
                    </a:lnTo>
                    <a:cubicBezTo>
                      <a:pt x="48578" y="49453"/>
                      <a:pt x="32118" y="38633"/>
                      <a:pt x="21310" y="37922"/>
                    </a:cubicBezTo>
                    <a:cubicBezTo>
                      <a:pt x="20644" y="35679"/>
                      <a:pt x="17610" y="20249"/>
                      <a:pt x="17610" y="20249"/>
                    </a:cubicBezTo>
                    <a:cubicBezTo>
                      <a:pt x="17610" y="20249"/>
                      <a:pt x="17881" y="11436"/>
                      <a:pt x="13150" y="7136"/>
                    </a:cubicBezTo>
                    <a:cubicBezTo>
                      <a:pt x="12805" y="6823"/>
                      <a:pt x="12465" y="6506"/>
                      <a:pt x="12243" y="6099"/>
                    </a:cubicBezTo>
                    <a:lnTo>
                      <a:pt x="89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06;p42">
                <a:extLst>
                  <a:ext uri="{FF2B5EF4-FFF2-40B4-BE49-F238E27FC236}">
                    <a16:creationId xmlns:a16="http://schemas.microsoft.com/office/drawing/2014/main" id="{5DE8813F-F421-4910-9284-C5BDC6EA3359}"/>
                  </a:ext>
                </a:extLst>
              </p:cNvPr>
              <p:cNvSpPr/>
              <p:nvPr/>
            </p:nvSpPr>
            <p:spPr>
              <a:xfrm>
                <a:off x="7233775" y="7008650"/>
                <a:ext cx="437800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17512" h="4127" fill="none" extrusionOk="0">
                    <a:moveTo>
                      <a:pt x="1" y="2421"/>
                    </a:moveTo>
                    <a:cubicBezTo>
                      <a:pt x="1" y="2421"/>
                      <a:pt x="8746" y="4126"/>
                      <a:pt x="17512" y="0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007;p42">
                <a:extLst>
                  <a:ext uri="{FF2B5EF4-FFF2-40B4-BE49-F238E27FC236}">
                    <a16:creationId xmlns:a16="http://schemas.microsoft.com/office/drawing/2014/main" id="{35FB3A7F-D4BF-4950-AE8A-103532747FEC}"/>
                  </a:ext>
                </a:extLst>
              </p:cNvPr>
              <p:cNvSpPr/>
              <p:nvPr/>
            </p:nvSpPr>
            <p:spPr>
              <a:xfrm>
                <a:off x="7299650" y="7004150"/>
                <a:ext cx="41625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2951" fill="none" extrusionOk="0">
                    <a:moveTo>
                      <a:pt x="1366" y="2951"/>
                    </a:moveTo>
                    <a:lnTo>
                      <a:pt x="519" y="2924"/>
                    </a:lnTo>
                    <a:cubicBezTo>
                      <a:pt x="231" y="2914"/>
                      <a:pt x="2" y="2677"/>
                      <a:pt x="2" y="2388"/>
                    </a:cubicBezTo>
                    <a:lnTo>
                      <a:pt x="2" y="584"/>
                    </a:lnTo>
                    <a:cubicBezTo>
                      <a:pt x="1" y="297"/>
                      <a:pt x="228" y="62"/>
                      <a:pt x="515" y="49"/>
                    </a:cubicBezTo>
                    <a:lnTo>
                      <a:pt x="1665" y="0"/>
                    </a:ln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008;p42">
                <a:extLst>
                  <a:ext uri="{FF2B5EF4-FFF2-40B4-BE49-F238E27FC236}">
                    <a16:creationId xmlns:a16="http://schemas.microsoft.com/office/drawing/2014/main" id="{CA84CE4F-F446-4322-9F9E-281DB7E0F1BE}"/>
                  </a:ext>
                </a:extLst>
              </p:cNvPr>
              <p:cNvSpPr/>
              <p:nvPr/>
            </p:nvSpPr>
            <p:spPr>
              <a:xfrm>
                <a:off x="7320900" y="7033425"/>
                <a:ext cx="2035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8" extrusionOk="0">
                    <a:moveTo>
                      <a:pt x="466" y="0"/>
                    </a:moveTo>
                    <a:cubicBezTo>
                      <a:pt x="156" y="0"/>
                      <a:pt x="1" y="376"/>
                      <a:pt x="219" y="595"/>
                    </a:cubicBezTo>
                    <a:cubicBezTo>
                      <a:pt x="290" y="666"/>
                      <a:pt x="378" y="698"/>
                      <a:pt x="463" y="698"/>
                    </a:cubicBezTo>
                    <a:cubicBezTo>
                      <a:pt x="642" y="698"/>
                      <a:pt x="813" y="559"/>
                      <a:pt x="813" y="349"/>
                    </a:cubicBezTo>
                    <a:cubicBezTo>
                      <a:pt x="813" y="156"/>
                      <a:pt x="658" y="0"/>
                      <a:pt x="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009;p42">
                <a:extLst>
                  <a:ext uri="{FF2B5EF4-FFF2-40B4-BE49-F238E27FC236}">
                    <a16:creationId xmlns:a16="http://schemas.microsoft.com/office/drawing/2014/main" id="{F3DCB4B0-54E1-48ED-AE28-0D2F8A0AE705}"/>
                  </a:ext>
                </a:extLst>
              </p:cNvPr>
              <p:cNvSpPr/>
              <p:nvPr/>
            </p:nvSpPr>
            <p:spPr>
              <a:xfrm>
                <a:off x="7353825" y="7077700"/>
                <a:ext cx="222525" cy="803025"/>
              </a:xfrm>
              <a:custGeom>
                <a:avLst/>
                <a:gdLst/>
                <a:ahLst/>
                <a:cxnLst/>
                <a:rect l="l" t="t" r="r" b="b"/>
                <a:pathLst>
                  <a:path w="8901" h="32121" fill="none" extrusionOk="0">
                    <a:moveTo>
                      <a:pt x="56" y="0"/>
                    </a:moveTo>
                    <a:cubicBezTo>
                      <a:pt x="56" y="0"/>
                      <a:pt x="0" y="8171"/>
                      <a:pt x="909" y="12584"/>
                    </a:cubicBezTo>
                    <a:cubicBezTo>
                      <a:pt x="1913" y="17459"/>
                      <a:pt x="4182" y="25281"/>
                      <a:pt x="8901" y="32121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010;p42">
                <a:extLst>
                  <a:ext uri="{FF2B5EF4-FFF2-40B4-BE49-F238E27FC236}">
                    <a16:creationId xmlns:a16="http://schemas.microsoft.com/office/drawing/2014/main" id="{4E2C4377-969C-4ABC-9A4A-39EB2F2C5BAE}"/>
                  </a:ext>
                </a:extLst>
              </p:cNvPr>
              <p:cNvSpPr/>
              <p:nvPr/>
            </p:nvSpPr>
            <p:spPr>
              <a:xfrm>
                <a:off x="7306900" y="7077225"/>
                <a:ext cx="57475" cy="2230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8923" fill="none" extrusionOk="0">
                    <a:moveTo>
                      <a:pt x="229" y="1"/>
                    </a:moveTo>
                    <a:cubicBezTo>
                      <a:pt x="281" y="1260"/>
                      <a:pt x="331" y="2520"/>
                      <a:pt x="382" y="3780"/>
                    </a:cubicBezTo>
                    <a:cubicBezTo>
                      <a:pt x="468" y="5896"/>
                      <a:pt x="1" y="7923"/>
                      <a:pt x="2299" y="8922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11;p42">
                <a:extLst>
                  <a:ext uri="{FF2B5EF4-FFF2-40B4-BE49-F238E27FC236}">
                    <a16:creationId xmlns:a16="http://schemas.microsoft.com/office/drawing/2014/main" id="{2057BB99-132F-4959-B7C1-2C8C10466511}"/>
                  </a:ext>
                </a:extLst>
              </p:cNvPr>
              <p:cNvSpPr/>
              <p:nvPr/>
            </p:nvSpPr>
            <p:spPr>
              <a:xfrm>
                <a:off x="7449750" y="6999100"/>
                <a:ext cx="17250" cy="675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02" fill="none" extrusionOk="0">
                    <a:moveTo>
                      <a:pt x="689" y="2702"/>
                    </a:moveTo>
                    <a:lnTo>
                      <a:pt x="1" y="1"/>
                    </a:ln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012;p42">
                <a:extLst>
                  <a:ext uri="{FF2B5EF4-FFF2-40B4-BE49-F238E27FC236}">
                    <a16:creationId xmlns:a16="http://schemas.microsoft.com/office/drawing/2014/main" id="{C898F7F1-E438-46BA-832F-264A3AD45B0F}"/>
                  </a:ext>
                </a:extLst>
              </p:cNvPr>
              <p:cNvSpPr/>
              <p:nvPr/>
            </p:nvSpPr>
            <p:spPr>
              <a:xfrm>
                <a:off x="7599850" y="6957650"/>
                <a:ext cx="237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948" h="2861" fill="none" extrusionOk="0">
                    <a:moveTo>
                      <a:pt x="948" y="2860"/>
                    </a:moveTo>
                    <a:lnTo>
                      <a:pt x="1" y="1"/>
                    </a:ln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013;p42">
                <a:extLst>
                  <a:ext uri="{FF2B5EF4-FFF2-40B4-BE49-F238E27FC236}">
                    <a16:creationId xmlns:a16="http://schemas.microsoft.com/office/drawing/2014/main" id="{82C511E3-B722-437F-8E6D-01377D095087}"/>
                  </a:ext>
                </a:extLst>
              </p:cNvPr>
              <p:cNvSpPr/>
              <p:nvPr/>
            </p:nvSpPr>
            <p:spPr>
              <a:xfrm>
                <a:off x="7623525" y="7029150"/>
                <a:ext cx="934950" cy="1073700"/>
              </a:xfrm>
              <a:custGeom>
                <a:avLst/>
                <a:gdLst/>
                <a:ahLst/>
                <a:cxnLst/>
                <a:rect l="l" t="t" r="r" b="b"/>
                <a:pathLst>
                  <a:path w="37398" h="42948" fill="none" extrusionOk="0">
                    <a:moveTo>
                      <a:pt x="37397" y="42947"/>
                    </a:moveTo>
                    <a:cubicBezTo>
                      <a:pt x="37397" y="42947"/>
                      <a:pt x="20848" y="33322"/>
                      <a:pt x="10158" y="31956"/>
                    </a:cubicBezTo>
                    <a:cubicBezTo>
                      <a:pt x="9461" y="31866"/>
                      <a:pt x="8895" y="31361"/>
                      <a:pt x="8744" y="30674"/>
                    </a:cubicBezTo>
                    <a:cubicBezTo>
                      <a:pt x="7861" y="26658"/>
                      <a:pt x="5838" y="17032"/>
                      <a:pt x="5409" y="14630"/>
                    </a:cubicBezTo>
                    <a:cubicBezTo>
                      <a:pt x="5359" y="14354"/>
                      <a:pt x="5351" y="14074"/>
                      <a:pt x="5382" y="13797"/>
                    </a:cubicBezTo>
                    <a:cubicBezTo>
                      <a:pt x="5573" y="12125"/>
                      <a:pt x="4829" y="2955"/>
                      <a:pt x="1" y="0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014;p42">
                <a:extLst>
                  <a:ext uri="{FF2B5EF4-FFF2-40B4-BE49-F238E27FC236}">
                    <a16:creationId xmlns:a16="http://schemas.microsoft.com/office/drawing/2014/main" id="{868C7186-1219-40C6-B959-36604C82E5F7}"/>
                  </a:ext>
                </a:extLst>
              </p:cNvPr>
              <p:cNvSpPr/>
              <p:nvPr/>
            </p:nvSpPr>
            <p:spPr>
              <a:xfrm>
                <a:off x="7456650" y="8958900"/>
                <a:ext cx="1892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984" extrusionOk="0">
                    <a:moveTo>
                      <a:pt x="7568" y="0"/>
                    </a:moveTo>
                    <a:lnTo>
                      <a:pt x="1" y="2"/>
                    </a:lnTo>
                    <a:lnTo>
                      <a:pt x="450" y="1984"/>
                    </a:lnTo>
                    <a:lnTo>
                      <a:pt x="7568" y="1982"/>
                    </a:lnTo>
                    <a:lnTo>
                      <a:pt x="75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15;p42">
                <a:extLst>
                  <a:ext uri="{FF2B5EF4-FFF2-40B4-BE49-F238E27FC236}">
                    <a16:creationId xmlns:a16="http://schemas.microsoft.com/office/drawing/2014/main" id="{76DAAACF-9EB6-4F09-9CC8-06E63EAB5396}"/>
                  </a:ext>
                </a:extLst>
              </p:cNvPr>
              <p:cNvSpPr/>
              <p:nvPr/>
            </p:nvSpPr>
            <p:spPr>
              <a:xfrm>
                <a:off x="7557775" y="7050850"/>
                <a:ext cx="147800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3003" fill="none" extrusionOk="0">
                    <a:moveTo>
                      <a:pt x="0" y="0"/>
                    </a:moveTo>
                    <a:cubicBezTo>
                      <a:pt x="0" y="0"/>
                      <a:pt x="2858" y="1991"/>
                      <a:pt x="5911" y="3002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6;p42">
                <a:extLst>
                  <a:ext uri="{FF2B5EF4-FFF2-40B4-BE49-F238E27FC236}">
                    <a16:creationId xmlns:a16="http://schemas.microsoft.com/office/drawing/2014/main" id="{5F04C1EA-C2AA-4046-A492-EF76E0C08252}"/>
                  </a:ext>
                </a:extLst>
              </p:cNvPr>
              <p:cNvSpPr/>
              <p:nvPr/>
            </p:nvSpPr>
            <p:spPr>
              <a:xfrm>
                <a:off x="7216050" y="7077900"/>
                <a:ext cx="4915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4434" fill="none" extrusionOk="0">
                    <a:moveTo>
                      <a:pt x="0" y="4434"/>
                    </a:moveTo>
                    <a:cubicBezTo>
                      <a:pt x="0" y="4434"/>
                      <a:pt x="1348" y="1999"/>
                      <a:pt x="1965" y="1"/>
                    </a:cubicBezTo>
                  </a:path>
                </a:pathLst>
              </a:custGeom>
              <a:noFill/>
              <a:ln w="84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17;p42">
                <a:extLst>
                  <a:ext uri="{FF2B5EF4-FFF2-40B4-BE49-F238E27FC236}">
                    <a16:creationId xmlns:a16="http://schemas.microsoft.com/office/drawing/2014/main" id="{C6EDD0CB-3CFF-4298-8E68-3B1988B1479E}"/>
                  </a:ext>
                </a:extLst>
              </p:cNvPr>
              <p:cNvSpPr/>
              <p:nvPr/>
            </p:nvSpPr>
            <p:spPr>
              <a:xfrm>
                <a:off x="7578725" y="6504425"/>
                <a:ext cx="515275" cy="779525"/>
              </a:xfrm>
              <a:custGeom>
                <a:avLst/>
                <a:gdLst/>
                <a:ahLst/>
                <a:cxnLst/>
                <a:rect l="l" t="t" r="r" b="b"/>
                <a:pathLst>
                  <a:path w="20611" h="31181" extrusionOk="0">
                    <a:moveTo>
                      <a:pt x="8392" y="1"/>
                    </a:moveTo>
                    <a:lnTo>
                      <a:pt x="0" y="4008"/>
                    </a:lnTo>
                    <a:lnTo>
                      <a:pt x="11089" y="14695"/>
                    </a:lnTo>
                    <a:lnTo>
                      <a:pt x="16146" y="31180"/>
                    </a:lnTo>
                    <a:lnTo>
                      <a:pt x="20610" y="30632"/>
                    </a:lnTo>
                    <a:cubicBezTo>
                      <a:pt x="20610" y="30632"/>
                      <a:pt x="18689" y="15122"/>
                      <a:pt x="17831" y="12447"/>
                    </a:cubicBezTo>
                    <a:cubicBezTo>
                      <a:pt x="16973" y="9772"/>
                      <a:pt x="8392" y="1"/>
                      <a:pt x="8392" y="1"/>
                    </a:cubicBez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18;p42">
                <a:extLst>
                  <a:ext uri="{FF2B5EF4-FFF2-40B4-BE49-F238E27FC236}">
                    <a16:creationId xmlns:a16="http://schemas.microsoft.com/office/drawing/2014/main" id="{F0654190-9EE0-4CC8-9173-8887702881D9}"/>
                  </a:ext>
                </a:extLst>
              </p:cNvPr>
              <p:cNvSpPr/>
              <p:nvPr/>
            </p:nvSpPr>
            <p:spPr>
              <a:xfrm>
                <a:off x="7975225" y="7235475"/>
                <a:ext cx="138750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8587" extrusionOk="0">
                    <a:moveTo>
                      <a:pt x="4467" y="0"/>
                    </a:moveTo>
                    <a:lnTo>
                      <a:pt x="0" y="400"/>
                    </a:lnTo>
                    <a:cubicBezTo>
                      <a:pt x="112" y="1463"/>
                      <a:pt x="207" y="3435"/>
                      <a:pt x="320" y="4499"/>
                    </a:cubicBezTo>
                    <a:cubicBezTo>
                      <a:pt x="386" y="5125"/>
                      <a:pt x="569" y="6220"/>
                      <a:pt x="848" y="6261"/>
                    </a:cubicBezTo>
                    <a:cubicBezTo>
                      <a:pt x="869" y="6264"/>
                      <a:pt x="888" y="6266"/>
                      <a:pt x="907" y="6266"/>
                    </a:cubicBezTo>
                    <a:cubicBezTo>
                      <a:pt x="1526" y="6266"/>
                      <a:pt x="981" y="4638"/>
                      <a:pt x="1304" y="4638"/>
                    </a:cubicBezTo>
                    <a:cubicBezTo>
                      <a:pt x="1309" y="4638"/>
                      <a:pt x="1314" y="4638"/>
                      <a:pt x="1320" y="4639"/>
                    </a:cubicBezTo>
                    <a:cubicBezTo>
                      <a:pt x="1541" y="4672"/>
                      <a:pt x="1641" y="6027"/>
                      <a:pt x="1694" y="6723"/>
                    </a:cubicBezTo>
                    <a:cubicBezTo>
                      <a:pt x="1742" y="7344"/>
                      <a:pt x="1892" y="8176"/>
                      <a:pt x="2281" y="8255"/>
                    </a:cubicBezTo>
                    <a:cubicBezTo>
                      <a:pt x="2288" y="8256"/>
                      <a:pt x="2295" y="8257"/>
                      <a:pt x="2302" y="8257"/>
                    </a:cubicBezTo>
                    <a:cubicBezTo>
                      <a:pt x="2771" y="8257"/>
                      <a:pt x="2484" y="4876"/>
                      <a:pt x="2484" y="4875"/>
                    </a:cubicBezTo>
                    <a:lnTo>
                      <a:pt x="2484" y="4875"/>
                    </a:lnTo>
                    <a:cubicBezTo>
                      <a:pt x="2484" y="4876"/>
                      <a:pt x="2948" y="8524"/>
                      <a:pt x="3372" y="8585"/>
                    </a:cubicBezTo>
                    <a:cubicBezTo>
                      <a:pt x="3379" y="8586"/>
                      <a:pt x="3387" y="8587"/>
                      <a:pt x="3394" y="8587"/>
                    </a:cubicBezTo>
                    <a:cubicBezTo>
                      <a:pt x="3971" y="8587"/>
                      <a:pt x="3522" y="5005"/>
                      <a:pt x="3522" y="5003"/>
                    </a:cubicBezTo>
                    <a:lnTo>
                      <a:pt x="3522" y="5003"/>
                    </a:lnTo>
                    <a:cubicBezTo>
                      <a:pt x="3522" y="5005"/>
                      <a:pt x="3973" y="8109"/>
                      <a:pt x="4425" y="8175"/>
                    </a:cubicBezTo>
                    <a:cubicBezTo>
                      <a:pt x="4431" y="8176"/>
                      <a:pt x="4437" y="8176"/>
                      <a:pt x="4443" y="8176"/>
                    </a:cubicBezTo>
                    <a:cubicBezTo>
                      <a:pt x="4865" y="8176"/>
                      <a:pt x="4489" y="5954"/>
                      <a:pt x="4486" y="5022"/>
                    </a:cubicBezTo>
                    <a:lnTo>
                      <a:pt x="4486" y="5022"/>
                    </a:lnTo>
                    <a:cubicBezTo>
                      <a:pt x="4647" y="5696"/>
                      <a:pt x="4883" y="7481"/>
                      <a:pt x="5213" y="7528"/>
                    </a:cubicBezTo>
                    <a:cubicBezTo>
                      <a:pt x="5219" y="7529"/>
                      <a:pt x="5224" y="7529"/>
                      <a:pt x="5230" y="7529"/>
                    </a:cubicBezTo>
                    <a:cubicBezTo>
                      <a:pt x="5542" y="7529"/>
                      <a:pt x="5549" y="6231"/>
                      <a:pt x="5514" y="5906"/>
                    </a:cubicBezTo>
                    <a:cubicBezTo>
                      <a:pt x="5296" y="3911"/>
                      <a:pt x="4467" y="0"/>
                      <a:pt x="4467" y="0"/>
                    </a:cubicBez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19;p42">
                <a:extLst>
                  <a:ext uri="{FF2B5EF4-FFF2-40B4-BE49-F238E27FC236}">
                    <a16:creationId xmlns:a16="http://schemas.microsoft.com/office/drawing/2014/main" id="{C6B9CAE7-8F0F-4B00-B375-04724AC199C9}"/>
                  </a:ext>
                </a:extLst>
              </p:cNvPr>
              <p:cNvSpPr/>
              <p:nvPr/>
            </p:nvSpPr>
            <p:spPr>
              <a:xfrm>
                <a:off x="6520100" y="6466200"/>
                <a:ext cx="794625" cy="379875"/>
              </a:xfrm>
              <a:custGeom>
                <a:avLst/>
                <a:gdLst/>
                <a:ahLst/>
                <a:cxnLst/>
                <a:rect l="l" t="t" r="r" b="b"/>
                <a:pathLst>
                  <a:path w="31785" h="15195" extrusionOk="0">
                    <a:moveTo>
                      <a:pt x="2591" y="0"/>
                    </a:moveTo>
                    <a:lnTo>
                      <a:pt x="1" y="3282"/>
                    </a:lnTo>
                    <a:cubicBezTo>
                      <a:pt x="1" y="3282"/>
                      <a:pt x="12964" y="15195"/>
                      <a:pt x="17276" y="15195"/>
                    </a:cubicBezTo>
                    <a:cubicBezTo>
                      <a:pt x="20645" y="15195"/>
                      <a:pt x="31784" y="6716"/>
                      <a:pt x="31784" y="6716"/>
                    </a:cubicBezTo>
                    <a:lnTo>
                      <a:pt x="22865" y="607"/>
                    </a:lnTo>
                    <a:lnTo>
                      <a:pt x="17023" y="6717"/>
                    </a:lnTo>
                    <a:lnTo>
                      <a:pt x="2591" y="0"/>
                    </a:ln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20;p42">
                <a:extLst>
                  <a:ext uri="{FF2B5EF4-FFF2-40B4-BE49-F238E27FC236}">
                    <a16:creationId xmlns:a16="http://schemas.microsoft.com/office/drawing/2014/main" id="{57F09193-295D-4BC4-8A01-445E4FE1B51C}"/>
                  </a:ext>
                </a:extLst>
              </p:cNvPr>
              <p:cNvSpPr/>
              <p:nvPr/>
            </p:nvSpPr>
            <p:spPr>
              <a:xfrm>
                <a:off x="6401025" y="6350350"/>
                <a:ext cx="223500" cy="221925"/>
              </a:xfrm>
              <a:custGeom>
                <a:avLst/>
                <a:gdLst/>
                <a:ahLst/>
                <a:cxnLst/>
                <a:rect l="l" t="t" r="r" b="b"/>
                <a:pathLst>
                  <a:path w="8940" h="8877" extrusionOk="0">
                    <a:moveTo>
                      <a:pt x="314" y="0"/>
                    </a:moveTo>
                    <a:cubicBezTo>
                      <a:pt x="302" y="0"/>
                      <a:pt x="290" y="0"/>
                      <a:pt x="278" y="2"/>
                    </a:cubicBezTo>
                    <a:cubicBezTo>
                      <a:pt x="142" y="13"/>
                      <a:pt x="4" y="116"/>
                      <a:pt x="2" y="251"/>
                    </a:cubicBezTo>
                    <a:cubicBezTo>
                      <a:pt x="1" y="376"/>
                      <a:pt x="106" y="473"/>
                      <a:pt x="203" y="551"/>
                    </a:cubicBezTo>
                    <a:lnTo>
                      <a:pt x="2667" y="2564"/>
                    </a:lnTo>
                    <a:cubicBezTo>
                      <a:pt x="2613" y="2556"/>
                      <a:pt x="2562" y="2552"/>
                      <a:pt x="2512" y="2552"/>
                    </a:cubicBezTo>
                    <a:cubicBezTo>
                      <a:pt x="2278" y="2552"/>
                      <a:pt x="2085" y="2640"/>
                      <a:pt x="1884" y="2858"/>
                    </a:cubicBezTo>
                    <a:cubicBezTo>
                      <a:pt x="1664" y="3098"/>
                      <a:pt x="1847" y="3412"/>
                      <a:pt x="1847" y="3412"/>
                    </a:cubicBezTo>
                    <a:cubicBezTo>
                      <a:pt x="1847" y="3412"/>
                      <a:pt x="1816" y="3410"/>
                      <a:pt x="1769" y="3410"/>
                    </a:cubicBezTo>
                    <a:cubicBezTo>
                      <a:pt x="1651" y="3410"/>
                      <a:pt x="1432" y="3423"/>
                      <a:pt x="1329" y="3519"/>
                    </a:cubicBezTo>
                    <a:cubicBezTo>
                      <a:pt x="1183" y="3652"/>
                      <a:pt x="1137" y="3866"/>
                      <a:pt x="1162" y="4062"/>
                    </a:cubicBezTo>
                    <a:cubicBezTo>
                      <a:pt x="1186" y="4256"/>
                      <a:pt x="1270" y="4437"/>
                      <a:pt x="1355" y="4616"/>
                    </a:cubicBezTo>
                    <a:cubicBezTo>
                      <a:pt x="1328" y="4610"/>
                      <a:pt x="1302" y="4607"/>
                      <a:pt x="1276" y="4607"/>
                    </a:cubicBezTo>
                    <a:cubicBezTo>
                      <a:pt x="1092" y="4607"/>
                      <a:pt x="916" y="4751"/>
                      <a:pt x="846" y="4927"/>
                    </a:cubicBezTo>
                    <a:cubicBezTo>
                      <a:pt x="766" y="5127"/>
                      <a:pt x="795" y="5356"/>
                      <a:pt x="852" y="5564"/>
                    </a:cubicBezTo>
                    <a:cubicBezTo>
                      <a:pt x="1026" y="6203"/>
                      <a:pt x="1463" y="6761"/>
                      <a:pt x="2033" y="7094"/>
                    </a:cubicBezTo>
                    <a:cubicBezTo>
                      <a:pt x="2272" y="7235"/>
                      <a:pt x="2495" y="7432"/>
                      <a:pt x="2780" y="7432"/>
                    </a:cubicBezTo>
                    <a:cubicBezTo>
                      <a:pt x="2800" y="7432"/>
                      <a:pt x="2820" y="7431"/>
                      <a:pt x="2841" y="7429"/>
                    </a:cubicBezTo>
                    <a:cubicBezTo>
                      <a:pt x="3145" y="7399"/>
                      <a:pt x="3434" y="7194"/>
                      <a:pt x="3542" y="6905"/>
                    </a:cubicBezTo>
                    <a:cubicBezTo>
                      <a:pt x="4221" y="7738"/>
                      <a:pt x="5075" y="8410"/>
                      <a:pt x="6045" y="8876"/>
                    </a:cubicBezTo>
                    <a:lnTo>
                      <a:pt x="8939" y="5371"/>
                    </a:lnTo>
                    <a:cubicBezTo>
                      <a:pt x="7977" y="4477"/>
                      <a:pt x="6086" y="2551"/>
                      <a:pt x="5123" y="1658"/>
                    </a:cubicBezTo>
                    <a:cubicBezTo>
                      <a:pt x="4605" y="1176"/>
                      <a:pt x="3690" y="405"/>
                      <a:pt x="3358" y="405"/>
                    </a:cubicBezTo>
                    <a:cubicBezTo>
                      <a:pt x="3327" y="405"/>
                      <a:pt x="3301" y="411"/>
                      <a:pt x="3281" y="426"/>
                    </a:cubicBezTo>
                    <a:cubicBezTo>
                      <a:pt x="2676" y="854"/>
                      <a:pt x="4594" y="2038"/>
                      <a:pt x="4288" y="2257"/>
                    </a:cubicBezTo>
                    <a:cubicBezTo>
                      <a:pt x="4279" y="2263"/>
                      <a:pt x="4266" y="2266"/>
                      <a:pt x="4251" y="2266"/>
                    </a:cubicBezTo>
                    <a:cubicBezTo>
                      <a:pt x="3983" y="2266"/>
                      <a:pt x="2845" y="1303"/>
                      <a:pt x="2653" y="1180"/>
                    </a:cubicBezTo>
                    <a:cubicBezTo>
                      <a:pt x="2019" y="774"/>
                      <a:pt x="1356" y="414"/>
                      <a:pt x="669" y="103"/>
                    </a:cubicBezTo>
                    <a:cubicBezTo>
                      <a:pt x="556" y="51"/>
                      <a:pt x="437" y="0"/>
                      <a:pt x="314" y="0"/>
                    </a:cubicBez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21;p42">
                <a:extLst>
                  <a:ext uri="{FF2B5EF4-FFF2-40B4-BE49-F238E27FC236}">
                    <a16:creationId xmlns:a16="http://schemas.microsoft.com/office/drawing/2014/main" id="{C048E38B-42B0-46D1-9604-B4350363CF30}"/>
                  </a:ext>
                </a:extLst>
              </p:cNvPr>
              <p:cNvSpPr/>
              <p:nvPr/>
            </p:nvSpPr>
            <p:spPr>
              <a:xfrm>
                <a:off x="6517075" y="6423600"/>
                <a:ext cx="392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959" fill="none" extrusionOk="0">
                    <a:moveTo>
                      <a:pt x="1568" y="2958"/>
                    </a:moveTo>
                    <a:cubicBezTo>
                      <a:pt x="1568" y="2958"/>
                      <a:pt x="267" y="1920"/>
                      <a:pt x="0" y="1"/>
                    </a:cubicBezTo>
                  </a:path>
                </a:pathLst>
              </a:custGeom>
              <a:noFill/>
              <a:ln w="8400" cap="flat" cmpd="sng">
                <a:solidFill>
                  <a:srgbClr val="E07A6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22;p42">
                <a:extLst>
                  <a:ext uri="{FF2B5EF4-FFF2-40B4-BE49-F238E27FC236}">
                    <a16:creationId xmlns:a16="http://schemas.microsoft.com/office/drawing/2014/main" id="{2AC01D74-9F6A-4DBE-A51E-73A7A9072CDC}"/>
                  </a:ext>
                </a:extLst>
              </p:cNvPr>
              <p:cNvSpPr/>
              <p:nvPr/>
            </p:nvSpPr>
            <p:spPr>
              <a:xfrm>
                <a:off x="6458050" y="6430300"/>
                <a:ext cx="66150" cy="577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310" extrusionOk="0">
                    <a:moveTo>
                      <a:pt x="935" y="0"/>
                    </a:moveTo>
                    <a:cubicBezTo>
                      <a:pt x="925" y="0"/>
                      <a:pt x="917" y="13"/>
                      <a:pt x="926" y="23"/>
                    </a:cubicBezTo>
                    <a:lnTo>
                      <a:pt x="926" y="20"/>
                    </a:lnTo>
                    <a:cubicBezTo>
                      <a:pt x="1053" y="163"/>
                      <a:pt x="1176" y="308"/>
                      <a:pt x="1296" y="457"/>
                    </a:cubicBezTo>
                    <a:lnTo>
                      <a:pt x="1476" y="681"/>
                    </a:lnTo>
                    <a:cubicBezTo>
                      <a:pt x="1536" y="755"/>
                      <a:pt x="1603" y="824"/>
                      <a:pt x="1667" y="894"/>
                    </a:cubicBezTo>
                    <a:cubicBezTo>
                      <a:pt x="1796" y="1034"/>
                      <a:pt x="1926" y="1174"/>
                      <a:pt x="2054" y="1314"/>
                    </a:cubicBezTo>
                    <a:cubicBezTo>
                      <a:pt x="2120" y="1384"/>
                      <a:pt x="2185" y="1451"/>
                      <a:pt x="2251" y="1521"/>
                    </a:cubicBezTo>
                    <a:cubicBezTo>
                      <a:pt x="2305" y="1578"/>
                      <a:pt x="2380" y="1636"/>
                      <a:pt x="2417" y="1708"/>
                    </a:cubicBezTo>
                    <a:cubicBezTo>
                      <a:pt x="2443" y="1759"/>
                      <a:pt x="2428" y="1796"/>
                      <a:pt x="2397" y="1833"/>
                    </a:cubicBezTo>
                    <a:cubicBezTo>
                      <a:pt x="2351" y="1885"/>
                      <a:pt x="2294" y="1916"/>
                      <a:pt x="2228" y="1948"/>
                    </a:cubicBezTo>
                    <a:cubicBezTo>
                      <a:pt x="2114" y="2003"/>
                      <a:pt x="1974" y="2024"/>
                      <a:pt x="1838" y="2024"/>
                    </a:cubicBezTo>
                    <a:cubicBezTo>
                      <a:pt x="1829" y="2024"/>
                      <a:pt x="1820" y="2024"/>
                      <a:pt x="1811" y="2023"/>
                    </a:cubicBezTo>
                    <a:cubicBezTo>
                      <a:pt x="1774" y="2022"/>
                      <a:pt x="1737" y="2021"/>
                      <a:pt x="1700" y="2016"/>
                    </a:cubicBezTo>
                    <a:lnTo>
                      <a:pt x="1671" y="2013"/>
                    </a:lnTo>
                    <a:cubicBezTo>
                      <a:pt x="1666" y="2013"/>
                      <a:pt x="1664" y="2013"/>
                      <a:pt x="1663" y="2013"/>
                    </a:cubicBezTo>
                    <a:cubicBezTo>
                      <a:pt x="1662" y="2013"/>
                      <a:pt x="1674" y="2014"/>
                      <a:pt x="1673" y="2014"/>
                    </a:cubicBezTo>
                    <a:cubicBezTo>
                      <a:pt x="1673" y="2014"/>
                      <a:pt x="1671" y="2014"/>
                      <a:pt x="1666" y="2013"/>
                    </a:cubicBezTo>
                    <a:cubicBezTo>
                      <a:pt x="1644" y="2011"/>
                      <a:pt x="1621" y="2006"/>
                      <a:pt x="1600" y="2002"/>
                    </a:cubicBezTo>
                    <a:cubicBezTo>
                      <a:pt x="1521" y="1986"/>
                      <a:pt x="1444" y="1968"/>
                      <a:pt x="1367" y="1942"/>
                    </a:cubicBezTo>
                    <a:cubicBezTo>
                      <a:pt x="1331" y="1931"/>
                      <a:pt x="1297" y="1918"/>
                      <a:pt x="1261" y="1903"/>
                    </a:cubicBezTo>
                    <a:cubicBezTo>
                      <a:pt x="1260" y="1903"/>
                      <a:pt x="1255" y="1901"/>
                      <a:pt x="1250" y="1899"/>
                    </a:cubicBezTo>
                    <a:lnTo>
                      <a:pt x="1250" y="1899"/>
                    </a:lnTo>
                    <a:cubicBezTo>
                      <a:pt x="1250" y="1899"/>
                      <a:pt x="1231" y="1890"/>
                      <a:pt x="1229" y="1889"/>
                    </a:cubicBezTo>
                    <a:cubicBezTo>
                      <a:pt x="1209" y="1881"/>
                      <a:pt x="1189" y="1871"/>
                      <a:pt x="1169" y="1861"/>
                    </a:cubicBezTo>
                    <a:cubicBezTo>
                      <a:pt x="1096" y="1825"/>
                      <a:pt x="1026" y="1785"/>
                      <a:pt x="959" y="1741"/>
                    </a:cubicBezTo>
                    <a:cubicBezTo>
                      <a:pt x="922" y="1715"/>
                      <a:pt x="883" y="1689"/>
                      <a:pt x="847" y="1662"/>
                    </a:cubicBezTo>
                    <a:lnTo>
                      <a:pt x="823" y="1644"/>
                    </a:lnTo>
                    <a:lnTo>
                      <a:pt x="817" y="1639"/>
                    </a:lnTo>
                    <a:cubicBezTo>
                      <a:pt x="797" y="1624"/>
                      <a:pt x="777" y="1608"/>
                      <a:pt x="759" y="1592"/>
                    </a:cubicBezTo>
                    <a:cubicBezTo>
                      <a:pt x="687" y="1534"/>
                      <a:pt x="619" y="1474"/>
                      <a:pt x="550" y="1414"/>
                    </a:cubicBezTo>
                    <a:cubicBezTo>
                      <a:pt x="483" y="1352"/>
                      <a:pt x="422" y="1289"/>
                      <a:pt x="355" y="1231"/>
                    </a:cubicBezTo>
                    <a:cubicBezTo>
                      <a:pt x="319" y="1201"/>
                      <a:pt x="285" y="1171"/>
                      <a:pt x="250" y="1141"/>
                    </a:cubicBezTo>
                    <a:cubicBezTo>
                      <a:pt x="213" y="1107"/>
                      <a:pt x="166" y="1087"/>
                      <a:pt x="125" y="1058"/>
                    </a:cubicBezTo>
                    <a:cubicBezTo>
                      <a:pt x="112" y="1049"/>
                      <a:pt x="99" y="1046"/>
                      <a:pt x="87" y="1046"/>
                    </a:cubicBezTo>
                    <a:cubicBezTo>
                      <a:pt x="37" y="1046"/>
                      <a:pt x="0" y="1110"/>
                      <a:pt x="23" y="1158"/>
                    </a:cubicBezTo>
                    <a:cubicBezTo>
                      <a:pt x="42" y="1196"/>
                      <a:pt x="52" y="1239"/>
                      <a:pt x="78" y="1275"/>
                    </a:cubicBezTo>
                    <a:cubicBezTo>
                      <a:pt x="102" y="1309"/>
                      <a:pt x="126" y="1344"/>
                      <a:pt x="152" y="1379"/>
                    </a:cubicBezTo>
                    <a:cubicBezTo>
                      <a:pt x="207" y="1455"/>
                      <a:pt x="269" y="1528"/>
                      <a:pt x="335" y="1596"/>
                    </a:cubicBezTo>
                    <a:cubicBezTo>
                      <a:pt x="459" y="1731"/>
                      <a:pt x="597" y="1851"/>
                      <a:pt x="746" y="1956"/>
                    </a:cubicBezTo>
                    <a:cubicBezTo>
                      <a:pt x="1039" y="2163"/>
                      <a:pt x="1384" y="2305"/>
                      <a:pt x="1746" y="2309"/>
                    </a:cubicBezTo>
                    <a:cubicBezTo>
                      <a:pt x="1756" y="2309"/>
                      <a:pt x="1767" y="2309"/>
                      <a:pt x="1777" y="2309"/>
                    </a:cubicBezTo>
                    <a:cubicBezTo>
                      <a:pt x="1944" y="2309"/>
                      <a:pt x="2110" y="2278"/>
                      <a:pt x="2264" y="2215"/>
                    </a:cubicBezTo>
                    <a:cubicBezTo>
                      <a:pt x="2423" y="2149"/>
                      <a:pt x="2585" y="2029"/>
                      <a:pt x="2624" y="1851"/>
                    </a:cubicBezTo>
                    <a:cubicBezTo>
                      <a:pt x="2645" y="1763"/>
                      <a:pt x="2630" y="1672"/>
                      <a:pt x="2583" y="1596"/>
                    </a:cubicBezTo>
                    <a:cubicBezTo>
                      <a:pt x="2531" y="1516"/>
                      <a:pt x="2457" y="1451"/>
                      <a:pt x="2390" y="1384"/>
                    </a:cubicBezTo>
                    <a:cubicBezTo>
                      <a:pt x="2247" y="1236"/>
                      <a:pt x="2103" y="1091"/>
                      <a:pt x="1957" y="947"/>
                    </a:cubicBezTo>
                    <a:lnTo>
                      <a:pt x="1710" y="701"/>
                    </a:lnTo>
                    <a:cubicBezTo>
                      <a:pt x="1630" y="621"/>
                      <a:pt x="1546" y="547"/>
                      <a:pt x="1460" y="472"/>
                    </a:cubicBezTo>
                    <a:cubicBezTo>
                      <a:pt x="1284" y="320"/>
                      <a:pt x="1112" y="165"/>
                      <a:pt x="944" y="4"/>
                    </a:cubicBezTo>
                    <a:cubicBezTo>
                      <a:pt x="941" y="1"/>
                      <a:pt x="938" y="0"/>
                      <a:pt x="935" y="0"/>
                    </a:cubicBezTo>
                    <a:close/>
                  </a:path>
                </a:pathLst>
              </a:custGeom>
              <a:solidFill>
                <a:srgbClr val="E07A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23;p42">
                <a:extLst>
                  <a:ext uri="{FF2B5EF4-FFF2-40B4-BE49-F238E27FC236}">
                    <a16:creationId xmlns:a16="http://schemas.microsoft.com/office/drawing/2014/main" id="{93A1E665-301B-4108-A941-FF9321B8CDE3}"/>
                  </a:ext>
                </a:extLst>
              </p:cNvPr>
              <p:cNvSpPr/>
              <p:nvPr/>
            </p:nvSpPr>
            <p:spPr>
              <a:xfrm>
                <a:off x="6440850" y="6475675"/>
                <a:ext cx="619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433" extrusionOk="0">
                    <a:moveTo>
                      <a:pt x="1961" y="1175"/>
                    </a:moveTo>
                    <a:lnTo>
                      <a:pt x="1958" y="1176"/>
                    </a:lnTo>
                    <a:lnTo>
                      <a:pt x="1958" y="1176"/>
                    </a:lnTo>
                    <a:cubicBezTo>
                      <a:pt x="1959" y="1176"/>
                      <a:pt x="1961" y="1175"/>
                      <a:pt x="1961" y="1175"/>
                    </a:cubicBezTo>
                    <a:close/>
                    <a:moveTo>
                      <a:pt x="71" y="0"/>
                    </a:moveTo>
                    <a:cubicBezTo>
                      <a:pt x="32" y="0"/>
                      <a:pt x="0" y="50"/>
                      <a:pt x="33" y="90"/>
                    </a:cubicBezTo>
                    <a:lnTo>
                      <a:pt x="34" y="88"/>
                    </a:lnTo>
                    <a:cubicBezTo>
                      <a:pt x="130" y="206"/>
                      <a:pt x="227" y="320"/>
                      <a:pt x="327" y="433"/>
                    </a:cubicBezTo>
                    <a:cubicBezTo>
                      <a:pt x="428" y="543"/>
                      <a:pt x="536" y="647"/>
                      <a:pt x="650" y="745"/>
                    </a:cubicBezTo>
                    <a:cubicBezTo>
                      <a:pt x="761" y="845"/>
                      <a:pt x="876" y="941"/>
                      <a:pt x="993" y="1035"/>
                    </a:cubicBezTo>
                    <a:cubicBezTo>
                      <a:pt x="1110" y="1128"/>
                      <a:pt x="1225" y="1218"/>
                      <a:pt x="1353" y="1292"/>
                    </a:cubicBezTo>
                    <a:cubicBezTo>
                      <a:pt x="1496" y="1376"/>
                      <a:pt x="1658" y="1433"/>
                      <a:pt x="1820" y="1433"/>
                    </a:cubicBezTo>
                    <a:cubicBezTo>
                      <a:pt x="1910" y="1433"/>
                      <a:pt x="2000" y="1415"/>
                      <a:pt x="2087" y="1375"/>
                    </a:cubicBezTo>
                    <a:cubicBezTo>
                      <a:pt x="2265" y="1291"/>
                      <a:pt x="2376" y="1110"/>
                      <a:pt x="2432" y="928"/>
                    </a:cubicBezTo>
                    <a:cubicBezTo>
                      <a:pt x="2462" y="822"/>
                      <a:pt x="2476" y="713"/>
                      <a:pt x="2475" y="604"/>
                    </a:cubicBezTo>
                    <a:cubicBezTo>
                      <a:pt x="2474" y="545"/>
                      <a:pt x="2466" y="487"/>
                      <a:pt x="2452" y="431"/>
                    </a:cubicBezTo>
                    <a:cubicBezTo>
                      <a:pt x="2444" y="395"/>
                      <a:pt x="2426" y="364"/>
                      <a:pt x="2401" y="338"/>
                    </a:cubicBezTo>
                    <a:cubicBezTo>
                      <a:pt x="2386" y="321"/>
                      <a:pt x="2368" y="306"/>
                      <a:pt x="2348" y="294"/>
                    </a:cubicBezTo>
                    <a:cubicBezTo>
                      <a:pt x="2340" y="289"/>
                      <a:pt x="2330" y="287"/>
                      <a:pt x="2321" y="287"/>
                    </a:cubicBezTo>
                    <a:cubicBezTo>
                      <a:pt x="2303" y="287"/>
                      <a:pt x="2284" y="297"/>
                      <a:pt x="2274" y="314"/>
                    </a:cubicBezTo>
                    <a:cubicBezTo>
                      <a:pt x="2255" y="351"/>
                      <a:pt x="2234" y="390"/>
                      <a:pt x="2231" y="441"/>
                    </a:cubicBezTo>
                    <a:cubicBezTo>
                      <a:pt x="2229" y="481"/>
                      <a:pt x="2231" y="524"/>
                      <a:pt x="2231" y="564"/>
                    </a:cubicBezTo>
                    <a:cubicBezTo>
                      <a:pt x="2232" y="607"/>
                      <a:pt x="2232" y="650"/>
                      <a:pt x="2228" y="694"/>
                    </a:cubicBezTo>
                    <a:cubicBezTo>
                      <a:pt x="2228" y="704"/>
                      <a:pt x="2227" y="714"/>
                      <a:pt x="2225" y="724"/>
                    </a:cubicBezTo>
                    <a:cubicBezTo>
                      <a:pt x="2225" y="725"/>
                      <a:pt x="2225" y="727"/>
                      <a:pt x="2225" y="728"/>
                    </a:cubicBezTo>
                    <a:lnTo>
                      <a:pt x="2225" y="728"/>
                    </a:lnTo>
                    <a:cubicBezTo>
                      <a:pt x="2225" y="727"/>
                      <a:pt x="2225" y="726"/>
                      <a:pt x="2225" y="726"/>
                    </a:cubicBezTo>
                    <a:lnTo>
                      <a:pt x="2225" y="726"/>
                    </a:lnTo>
                    <a:cubicBezTo>
                      <a:pt x="2225" y="726"/>
                      <a:pt x="2224" y="728"/>
                      <a:pt x="2224" y="731"/>
                    </a:cubicBezTo>
                    <a:cubicBezTo>
                      <a:pt x="2221" y="753"/>
                      <a:pt x="2217" y="774"/>
                      <a:pt x="2212" y="795"/>
                    </a:cubicBezTo>
                    <a:cubicBezTo>
                      <a:pt x="2204" y="838"/>
                      <a:pt x="2192" y="880"/>
                      <a:pt x="2178" y="920"/>
                    </a:cubicBezTo>
                    <a:lnTo>
                      <a:pt x="2171" y="938"/>
                    </a:lnTo>
                    <a:lnTo>
                      <a:pt x="2171" y="938"/>
                    </a:lnTo>
                    <a:cubicBezTo>
                      <a:pt x="2171" y="938"/>
                      <a:pt x="2171" y="937"/>
                      <a:pt x="2171" y="937"/>
                    </a:cubicBezTo>
                    <a:lnTo>
                      <a:pt x="2171" y="937"/>
                    </a:lnTo>
                    <a:cubicBezTo>
                      <a:pt x="2171" y="937"/>
                      <a:pt x="2170" y="940"/>
                      <a:pt x="2168" y="947"/>
                    </a:cubicBezTo>
                    <a:lnTo>
                      <a:pt x="2171" y="938"/>
                    </a:lnTo>
                    <a:lnTo>
                      <a:pt x="2171" y="938"/>
                    </a:lnTo>
                    <a:cubicBezTo>
                      <a:pt x="2171" y="940"/>
                      <a:pt x="2168" y="948"/>
                      <a:pt x="2165" y="954"/>
                    </a:cubicBezTo>
                    <a:cubicBezTo>
                      <a:pt x="2157" y="972"/>
                      <a:pt x="2147" y="991"/>
                      <a:pt x="2137" y="1008"/>
                    </a:cubicBezTo>
                    <a:cubicBezTo>
                      <a:pt x="2125" y="1027"/>
                      <a:pt x="2115" y="1042"/>
                      <a:pt x="2104" y="1060"/>
                    </a:cubicBezTo>
                    <a:cubicBezTo>
                      <a:pt x="2103" y="1061"/>
                      <a:pt x="2102" y="1062"/>
                      <a:pt x="2102" y="1062"/>
                    </a:cubicBezTo>
                    <a:lnTo>
                      <a:pt x="2102" y="1062"/>
                    </a:lnTo>
                    <a:cubicBezTo>
                      <a:pt x="2101" y="1063"/>
                      <a:pt x="2100" y="1064"/>
                      <a:pt x="2099" y="1065"/>
                    </a:cubicBezTo>
                    <a:cubicBezTo>
                      <a:pt x="2092" y="1072"/>
                      <a:pt x="2085" y="1081"/>
                      <a:pt x="2078" y="1090"/>
                    </a:cubicBezTo>
                    <a:cubicBezTo>
                      <a:pt x="2065" y="1102"/>
                      <a:pt x="2052" y="1115"/>
                      <a:pt x="2038" y="1127"/>
                    </a:cubicBezTo>
                    <a:cubicBezTo>
                      <a:pt x="2036" y="1128"/>
                      <a:pt x="2035" y="1130"/>
                      <a:pt x="2033" y="1132"/>
                    </a:cubicBezTo>
                    <a:lnTo>
                      <a:pt x="2033" y="1132"/>
                    </a:lnTo>
                    <a:cubicBezTo>
                      <a:pt x="2023" y="1139"/>
                      <a:pt x="2016" y="1144"/>
                      <a:pt x="2008" y="1148"/>
                    </a:cubicBezTo>
                    <a:cubicBezTo>
                      <a:pt x="1991" y="1160"/>
                      <a:pt x="1972" y="1168"/>
                      <a:pt x="1954" y="1177"/>
                    </a:cubicBezTo>
                    <a:cubicBezTo>
                      <a:pt x="1952" y="1177"/>
                      <a:pt x="1951" y="1178"/>
                      <a:pt x="1951" y="1178"/>
                    </a:cubicBezTo>
                    <a:lnTo>
                      <a:pt x="1951" y="1178"/>
                    </a:lnTo>
                    <a:lnTo>
                      <a:pt x="1947" y="1180"/>
                    </a:lnTo>
                    <a:cubicBezTo>
                      <a:pt x="1937" y="1182"/>
                      <a:pt x="1925" y="1187"/>
                      <a:pt x="1914" y="1190"/>
                    </a:cubicBezTo>
                    <a:cubicBezTo>
                      <a:pt x="1904" y="1192"/>
                      <a:pt x="1895" y="1195"/>
                      <a:pt x="1885" y="1197"/>
                    </a:cubicBezTo>
                    <a:cubicBezTo>
                      <a:pt x="1878" y="1198"/>
                      <a:pt x="1864" y="1200"/>
                      <a:pt x="1868" y="1200"/>
                    </a:cubicBezTo>
                    <a:cubicBezTo>
                      <a:pt x="1868" y="1200"/>
                      <a:pt x="1868" y="1200"/>
                      <a:pt x="1868" y="1200"/>
                    </a:cubicBezTo>
                    <a:lnTo>
                      <a:pt x="1868" y="1200"/>
                    </a:lnTo>
                    <a:cubicBezTo>
                      <a:pt x="1847" y="1203"/>
                      <a:pt x="1827" y="1204"/>
                      <a:pt x="1807" y="1204"/>
                    </a:cubicBezTo>
                    <a:cubicBezTo>
                      <a:pt x="1692" y="1204"/>
                      <a:pt x="1580" y="1161"/>
                      <a:pt x="1478" y="1105"/>
                    </a:cubicBezTo>
                    <a:cubicBezTo>
                      <a:pt x="1360" y="1041"/>
                      <a:pt x="1251" y="960"/>
                      <a:pt x="1144" y="878"/>
                    </a:cubicBezTo>
                    <a:cubicBezTo>
                      <a:pt x="1035" y="798"/>
                      <a:pt x="928" y="714"/>
                      <a:pt x="823" y="628"/>
                    </a:cubicBezTo>
                    <a:cubicBezTo>
                      <a:pt x="703" y="530"/>
                      <a:pt x="588" y="425"/>
                      <a:pt x="466" y="327"/>
                    </a:cubicBezTo>
                    <a:cubicBezTo>
                      <a:pt x="344" y="228"/>
                      <a:pt x="223" y="123"/>
                      <a:pt x="107" y="16"/>
                    </a:cubicBezTo>
                    <a:cubicBezTo>
                      <a:pt x="96" y="5"/>
                      <a:pt x="83" y="0"/>
                      <a:pt x="71" y="0"/>
                    </a:cubicBezTo>
                    <a:close/>
                  </a:path>
                </a:pathLst>
              </a:custGeom>
              <a:solidFill>
                <a:srgbClr val="E07A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24;p42">
                <a:extLst>
                  <a:ext uri="{FF2B5EF4-FFF2-40B4-BE49-F238E27FC236}">
                    <a16:creationId xmlns:a16="http://schemas.microsoft.com/office/drawing/2014/main" id="{7FA99785-3BD5-4A1B-8895-A05074C951D6}"/>
                  </a:ext>
                </a:extLst>
              </p:cNvPr>
              <p:cNvSpPr/>
              <p:nvPr/>
            </p:nvSpPr>
            <p:spPr>
              <a:xfrm>
                <a:off x="7466975" y="6358425"/>
                <a:ext cx="419600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16784" h="15819" extrusionOk="0">
                    <a:moveTo>
                      <a:pt x="3398" y="0"/>
                    </a:moveTo>
                    <a:cubicBezTo>
                      <a:pt x="1400" y="0"/>
                      <a:pt x="0" y="585"/>
                      <a:pt x="0" y="585"/>
                    </a:cubicBezTo>
                    <a:lnTo>
                      <a:pt x="2354" y="8906"/>
                    </a:lnTo>
                    <a:lnTo>
                      <a:pt x="9919" y="15818"/>
                    </a:lnTo>
                    <a:lnTo>
                      <a:pt x="16784" y="9544"/>
                    </a:lnTo>
                    <a:cubicBezTo>
                      <a:pt x="16784" y="9544"/>
                      <a:pt x="13241" y="5238"/>
                      <a:pt x="9675" y="2286"/>
                    </a:cubicBezTo>
                    <a:cubicBezTo>
                      <a:pt x="7489" y="476"/>
                      <a:pt x="5200" y="0"/>
                      <a:pt x="33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025;p42">
                <a:extLst>
                  <a:ext uri="{FF2B5EF4-FFF2-40B4-BE49-F238E27FC236}">
                    <a16:creationId xmlns:a16="http://schemas.microsoft.com/office/drawing/2014/main" id="{345EC858-0B7D-482E-AC60-52D0F2002CA0}"/>
                  </a:ext>
                </a:extLst>
              </p:cNvPr>
              <p:cNvSpPr/>
              <p:nvPr/>
            </p:nvSpPr>
            <p:spPr>
              <a:xfrm>
                <a:off x="6994750" y="6371750"/>
                <a:ext cx="424650" cy="382150"/>
              </a:xfrm>
              <a:custGeom>
                <a:avLst/>
                <a:gdLst/>
                <a:ahLst/>
                <a:cxnLst/>
                <a:rect l="l" t="t" r="r" b="b"/>
                <a:pathLst>
                  <a:path w="16986" h="15286" extrusionOk="0">
                    <a:moveTo>
                      <a:pt x="13825" y="0"/>
                    </a:moveTo>
                    <a:cubicBezTo>
                      <a:pt x="12169" y="0"/>
                      <a:pt x="10066" y="290"/>
                      <a:pt x="8022" y="1385"/>
                    </a:cubicBezTo>
                    <a:cubicBezTo>
                      <a:pt x="3678" y="3714"/>
                      <a:pt x="0" y="8496"/>
                      <a:pt x="0" y="8496"/>
                    </a:cubicBezTo>
                    <a:lnTo>
                      <a:pt x="6253" y="15285"/>
                    </a:lnTo>
                    <a:lnTo>
                      <a:pt x="13731" y="10499"/>
                    </a:lnTo>
                    <a:lnTo>
                      <a:pt x="16986" y="368"/>
                    </a:lnTo>
                    <a:cubicBezTo>
                      <a:pt x="16986" y="368"/>
                      <a:pt x="15690" y="0"/>
                      <a:pt x="138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026;p42">
                <a:extLst>
                  <a:ext uri="{FF2B5EF4-FFF2-40B4-BE49-F238E27FC236}">
                    <a16:creationId xmlns:a16="http://schemas.microsoft.com/office/drawing/2014/main" id="{1264BB03-8E41-43AC-9B2D-D5FEDDDEEE12}"/>
                  </a:ext>
                </a:extLst>
              </p:cNvPr>
              <p:cNvSpPr/>
              <p:nvPr/>
            </p:nvSpPr>
            <p:spPr>
              <a:xfrm>
                <a:off x="7084875" y="6371725"/>
                <a:ext cx="609950" cy="637350"/>
              </a:xfrm>
              <a:custGeom>
                <a:avLst/>
                <a:gdLst/>
                <a:ahLst/>
                <a:cxnLst/>
                <a:rect l="l" t="t" r="r" b="b"/>
                <a:pathLst>
                  <a:path w="24398" h="25494" extrusionOk="0">
                    <a:moveTo>
                      <a:pt x="14410" y="1"/>
                    </a:moveTo>
                    <a:lnTo>
                      <a:pt x="6448" y="3348"/>
                    </a:lnTo>
                    <a:cubicBezTo>
                      <a:pt x="0" y="9796"/>
                      <a:pt x="5401" y="14815"/>
                      <a:pt x="5401" y="14815"/>
                    </a:cubicBezTo>
                    <a:lnTo>
                      <a:pt x="5957" y="25049"/>
                    </a:lnTo>
                    <a:cubicBezTo>
                      <a:pt x="5957" y="25049"/>
                      <a:pt x="7276" y="25493"/>
                      <a:pt x="9923" y="25493"/>
                    </a:cubicBezTo>
                    <a:cubicBezTo>
                      <a:pt x="10205" y="25493"/>
                      <a:pt x="10501" y="25488"/>
                      <a:pt x="10813" y="25477"/>
                    </a:cubicBezTo>
                    <a:cubicBezTo>
                      <a:pt x="16697" y="25267"/>
                      <a:pt x="22135" y="23245"/>
                      <a:pt x="22135" y="23245"/>
                    </a:cubicBezTo>
                    <a:cubicBezTo>
                      <a:pt x="22135" y="23245"/>
                      <a:pt x="24166" y="14132"/>
                      <a:pt x="24289" y="9316"/>
                    </a:cubicBezTo>
                    <a:cubicBezTo>
                      <a:pt x="24397" y="5026"/>
                      <a:pt x="21157" y="2541"/>
                      <a:pt x="21157" y="2541"/>
                    </a:cubicBezTo>
                    <a:lnTo>
                      <a:pt x="144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027;p42">
                <a:extLst>
                  <a:ext uri="{FF2B5EF4-FFF2-40B4-BE49-F238E27FC236}">
                    <a16:creationId xmlns:a16="http://schemas.microsoft.com/office/drawing/2014/main" id="{D3949DFD-06C6-4219-81AC-98A44AD707CA}"/>
                  </a:ext>
                </a:extLst>
              </p:cNvPr>
              <p:cNvSpPr/>
              <p:nvPr/>
            </p:nvSpPr>
            <p:spPr>
              <a:xfrm>
                <a:off x="7174850" y="6002325"/>
                <a:ext cx="457700" cy="356325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4253" extrusionOk="0">
                    <a:moveTo>
                      <a:pt x="8076" y="1"/>
                    </a:moveTo>
                    <a:cubicBezTo>
                      <a:pt x="7616" y="77"/>
                      <a:pt x="7152" y="218"/>
                      <a:pt x="6778" y="502"/>
                    </a:cubicBezTo>
                    <a:cubicBezTo>
                      <a:pt x="6463" y="742"/>
                      <a:pt x="6134" y="846"/>
                      <a:pt x="5771" y="1002"/>
                    </a:cubicBezTo>
                    <a:cubicBezTo>
                      <a:pt x="4959" y="1352"/>
                      <a:pt x="4219" y="1885"/>
                      <a:pt x="3662" y="2574"/>
                    </a:cubicBezTo>
                    <a:cubicBezTo>
                      <a:pt x="2881" y="3540"/>
                      <a:pt x="2475" y="4821"/>
                      <a:pt x="2646" y="6049"/>
                    </a:cubicBezTo>
                    <a:cubicBezTo>
                      <a:pt x="2698" y="6418"/>
                      <a:pt x="2799" y="6783"/>
                      <a:pt x="2784" y="7155"/>
                    </a:cubicBezTo>
                    <a:cubicBezTo>
                      <a:pt x="2745" y="8101"/>
                      <a:pt x="2135" y="8216"/>
                      <a:pt x="1480" y="8803"/>
                    </a:cubicBezTo>
                    <a:cubicBezTo>
                      <a:pt x="734" y="9471"/>
                      <a:pt x="20" y="10294"/>
                      <a:pt x="10" y="11349"/>
                    </a:cubicBezTo>
                    <a:cubicBezTo>
                      <a:pt x="0" y="12510"/>
                      <a:pt x="730" y="13730"/>
                      <a:pt x="1872" y="14122"/>
                    </a:cubicBezTo>
                    <a:cubicBezTo>
                      <a:pt x="2151" y="14218"/>
                      <a:pt x="2458" y="14252"/>
                      <a:pt x="2776" y="14252"/>
                    </a:cubicBezTo>
                    <a:cubicBezTo>
                      <a:pt x="3439" y="14252"/>
                      <a:pt x="4152" y="14104"/>
                      <a:pt x="4760" y="14060"/>
                    </a:cubicBezTo>
                    <a:lnTo>
                      <a:pt x="11281" y="13583"/>
                    </a:lnTo>
                    <a:cubicBezTo>
                      <a:pt x="13034" y="13454"/>
                      <a:pt x="14832" y="13198"/>
                      <a:pt x="16591" y="13198"/>
                    </a:cubicBezTo>
                    <a:cubicBezTo>
                      <a:pt x="16634" y="13198"/>
                      <a:pt x="16676" y="13198"/>
                      <a:pt x="16718" y="13198"/>
                    </a:cubicBezTo>
                    <a:cubicBezTo>
                      <a:pt x="16723" y="13198"/>
                      <a:pt x="16727" y="13198"/>
                      <a:pt x="16732" y="13198"/>
                    </a:cubicBezTo>
                    <a:cubicBezTo>
                      <a:pt x="18048" y="13198"/>
                      <a:pt x="18273" y="11972"/>
                      <a:pt x="18293" y="10855"/>
                    </a:cubicBezTo>
                    <a:cubicBezTo>
                      <a:pt x="18308" y="10032"/>
                      <a:pt x="17961" y="8925"/>
                      <a:pt x="17429" y="8304"/>
                    </a:cubicBezTo>
                    <a:cubicBezTo>
                      <a:pt x="17229" y="8071"/>
                      <a:pt x="16975" y="7879"/>
                      <a:pt x="16838" y="7604"/>
                    </a:cubicBezTo>
                    <a:cubicBezTo>
                      <a:pt x="16720" y="7370"/>
                      <a:pt x="16698" y="7099"/>
                      <a:pt x="16680" y="6836"/>
                    </a:cubicBezTo>
                    <a:cubicBezTo>
                      <a:pt x="16615" y="5922"/>
                      <a:pt x="16555" y="5001"/>
                      <a:pt x="16321" y="4117"/>
                    </a:cubicBezTo>
                    <a:cubicBezTo>
                      <a:pt x="16087" y="3231"/>
                      <a:pt x="15663" y="2374"/>
                      <a:pt x="14979" y="1776"/>
                    </a:cubicBezTo>
                    <a:cubicBezTo>
                      <a:pt x="14547" y="1398"/>
                      <a:pt x="14003" y="1138"/>
                      <a:pt x="13435" y="1066"/>
                    </a:cubicBezTo>
                    <a:cubicBezTo>
                      <a:pt x="13222" y="1039"/>
                      <a:pt x="12983" y="1027"/>
                      <a:pt x="12739" y="1027"/>
                    </a:cubicBezTo>
                    <a:cubicBezTo>
                      <a:pt x="12369" y="1027"/>
                      <a:pt x="11986" y="1055"/>
                      <a:pt x="11662" y="1098"/>
                    </a:cubicBezTo>
                    <a:lnTo>
                      <a:pt x="80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28;p42">
                <a:extLst>
                  <a:ext uri="{FF2B5EF4-FFF2-40B4-BE49-F238E27FC236}">
                    <a16:creationId xmlns:a16="http://schemas.microsoft.com/office/drawing/2014/main" id="{D5803456-C56F-4891-8822-EEDE9144BE73}"/>
                  </a:ext>
                </a:extLst>
              </p:cNvPr>
              <p:cNvSpPr/>
              <p:nvPr/>
            </p:nvSpPr>
            <p:spPr>
              <a:xfrm>
                <a:off x="7376525" y="6250750"/>
                <a:ext cx="125675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7208" extrusionOk="0">
                    <a:moveTo>
                      <a:pt x="872" y="1"/>
                    </a:moveTo>
                    <a:lnTo>
                      <a:pt x="1" y="5349"/>
                    </a:lnTo>
                    <a:cubicBezTo>
                      <a:pt x="1" y="5349"/>
                      <a:pt x="35" y="7207"/>
                      <a:pt x="2746" y="7207"/>
                    </a:cubicBezTo>
                    <a:cubicBezTo>
                      <a:pt x="4679" y="7207"/>
                      <a:pt x="5026" y="5447"/>
                      <a:pt x="5026" y="5447"/>
                    </a:cubicBezTo>
                    <a:lnTo>
                      <a:pt x="4254" y="1"/>
                    </a:ln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29;p42">
                <a:extLst>
                  <a:ext uri="{FF2B5EF4-FFF2-40B4-BE49-F238E27FC236}">
                    <a16:creationId xmlns:a16="http://schemas.microsoft.com/office/drawing/2014/main" id="{5EB663C2-E15A-4A23-A0A0-7C6528541AAF}"/>
                  </a:ext>
                </a:extLst>
              </p:cNvPr>
              <p:cNvSpPr/>
              <p:nvPr/>
            </p:nvSpPr>
            <p:spPr>
              <a:xfrm>
                <a:off x="7336350" y="6043300"/>
                <a:ext cx="282500" cy="261325"/>
              </a:xfrm>
              <a:custGeom>
                <a:avLst/>
                <a:gdLst/>
                <a:ahLst/>
                <a:cxnLst/>
                <a:rect l="l" t="t" r="r" b="b"/>
                <a:pathLst>
                  <a:path w="11300" h="10453" extrusionOk="0">
                    <a:moveTo>
                      <a:pt x="5430" y="1"/>
                    </a:moveTo>
                    <a:cubicBezTo>
                      <a:pt x="2954" y="1"/>
                      <a:pt x="0" y="3545"/>
                      <a:pt x="932" y="6495"/>
                    </a:cubicBezTo>
                    <a:cubicBezTo>
                      <a:pt x="1621" y="8677"/>
                      <a:pt x="3703" y="10452"/>
                      <a:pt x="6290" y="10452"/>
                    </a:cubicBezTo>
                    <a:cubicBezTo>
                      <a:pt x="6654" y="10452"/>
                      <a:pt x="7029" y="10417"/>
                      <a:pt x="7410" y="10343"/>
                    </a:cubicBezTo>
                    <a:cubicBezTo>
                      <a:pt x="11299" y="9587"/>
                      <a:pt x="9560" y="3160"/>
                      <a:pt x="7096" y="697"/>
                    </a:cubicBezTo>
                    <a:cubicBezTo>
                      <a:pt x="6612" y="213"/>
                      <a:pt x="6035" y="1"/>
                      <a:pt x="5430" y="1"/>
                    </a:cubicBez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30;p42">
                <a:extLst>
                  <a:ext uri="{FF2B5EF4-FFF2-40B4-BE49-F238E27FC236}">
                    <a16:creationId xmlns:a16="http://schemas.microsoft.com/office/drawing/2014/main" id="{BFBF26AD-68DE-458F-A89E-95C4C184EB28}"/>
                  </a:ext>
                </a:extLst>
              </p:cNvPr>
              <p:cNvSpPr/>
              <p:nvPr/>
            </p:nvSpPr>
            <p:spPr>
              <a:xfrm>
                <a:off x="7522775" y="6134550"/>
                <a:ext cx="208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716" extrusionOk="0">
                    <a:moveTo>
                      <a:pt x="477" y="0"/>
                    </a:moveTo>
                    <a:cubicBezTo>
                      <a:pt x="160" y="0"/>
                      <a:pt x="0" y="385"/>
                      <a:pt x="226" y="610"/>
                    </a:cubicBezTo>
                    <a:cubicBezTo>
                      <a:pt x="299" y="683"/>
                      <a:pt x="388" y="715"/>
                      <a:pt x="475" y="715"/>
                    </a:cubicBezTo>
                    <a:cubicBezTo>
                      <a:pt x="659" y="715"/>
                      <a:pt x="835" y="573"/>
                      <a:pt x="835" y="357"/>
                    </a:cubicBezTo>
                    <a:cubicBezTo>
                      <a:pt x="835" y="160"/>
                      <a:pt x="675" y="0"/>
                      <a:pt x="4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31;p42">
                <a:extLst>
                  <a:ext uri="{FF2B5EF4-FFF2-40B4-BE49-F238E27FC236}">
                    <a16:creationId xmlns:a16="http://schemas.microsoft.com/office/drawing/2014/main" id="{95DB7A2B-5BAC-4A7A-9D7E-7C780DC726F8}"/>
                  </a:ext>
                </a:extLst>
              </p:cNvPr>
              <p:cNvSpPr/>
              <p:nvPr/>
            </p:nvSpPr>
            <p:spPr>
              <a:xfrm>
                <a:off x="7445150" y="6170350"/>
                <a:ext cx="2087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717" extrusionOk="0">
                    <a:moveTo>
                      <a:pt x="358" y="1"/>
                    </a:moveTo>
                    <a:cubicBezTo>
                      <a:pt x="161" y="1"/>
                      <a:pt x="1" y="161"/>
                      <a:pt x="1" y="358"/>
                    </a:cubicBezTo>
                    <a:cubicBezTo>
                      <a:pt x="1" y="573"/>
                      <a:pt x="177" y="716"/>
                      <a:pt x="360" y="716"/>
                    </a:cubicBezTo>
                    <a:cubicBezTo>
                      <a:pt x="448" y="716"/>
                      <a:pt x="538" y="684"/>
                      <a:pt x="611" y="611"/>
                    </a:cubicBezTo>
                    <a:cubicBezTo>
                      <a:pt x="835" y="386"/>
                      <a:pt x="676" y="1"/>
                      <a:pt x="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32;p42">
                <a:extLst>
                  <a:ext uri="{FF2B5EF4-FFF2-40B4-BE49-F238E27FC236}">
                    <a16:creationId xmlns:a16="http://schemas.microsoft.com/office/drawing/2014/main" id="{05F85885-7D48-42A9-9031-CC29305CCD38}"/>
                  </a:ext>
                </a:extLst>
              </p:cNvPr>
              <p:cNvSpPr/>
              <p:nvPr/>
            </p:nvSpPr>
            <p:spPr>
              <a:xfrm>
                <a:off x="7415600" y="6139450"/>
                <a:ext cx="526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1205" extrusionOk="0">
                    <a:moveTo>
                      <a:pt x="1460" y="0"/>
                    </a:moveTo>
                    <a:cubicBezTo>
                      <a:pt x="1301" y="0"/>
                      <a:pt x="1143" y="23"/>
                      <a:pt x="991" y="69"/>
                    </a:cubicBezTo>
                    <a:cubicBezTo>
                      <a:pt x="679" y="164"/>
                      <a:pt x="380" y="376"/>
                      <a:pt x="199" y="650"/>
                    </a:cubicBezTo>
                    <a:cubicBezTo>
                      <a:pt x="99" y="800"/>
                      <a:pt x="16" y="971"/>
                      <a:pt x="3" y="1153"/>
                    </a:cubicBezTo>
                    <a:cubicBezTo>
                      <a:pt x="0" y="1186"/>
                      <a:pt x="29" y="1205"/>
                      <a:pt x="57" y="1205"/>
                    </a:cubicBezTo>
                    <a:cubicBezTo>
                      <a:pt x="76" y="1205"/>
                      <a:pt x="94" y="1197"/>
                      <a:pt x="103" y="1180"/>
                    </a:cubicBezTo>
                    <a:cubicBezTo>
                      <a:pt x="174" y="1051"/>
                      <a:pt x="237" y="920"/>
                      <a:pt x="324" y="801"/>
                    </a:cubicBezTo>
                    <a:cubicBezTo>
                      <a:pt x="410" y="686"/>
                      <a:pt x="509" y="581"/>
                      <a:pt x="620" y="490"/>
                    </a:cubicBezTo>
                    <a:cubicBezTo>
                      <a:pt x="858" y="301"/>
                      <a:pt x="1153" y="196"/>
                      <a:pt x="1457" y="187"/>
                    </a:cubicBezTo>
                    <a:cubicBezTo>
                      <a:pt x="1475" y="187"/>
                      <a:pt x="1493" y="186"/>
                      <a:pt x="1511" y="186"/>
                    </a:cubicBezTo>
                    <a:cubicBezTo>
                      <a:pt x="1673" y="186"/>
                      <a:pt x="1836" y="209"/>
                      <a:pt x="1992" y="254"/>
                    </a:cubicBezTo>
                    <a:cubicBezTo>
                      <a:pt x="1999" y="256"/>
                      <a:pt x="2004" y="257"/>
                      <a:pt x="2010" y="257"/>
                    </a:cubicBezTo>
                    <a:cubicBezTo>
                      <a:pt x="2069" y="257"/>
                      <a:pt x="2104" y="164"/>
                      <a:pt x="2042" y="136"/>
                    </a:cubicBezTo>
                    <a:lnTo>
                      <a:pt x="2041" y="136"/>
                    </a:lnTo>
                    <a:cubicBezTo>
                      <a:pt x="1880" y="57"/>
                      <a:pt x="1704" y="11"/>
                      <a:pt x="1524" y="1"/>
                    </a:cubicBezTo>
                    <a:cubicBezTo>
                      <a:pt x="1503" y="1"/>
                      <a:pt x="1481" y="0"/>
                      <a:pt x="1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33;p42">
                <a:extLst>
                  <a:ext uri="{FF2B5EF4-FFF2-40B4-BE49-F238E27FC236}">
                    <a16:creationId xmlns:a16="http://schemas.microsoft.com/office/drawing/2014/main" id="{9EF771B2-8804-417B-B1C3-F0AF2C8639AB}"/>
                  </a:ext>
                </a:extLst>
              </p:cNvPr>
              <p:cNvSpPr/>
              <p:nvPr/>
            </p:nvSpPr>
            <p:spPr>
              <a:xfrm>
                <a:off x="7500700" y="6104825"/>
                <a:ext cx="472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125" extrusionOk="0">
                    <a:moveTo>
                      <a:pt x="1135" y="0"/>
                    </a:moveTo>
                    <a:cubicBezTo>
                      <a:pt x="1062" y="0"/>
                      <a:pt x="989" y="7"/>
                      <a:pt x="916" y="21"/>
                    </a:cubicBezTo>
                    <a:cubicBezTo>
                      <a:pt x="596" y="78"/>
                      <a:pt x="304" y="285"/>
                      <a:pt x="137" y="564"/>
                    </a:cubicBezTo>
                    <a:cubicBezTo>
                      <a:pt x="88" y="642"/>
                      <a:pt x="51" y="728"/>
                      <a:pt x="28" y="818"/>
                    </a:cubicBezTo>
                    <a:cubicBezTo>
                      <a:pt x="18" y="862"/>
                      <a:pt x="1" y="921"/>
                      <a:pt x="14" y="967"/>
                    </a:cubicBezTo>
                    <a:cubicBezTo>
                      <a:pt x="16" y="973"/>
                      <a:pt x="21" y="993"/>
                      <a:pt x="22" y="994"/>
                    </a:cubicBezTo>
                    <a:lnTo>
                      <a:pt x="22" y="994"/>
                    </a:lnTo>
                    <a:cubicBezTo>
                      <a:pt x="22" y="1002"/>
                      <a:pt x="23" y="1010"/>
                      <a:pt x="24" y="1018"/>
                    </a:cubicBezTo>
                    <a:cubicBezTo>
                      <a:pt x="25" y="1041"/>
                      <a:pt x="29" y="1065"/>
                      <a:pt x="37" y="1089"/>
                    </a:cubicBezTo>
                    <a:cubicBezTo>
                      <a:pt x="43" y="1111"/>
                      <a:pt x="65" y="1125"/>
                      <a:pt x="86" y="1125"/>
                    </a:cubicBezTo>
                    <a:cubicBezTo>
                      <a:pt x="101" y="1125"/>
                      <a:pt x="117" y="1117"/>
                      <a:pt x="125" y="1101"/>
                    </a:cubicBezTo>
                    <a:cubicBezTo>
                      <a:pt x="142" y="1071"/>
                      <a:pt x="152" y="1040"/>
                      <a:pt x="168" y="1011"/>
                    </a:cubicBezTo>
                    <a:lnTo>
                      <a:pt x="168" y="1011"/>
                    </a:lnTo>
                    <a:cubicBezTo>
                      <a:pt x="212" y="964"/>
                      <a:pt x="230" y="891"/>
                      <a:pt x="254" y="834"/>
                    </a:cubicBezTo>
                    <a:cubicBezTo>
                      <a:pt x="279" y="777"/>
                      <a:pt x="309" y="722"/>
                      <a:pt x="342" y="670"/>
                    </a:cubicBezTo>
                    <a:cubicBezTo>
                      <a:pt x="406" y="565"/>
                      <a:pt x="488" y="472"/>
                      <a:pt x="585" y="398"/>
                    </a:cubicBezTo>
                    <a:cubicBezTo>
                      <a:pt x="757" y="267"/>
                      <a:pt x="960" y="207"/>
                      <a:pt x="1170" y="207"/>
                    </a:cubicBezTo>
                    <a:cubicBezTo>
                      <a:pt x="1226" y="207"/>
                      <a:pt x="1282" y="212"/>
                      <a:pt x="1338" y="220"/>
                    </a:cubicBezTo>
                    <a:cubicBezTo>
                      <a:pt x="1415" y="231"/>
                      <a:pt x="1490" y="251"/>
                      <a:pt x="1563" y="278"/>
                    </a:cubicBezTo>
                    <a:cubicBezTo>
                      <a:pt x="1640" y="305"/>
                      <a:pt x="1713" y="337"/>
                      <a:pt x="1786" y="372"/>
                    </a:cubicBezTo>
                    <a:cubicBezTo>
                      <a:pt x="1795" y="378"/>
                      <a:pt x="1805" y="380"/>
                      <a:pt x="1814" y="380"/>
                    </a:cubicBezTo>
                    <a:cubicBezTo>
                      <a:pt x="1858" y="380"/>
                      <a:pt x="1890" y="323"/>
                      <a:pt x="1853" y="285"/>
                    </a:cubicBezTo>
                    <a:lnTo>
                      <a:pt x="1855" y="285"/>
                    </a:lnTo>
                    <a:cubicBezTo>
                      <a:pt x="1798" y="227"/>
                      <a:pt x="1732" y="165"/>
                      <a:pt x="1658" y="127"/>
                    </a:cubicBezTo>
                    <a:cubicBezTo>
                      <a:pt x="1583" y="88"/>
                      <a:pt x="1505" y="58"/>
                      <a:pt x="1423" y="37"/>
                    </a:cubicBezTo>
                    <a:cubicBezTo>
                      <a:pt x="1329" y="12"/>
                      <a:pt x="1232" y="0"/>
                      <a:pt x="1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34;p42">
                <a:extLst>
                  <a:ext uri="{FF2B5EF4-FFF2-40B4-BE49-F238E27FC236}">
                    <a16:creationId xmlns:a16="http://schemas.microsoft.com/office/drawing/2014/main" id="{53E9003D-F917-4A54-8AEC-EBD7145EF27D}"/>
                  </a:ext>
                </a:extLst>
              </p:cNvPr>
              <p:cNvSpPr/>
              <p:nvPr/>
            </p:nvSpPr>
            <p:spPr>
              <a:xfrm>
                <a:off x="7502425" y="6155000"/>
                <a:ext cx="3447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359" fill="none" extrusionOk="0">
                    <a:moveTo>
                      <a:pt x="0" y="1"/>
                    </a:moveTo>
                    <a:cubicBezTo>
                      <a:pt x="0" y="1"/>
                      <a:pt x="1379" y="1470"/>
                      <a:pt x="1233" y="1806"/>
                    </a:cubicBezTo>
                    <a:cubicBezTo>
                      <a:pt x="994" y="2359"/>
                      <a:pt x="166" y="2359"/>
                      <a:pt x="166" y="2359"/>
                    </a:cubicBezTo>
                  </a:path>
                </a:pathLst>
              </a:custGeom>
              <a:noFill/>
              <a:ln w="8400" cap="flat" cmpd="sng">
                <a:solidFill>
                  <a:srgbClr val="E07A6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035;p42">
                <a:extLst>
                  <a:ext uri="{FF2B5EF4-FFF2-40B4-BE49-F238E27FC236}">
                    <a16:creationId xmlns:a16="http://schemas.microsoft.com/office/drawing/2014/main" id="{F6F3D350-4065-4CA4-920B-E3EEE20E2003}"/>
                  </a:ext>
                </a:extLst>
              </p:cNvPr>
              <p:cNvSpPr/>
              <p:nvPr/>
            </p:nvSpPr>
            <p:spPr>
              <a:xfrm>
                <a:off x="7473825" y="6226450"/>
                <a:ext cx="77600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945" extrusionOk="0">
                    <a:moveTo>
                      <a:pt x="2745" y="0"/>
                    </a:moveTo>
                    <a:lnTo>
                      <a:pt x="0" y="719"/>
                    </a:lnTo>
                    <a:cubicBezTo>
                      <a:pt x="0" y="719"/>
                      <a:pt x="352" y="1945"/>
                      <a:pt x="1594" y="1945"/>
                    </a:cubicBezTo>
                    <a:cubicBezTo>
                      <a:pt x="1778" y="1945"/>
                      <a:pt x="1982" y="1918"/>
                      <a:pt x="2207" y="1856"/>
                    </a:cubicBezTo>
                    <a:cubicBezTo>
                      <a:pt x="3104" y="1609"/>
                      <a:pt x="2745" y="0"/>
                      <a:pt x="27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036;p42">
                <a:extLst>
                  <a:ext uri="{FF2B5EF4-FFF2-40B4-BE49-F238E27FC236}">
                    <a16:creationId xmlns:a16="http://schemas.microsoft.com/office/drawing/2014/main" id="{53144B89-076A-4711-B606-116D49676777}"/>
                  </a:ext>
                </a:extLst>
              </p:cNvPr>
              <p:cNvSpPr/>
              <p:nvPr/>
            </p:nvSpPr>
            <p:spPr>
              <a:xfrm>
                <a:off x="7262200" y="5986250"/>
                <a:ext cx="31820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13618" extrusionOk="0">
                    <a:moveTo>
                      <a:pt x="5222" y="0"/>
                    </a:moveTo>
                    <a:cubicBezTo>
                      <a:pt x="4707" y="0"/>
                      <a:pt x="4190" y="57"/>
                      <a:pt x="3694" y="185"/>
                    </a:cubicBezTo>
                    <a:cubicBezTo>
                      <a:pt x="1942" y="641"/>
                      <a:pt x="811" y="2159"/>
                      <a:pt x="366" y="3904"/>
                    </a:cubicBezTo>
                    <a:cubicBezTo>
                      <a:pt x="122" y="4868"/>
                      <a:pt x="1" y="5921"/>
                      <a:pt x="281" y="6891"/>
                    </a:cubicBezTo>
                    <a:cubicBezTo>
                      <a:pt x="416" y="7363"/>
                      <a:pt x="599" y="7692"/>
                      <a:pt x="582" y="8187"/>
                    </a:cubicBezTo>
                    <a:cubicBezTo>
                      <a:pt x="568" y="8563"/>
                      <a:pt x="486" y="8896"/>
                      <a:pt x="595" y="9267"/>
                    </a:cubicBezTo>
                    <a:cubicBezTo>
                      <a:pt x="788" y="9934"/>
                      <a:pt x="1296" y="10587"/>
                      <a:pt x="1606" y="11207"/>
                    </a:cubicBezTo>
                    <a:cubicBezTo>
                      <a:pt x="2026" y="12046"/>
                      <a:pt x="2557" y="12826"/>
                      <a:pt x="3201" y="13512"/>
                    </a:cubicBezTo>
                    <a:cubicBezTo>
                      <a:pt x="3246" y="13557"/>
                      <a:pt x="3293" y="13606"/>
                      <a:pt x="3356" y="13616"/>
                    </a:cubicBezTo>
                    <a:cubicBezTo>
                      <a:pt x="3364" y="13617"/>
                      <a:pt x="3373" y="13618"/>
                      <a:pt x="3381" y="13618"/>
                    </a:cubicBezTo>
                    <a:cubicBezTo>
                      <a:pt x="3489" y="13618"/>
                      <a:pt x="3570" y="13502"/>
                      <a:pt x="3623" y="13402"/>
                    </a:cubicBezTo>
                    <a:cubicBezTo>
                      <a:pt x="4355" y="11988"/>
                      <a:pt x="5026" y="10534"/>
                      <a:pt x="5536" y="9027"/>
                    </a:cubicBezTo>
                    <a:cubicBezTo>
                      <a:pt x="5722" y="8476"/>
                      <a:pt x="5965" y="7935"/>
                      <a:pt x="5998" y="7348"/>
                    </a:cubicBezTo>
                    <a:cubicBezTo>
                      <a:pt x="6009" y="7141"/>
                      <a:pt x="5827" y="5535"/>
                      <a:pt x="5553" y="5535"/>
                    </a:cubicBezTo>
                    <a:cubicBezTo>
                      <a:pt x="5553" y="5535"/>
                      <a:pt x="5552" y="5535"/>
                      <a:pt x="5552" y="5535"/>
                    </a:cubicBezTo>
                    <a:lnTo>
                      <a:pt x="5552" y="5535"/>
                    </a:lnTo>
                    <a:cubicBezTo>
                      <a:pt x="7324" y="5508"/>
                      <a:pt x="9164" y="5371"/>
                      <a:pt x="10711" y="4507"/>
                    </a:cubicBezTo>
                    <a:cubicBezTo>
                      <a:pt x="11295" y="4181"/>
                      <a:pt x="11840" y="3733"/>
                      <a:pt x="12112" y="3123"/>
                    </a:cubicBezTo>
                    <a:cubicBezTo>
                      <a:pt x="12727" y="1731"/>
                      <a:pt x="11372" y="627"/>
                      <a:pt x="10074" y="533"/>
                    </a:cubicBezTo>
                    <a:cubicBezTo>
                      <a:pt x="10026" y="529"/>
                      <a:pt x="9980" y="528"/>
                      <a:pt x="9933" y="528"/>
                    </a:cubicBezTo>
                    <a:cubicBezTo>
                      <a:pt x="9462" y="528"/>
                      <a:pt x="9032" y="687"/>
                      <a:pt x="8576" y="687"/>
                    </a:cubicBezTo>
                    <a:cubicBezTo>
                      <a:pt x="8436" y="687"/>
                      <a:pt x="8293" y="672"/>
                      <a:pt x="8146" y="632"/>
                    </a:cubicBezTo>
                    <a:cubicBezTo>
                      <a:pt x="7473" y="450"/>
                      <a:pt x="6836" y="141"/>
                      <a:pt x="6138" y="57"/>
                    </a:cubicBezTo>
                    <a:cubicBezTo>
                      <a:pt x="5836" y="20"/>
                      <a:pt x="5530" y="0"/>
                      <a:pt x="52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037;p42">
                <a:extLst>
                  <a:ext uri="{FF2B5EF4-FFF2-40B4-BE49-F238E27FC236}">
                    <a16:creationId xmlns:a16="http://schemas.microsoft.com/office/drawing/2014/main" id="{3F6F8FBC-B348-47FF-BECD-AD06074F9566}"/>
                  </a:ext>
                </a:extLst>
              </p:cNvPr>
              <p:cNvSpPr/>
              <p:nvPr/>
            </p:nvSpPr>
            <p:spPr>
              <a:xfrm>
                <a:off x="7410225" y="6284350"/>
                <a:ext cx="81050" cy="281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127" fill="none" extrusionOk="0">
                    <a:moveTo>
                      <a:pt x="3241" y="1009"/>
                    </a:moveTo>
                    <a:cubicBezTo>
                      <a:pt x="3241" y="1009"/>
                      <a:pt x="1432" y="1126"/>
                      <a:pt x="1" y="1"/>
                    </a:cubicBezTo>
                  </a:path>
                </a:pathLst>
              </a:custGeom>
              <a:noFill/>
              <a:ln w="8400" cap="flat" cmpd="sng">
                <a:solidFill>
                  <a:srgbClr val="E07A6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038;p42">
                <a:extLst>
                  <a:ext uri="{FF2B5EF4-FFF2-40B4-BE49-F238E27FC236}">
                    <a16:creationId xmlns:a16="http://schemas.microsoft.com/office/drawing/2014/main" id="{E37ED3D6-1EDD-438B-8ED5-EF00B529FC8B}"/>
                  </a:ext>
                </a:extLst>
              </p:cNvPr>
              <p:cNvSpPr/>
              <p:nvPr/>
            </p:nvSpPr>
            <p:spPr>
              <a:xfrm>
                <a:off x="7365575" y="6204275"/>
                <a:ext cx="56350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908" extrusionOk="0">
                    <a:moveTo>
                      <a:pt x="1066" y="0"/>
                    </a:moveTo>
                    <a:cubicBezTo>
                      <a:pt x="791" y="0"/>
                      <a:pt x="551" y="167"/>
                      <a:pt x="436" y="312"/>
                    </a:cubicBezTo>
                    <a:cubicBezTo>
                      <a:pt x="0" y="859"/>
                      <a:pt x="173" y="1717"/>
                      <a:pt x="573" y="2300"/>
                    </a:cubicBezTo>
                    <a:cubicBezTo>
                      <a:pt x="889" y="2761"/>
                      <a:pt x="1219" y="2908"/>
                      <a:pt x="1497" y="2908"/>
                    </a:cubicBezTo>
                    <a:cubicBezTo>
                      <a:pt x="1613" y="2908"/>
                      <a:pt x="1720" y="2882"/>
                      <a:pt x="1813" y="2843"/>
                    </a:cubicBezTo>
                    <a:cubicBezTo>
                      <a:pt x="2128" y="2708"/>
                      <a:pt x="2254" y="2160"/>
                      <a:pt x="2061" y="1597"/>
                    </a:cubicBezTo>
                    <a:lnTo>
                      <a:pt x="1550" y="195"/>
                    </a:lnTo>
                    <a:cubicBezTo>
                      <a:pt x="1389" y="54"/>
                      <a:pt x="1222" y="0"/>
                      <a:pt x="1066" y="0"/>
                    </a:cubicBezTo>
                    <a:close/>
                  </a:path>
                </a:pathLst>
              </a:custGeom>
              <a:solidFill>
                <a:srgbClr val="FFA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039;p42">
                <a:extLst>
                  <a:ext uri="{FF2B5EF4-FFF2-40B4-BE49-F238E27FC236}">
                    <a16:creationId xmlns:a16="http://schemas.microsoft.com/office/drawing/2014/main" id="{0A5CB222-912B-4EDB-86A1-0E852B86B457}"/>
                  </a:ext>
                </a:extLst>
              </p:cNvPr>
              <p:cNvSpPr/>
              <p:nvPr/>
            </p:nvSpPr>
            <p:spPr>
              <a:xfrm>
                <a:off x="7189200" y="5917800"/>
                <a:ext cx="174800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5837" extrusionOk="0">
                    <a:moveTo>
                      <a:pt x="3854" y="1"/>
                    </a:moveTo>
                    <a:cubicBezTo>
                      <a:pt x="3778" y="1"/>
                      <a:pt x="3700" y="3"/>
                      <a:pt x="3622" y="9"/>
                    </a:cubicBezTo>
                    <a:cubicBezTo>
                      <a:pt x="1874" y="124"/>
                      <a:pt x="0" y="1295"/>
                      <a:pt x="270" y="3763"/>
                    </a:cubicBezTo>
                    <a:cubicBezTo>
                      <a:pt x="422" y="5145"/>
                      <a:pt x="1860" y="5837"/>
                      <a:pt x="3293" y="5837"/>
                    </a:cubicBezTo>
                    <a:cubicBezTo>
                      <a:pt x="4114" y="5837"/>
                      <a:pt x="4933" y="5610"/>
                      <a:pt x="5507" y="5156"/>
                    </a:cubicBezTo>
                    <a:cubicBezTo>
                      <a:pt x="5564" y="5111"/>
                      <a:pt x="5619" y="5064"/>
                      <a:pt x="5671" y="5017"/>
                    </a:cubicBezTo>
                    <a:lnTo>
                      <a:pt x="6038" y="4672"/>
                    </a:lnTo>
                    <a:cubicBezTo>
                      <a:pt x="6978" y="4454"/>
                      <a:pt x="6991" y="3342"/>
                      <a:pt x="6873" y="2576"/>
                    </a:cubicBezTo>
                    <a:cubicBezTo>
                      <a:pt x="6632" y="1021"/>
                      <a:pt x="5387" y="1"/>
                      <a:pt x="3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040;p42">
                <a:extLst>
                  <a:ext uri="{FF2B5EF4-FFF2-40B4-BE49-F238E27FC236}">
                    <a16:creationId xmlns:a16="http://schemas.microsoft.com/office/drawing/2014/main" id="{CB8814C4-A361-4720-8414-98B0FDA524E4}"/>
                  </a:ext>
                </a:extLst>
              </p:cNvPr>
              <p:cNvSpPr/>
              <p:nvPr/>
            </p:nvSpPr>
            <p:spPr>
              <a:xfrm>
                <a:off x="7267450" y="5989200"/>
                <a:ext cx="94425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931" fill="none" extrusionOk="0">
                    <a:moveTo>
                      <a:pt x="3777" y="0"/>
                    </a:moveTo>
                    <a:cubicBezTo>
                      <a:pt x="3777" y="0"/>
                      <a:pt x="1432" y="207"/>
                      <a:pt x="1" y="2931"/>
                    </a:cubicBezTo>
                  </a:path>
                </a:pathLst>
              </a:custGeom>
              <a:noFill/>
              <a:ln w="111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041;p42">
                <a:extLst>
                  <a:ext uri="{FF2B5EF4-FFF2-40B4-BE49-F238E27FC236}">
                    <a16:creationId xmlns:a16="http://schemas.microsoft.com/office/drawing/2014/main" id="{69241116-8121-49E5-BAC8-9C8EB000DFB7}"/>
                  </a:ext>
                </a:extLst>
              </p:cNvPr>
              <p:cNvSpPr/>
              <p:nvPr/>
            </p:nvSpPr>
            <p:spPr>
              <a:xfrm>
                <a:off x="7534725" y="6587975"/>
                <a:ext cx="148525" cy="136925"/>
              </a:xfrm>
              <a:custGeom>
                <a:avLst/>
                <a:gdLst/>
                <a:ahLst/>
                <a:cxnLst/>
                <a:rect l="l" t="t" r="r" b="b"/>
                <a:pathLst>
                  <a:path w="5941" h="5477" fill="none" extrusionOk="0">
                    <a:moveTo>
                      <a:pt x="5941" y="5476"/>
                    </a:moveTo>
                    <a:lnTo>
                      <a:pt x="1" y="1"/>
                    </a:lnTo>
                  </a:path>
                </a:pathLst>
              </a:custGeom>
              <a:noFill/>
              <a:ln w="8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042;p42">
                <a:extLst>
                  <a:ext uri="{FF2B5EF4-FFF2-40B4-BE49-F238E27FC236}">
                    <a16:creationId xmlns:a16="http://schemas.microsoft.com/office/drawing/2014/main" id="{25C5C646-1E47-4892-8463-06903F97F774}"/>
                  </a:ext>
                </a:extLst>
              </p:cNvPr>
              <p:cNvSpPr/>
              <p:nvPr/>
            </p:nvSpPr>
            <p:spPr>
              <a:xfrm>
                <a:off x="7084875" y="6455425"/>
                <a:ext cx="161225" cy="2866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1467" fill="none" extrusionOk="0">
                    <a:moveTo>
                      <a:pt x="6448" y="0"/>
                    </a:moveTo>
                    <a:cubicBezTo>
                      <a:pt x="0" y="6448"/>
                      <a:pt x="5401" y="11467"/>
                      <a:pt x="5401" y="11467"/>
                    </a:cubicBezTo>
                  </a:path>
                </a:pathLst>
              </a:custGeom>
              <a:noFill/>
              <a:ln w="8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1043;p42">
              <a:extLst>
                <a:ext uri="{FF2B5EF4-FFF2-40B4-BE49-F238E27FC236}">
                  <a16:creationId xmlns:a16="http://schemas.microsoft.com/office/drawing/2014/main" id="{565C65F4-23A2-4CE1-9411-896514BEBABF}"/>
                </a:ext>
              </a:extLst>
            </p:cNvPr>
            <p:cNvSpPr/>
            <p:nvPr/>
          </p:nvSpPr>
          <p:spPr>
            <a:xfrm>
              <a:off x="7037898" y="7952524"/>
              <a:ext cx="104275" cy="172425"/>
            </a:xfrm>
            <a:custGeom>
              <a:avLst/>
              <a:gdLst/>
              <a:ahLst/>
              <a:cxnLst/>
              <a:rect l="l" t="t" r="r" b="b"/>
              <a:pathLst>
                <a:path w="4171" h="6897" extrusionOk="0">
                  <a:moveTo>
                    <a:pt x="2448" y="0"/>
                  </a:moveTo>
                  <a:lnTo>
                    <a:pt x="0" y="6598"/>
                  </a:lnTo>
                  <a:lnTo>
                    <a:pt x="2004" y="6897"/>
                  </a:lnTo>
                  <a:lnTo>
                    <a:pt x="4171" y="1053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4;p42">
              <a:extLst>
                <a:ext uri="{FF2B5EF4-FFF2-40B4-BE49-F238E27FC236}">
                  <a16:creationId xmlns:a16="http://schemas.microsoft.com/office/drawing/2014/main" id="{3BEFFF9E-4EFB-4586-B405-06033897A1F8}"/>
                </a:ext>
              </a:extLst>
            </p:cNvPr>
            <p:cNvSpPr/>
            <p:nvPr/>
          </p:nvSpPr>
          <p:spPr>
            <a:xfrm>
              <a:off x="5968446" y="9077475"/>
              <a:ext cx="251200" cy="34650"/>
            </a:xfrm>
            <a:custGeom>
              <a:avLst/>
              <a:gdLst/>
              <a:ahLst/>
              <a:cxnLst/>
              <a:rect l="l" t="t" r="r" b="b"/>
              <a:pathLst>
                <a:path w="10048" h="1386" extrusionOk="0">
                  <a:moveTo>
                    <a:pt x="3" y="0"/>
                  </a:moveTo>
                  <a:lnTo>
                    <a:pt x="0" y="970"/>
                  </a:lnTo>
                  <a:cubicBezTo>
                    <a:pt x="0" y="1006"/>
                    <a:pt x="13" y="1040"/>
                    <a:pt x="36" y="1067"/>
                  </a:cubicBezTo>
                  <a:lnTo>
                    <a:pt x="57" y="1091"/>
                  </a:lnTo>
                  <a:cubicBezTo>
                    <a:pt x="201" y="1259"/>
                    <a:pt x="409" y="1354"/>
                    <a:pt x="628" y="1357"/>
                  </a:cubicBezTo>
                  <a:lnTo>
                    <a:pt x="9846" y="1386"/>
                  </a:lnTo>
                  <a:cubicBezTo>
                    <a:pt x="9847" y="1386"/>
                    <a:pt x="9847" y="1386"/>
                    <a:pt x="9848" y="1386"/>
                  </a:cubicBezTo>
                  <a:cubicBezTo>
                    <a:pt x="9957" y="1386"/>
                    <a:pt x="10046" y="1291"/>
                    <a:pt x="10046" y="1174"/>
                  </a:cubicBezTo>
                  <a:lnTo>
                    <a:pt x="10047" y="572"/>
                  </a:lnTo>
                  <a:lnTo>
                    <a:pt x="940" y="543"/>
                  </a:lnTo>
                  <a:cubicBezTo>
                    <a:pt x="581" y="542"/>
                    <a:pt x="249" y="340"/>
                    <a:pt x="66" y="1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ss Media Marketing Plan">
  <a:themeElements>
    <a:clrScheme name="Simple Light">
      <a:dk1>
        <a:srgbClr val="E79898"/>
      </a:dk1>
      <a:lt1>
        <a:srgbClr val="CE9FBC"/>
      </a:lt1>
      <a:dk2>
        <a:srgbClr val="92CCCA"/>
      </a:dk2>
      <a:lt2>
        <a:srgbClr val="224253"/>
      </a:lt2>
      <a:accent1>
        <a:srgbClr val="F8E6DC"/>
      </a:accent1>
      <a:accent2>
        <a:srgbClr val="224253"/>
      </a:accent2>
      <a:accent3>
        <a:srgbClr val="509195"/>
      </a:accent3>
      <a:accent4>
        <a:srgbClr val="92CCCA"/>
      </a:accent4>
      <a:accent5>
        <a:srgbClr val="CE9FBC"/>
      </a:accent5>
      <a:accent6>
        <a:srgbClr val="AA88A1"/>
      </a:accent6>
      <a:hlink>
        <a:srgbClr val="2242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436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Abril Fatface</vt:lpstr>
      <vt:lpstr>DM Sans</vt:lpstr>
      <vt:lpstr>Calibri</vt:lpstr>
      <vt:lpstr>Times New Roman</vt:lpstr>
      <vt:lpstr>Arial</vt:lpstr>
      <vt:lpstr>Mass Media Marketing Plan</vt:lpstr>
      <vt:lpstr>Kelompok 15</vt:lpstr>
      <vt:lpstr>Review Jurnal</vt:lpstr>
      <vt:lpstr>Latar Belakang</vt:lpstr>
      <vt:lpstr>Fokus Permasalahan</vt:lpstr>
      <vt:lpstr>Metode dan Teori </vt:lpstr>
      <vt:lpstr>Hasil Penelitian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15</dc:title>
  <dc:creator>zain</dc:creator>
  <cp:lastModifiedBy>fatchorrahman.zain@gmail.com</cp:lastModifiedBy>
  <cp:revision>6</cp:revision>
  <dcterms:modified xsi:type="dcterms:W3CDTF">2020-09-20T15:10:18Z</dcterms:modified>
</cp:coreProperties>
</file>