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0" d="100"/>
          <a:sy n="80" d="100"/>
        </p:scale>
        <p:origin x="9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496626-5105-D3D4-59D2-7C46D525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73" y="-91440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4329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Analyse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 Customer </a:t>
            </a:r>
            <a:r>
              <a:rPr lang="en-US" sz="2000" dirty="0">
                <a:solidFill>
                  <a:srgbClr val="3F3F3F"/>
                </a:solidFill>
                <a:latin typeface="DM Sans" panose="020F0502020204030204" pitchFamily="2" charset="0"/>
              </a:rPr>
              <a:t>R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eview </a:t>
            </a:r>
            <a:r>
              <a:rPr lang="en-US" sz="2000" dirty="0">
                <a:solidFill>
                  <a:srgbClr val="3F3F3F"/>
                </a:solidFill>
                <a:latin typeface="DM Sans" panose="020F0502020204030204" pitchFamily="2" charset="0"/>
              </a:rPr>
              <a:t>D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ata to Uncover </a:t>
            </a:r>
            <a:r>
              <a:rPr lang="en-US" sz="2000" dirty="0">
                <a:solidFill>
                  <a:srgbClr val="3F3F3F"/>
                </a:solidFill>
                <a:latin typeface="DM Sans" panose="020F0502020204030204" pitchFamily="2" charset="0"/>
              </a:rPr>
              <a:t>F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indings for British Airways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7310DAF2-D2D2-BE60-09E6-FB757E66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62" y="294549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Sentiment Analysis</a:t>
            </a:r>
            <a:endParaRPr lang="id-ID" sz="1800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FBE1B40-5F27-6659-3C65-7DAF36051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0275" y="111920"/>
            <a:ext cx="5183188" cy="469105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Word Cloud Of Keywords Used In Reviews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7E81C89-0177-1E4F-E732-C416D450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41812" r="4545" b="37960"/>
          <a:stretch/>
        </p:blipFill>
        <p:spPr bwMode="auto">
          <a:xfrm>
            <a:off x="12046" y="-14537"/>
            <a:ext cx="2188759" cy="3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Tampungan Konten 7">
            <a:extLst>
              <a:ext uri="{FF2B5EF4-FFF2-40B4-BE49-F238E27FC236}">
                <a16:creationId xmlns:a16="http://schemas.microsoft.com/office/drawing/2014/main" id="{1D309962-46C4-7B4F-7CFF-190FDEAEC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3722" t="4086" r="12460"/>
          <a:stretch/>
        </p:blipFill>
        <p:spPr>
          <a:xfrm>
            <a:off x="768323" y="1062289"/>
            <a:ext cx="3390952" cy="3684588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A0A47A3E-7F59-C86D-3FC0-18B214D10114}"/>
              </a:ext>
            </a:extLst>
          </p:cNvPr>
          <p:cNvSpPr txBox="1"/>
          <p:nvPr/>
        </p:nvSpPr>
        <p:spPr>
          <a:xfrm>
            <a:off x="677862" y="5018088"/>
            <a:ext cx="35718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+mn-lt"/>
              </a:rPr>
              <a:t>From cleaning 3872 reviews given by the customers, we obtained </a:t>
            </a:r>
          </a:p>
          <a:p>
            <a:r>
              <a:rPr lang="en-US" sz="1600" dirty="0"/>
              <a:t>Positive Reviews - 2868</a:t>
            </a:r>
          </a:p>
          <a:p>
            <a:r>
              <a:rPr lang="en-US" sz="1600" dirty="0"/>
              <a:t>Negative Reviews - </a:t>
            </a:r>
            <a:r>
              <a:rPr lang="id-ID" sz="1600" b="0" i="0" dirty="0">
                <a:effectLst/>
                <a:latin typeface="Consolas" panose="020B0609020204030204" pitchFamily="49" charset="0"/>
              </a:rPr>
              <a:t>666</a:t>
            </a:r>
            <a:r>
              <a:rPr lang="en-US" sz="1600" dirty="0"/>
              <a:t> </a:t>
            </a:r>
          </a:p>
          <a:p>
            <a:r>
              <a:rPr lang="en-US" sz="1600" dirty="0"/>
              <a:t>Neutral Reviews – </a:t>
            </a:r>
            <a:r>
              <a:rPr lang="id-ID" sz="1600" b="0" i="0" dirty="0">
                <a:effectLst/>
                <a:latin typeface="Consolas" panose="020B0609020204030204" pitchFamily="49" charset="0"/>
              </a:rPr>
              <a:t>338</a:t>
            </a:r>
            <a:endParaRPr lang="en-US" sz="1600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82CC3654-8C88-2FD6-A88E-8E295FF54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1235"/>
            <a:ext cx="4073522" cy="62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1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42</Words>
  <Application>Microsoft Office PowerPoint</Application>
  <PresentationFormat>Layar Lebar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DM Sans</vt:lpstr>
      <vt:lpstr>Office Theme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Dimas Mukti Oktama</cp:lastModifiedBy>
  <cp:revision>4</cp:revision>
  <dcterms:created xsi:type="dcterms:W3CDTF">2022-12-06T11:13:27Z</dcterms:created>
  <dcterms:modified xsi:type="dcterms:W3CDTF">2024-10-28T03:56:45Z</dcterms:modified>
</cp:coreProperties>
</file>