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96626-5105-D3D4-59D2-7C46D52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3" y="-9144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329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Predictive Modeling of Customer Bookings with Random Forest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310DAF2-D2D2-BE60-09E6-FB757E66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1" y="238377"/>
            <a:ext cx="4612003" cy="82391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Factors That Influence Buying </a:t>
            </a:r>
            <a:r>
              <a:rPr lang="en-US" sz="1800" b="1" dirty="0" err="1"/>
              <a:t>Behaviour</a:t>
            </a:r>
            <a:r>
              <a:rPr lang="en-US" sz="1800" b="1" dirty="0"/>
              <a:t> with Statistical Method</a:t>
            </a:r>
            <a:endParaRPr lang="id-ID" sz="1800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FBE1B40-5F27-6659-3C65-7DAF36051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9868" y="2351563"/>
            <a:ext cx="5183188" cy="46910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Model Random Forest Result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7E81C89-0177-1E4F-E732-C416D450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1812" r="4545" b="37960"/>
          <a:stretch/>
        </p:blipFill>
        <p:spPr bwMode="auto">
          <a:xfrm>
            <a:off x="12046" y="-14537"/>
            <a:ext cx="2188759" cy="3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DFBA9CE3-3041-795A-1858-9D1D7873E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6911" y="1064470"/>
            <a:ext cx="5157787" cy="2574187"/>
          </a:xfr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8EA23EA7-D590-FC6E-7927-379DE9EE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" y="3638657"/>
            <a:ext cx="5497822" cy="2608247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6D5CEF0B-08A7-5165-6A5A-3EDF43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98" y="289460"/>
            <a:ext cx="650039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Overall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although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some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have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Kendall's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Tau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purchase_lead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length_of_stay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flight_duration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does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not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these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not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useful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model.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correlation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still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valuable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information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about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changes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affect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target.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Machine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capable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capturing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complex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relationships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not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immediately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apparent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through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correlation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other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categorical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have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highly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significant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Chi-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Square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d-ID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</a:t>
            </a:r>
            <a:endParaRPr kumimoji="0" lang="id-ID" alt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1B77E1BB-495E-EB7F-0C70-2A02C89D9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528" y="3442623"/>
            <a:ext cx="5629755" cy="2062103"/>
          </a:xfrm>
          <a:prstGeom prst="rect">
            <a:avLst/>
          </a:prstGeom>
        </p:spPr>
      </p:pic>
      <p:sp>
        <p:nvSpPr>
          <p:cNvPr id="19" name="Kotak Teks 18">
            <a:extLst>
              <a:ext uri="{FF2B5EF4-FFF2-40B4-BE49-F238E27FC236}">
                <a16:creationId xmlns:a16="http://schemas.microsoft.com/office/drawing/2014/main" id="{741E4116-AFEA-C4BB-7D1A-A3187D8F0DA8}"/>
              </a:ext>
            </a:extLst>
          </p:cNvPr>
          <p:cNvSpPr txBox="1"/>
          <p:nvPr/>
        </p:nvSpPr>
        <p:spPr>
          <a:xfrm>
            <a:off x="5478904" y="2839258"/>
            <a:ext cx="6114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precision metrics, </a:t>
            </a:r>
            <a:r>
              <a:rPr kumimoji="0" lang="en-US" altLang="id-ID" sz="16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w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e have predict the test set with Random forest classifier model and received :</a:t>
            </a:r>
            <a:endParaRPr lang="id-ID" sz="1600" dirty="0"/>
          </a:p>
        </p:txBody>
      </p:sp>
      <p:sp>
        <p:nvSpPr>
          <p:cNvPr id="21" name="Kotak Teks 20">
            <a:extLst>
              <a:ext uri="{FF2B5EF4-FFF2-40B4-BE49-F238E27FC236}">
                <a16:creationId xmlns:a16="http://schemas.microsoft.com/office/drawing/2014/main" id="{62BCD806-66A9-F17D-FC06-D0254E09CD2C}"/>
              </a:ext>
            </a:extLst>
          </p:cNvPr>
          <p:cNvSpPr txBox="1"/>
          <p:nvPr/>
        </p:nvSpPr>
        <p:spPr>
          <a:xfrm>
            <a:off x="5676528" y="5720375"/>
            <a:ext cx="6114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We need to increase the (target value : 1)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Precision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161231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148</Words>
  <Application>Microsoft Office PowerPoint</Application>
  <PresentationFormat>Layar Lebar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Dimas Mukti Oktama</cp:lastModifiedBy>
  <cp:revision>5</cp:revision>
  <dcterms:created xsi:type="dcterms:W3CDTF">2022-12-06T11:13:27Z</dcterms:created>
  <dcterms:modified xsi:type="dcterms:W3CDTF">2024-11-06T15:18:52Z</dcterms:modified>
</cp:coreProperties>
</file>