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72" autoAdjust="0"/>
  </p:normalViewPr>
  <p:slideViewPr>
    <p:cSldViewPr snapToGrid="0" snapToObjects="1">
      <p:cViewPr varScale="1">
        <p:scale>
          <a:sx n="140" d="100"/>
          <a:sy n="140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2A8EF-2475-B24D-84D5-C95E2E26ABED}" type="datetimeFigureOut">
              <a:rPr lang="en-US" smtClean="0"/>
              <a:t>14/01/2014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3233B-DEA8-1946-9AB7-50E787FB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233B-DEA8-1946-9AB7-50E787FB13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8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3BB5-EE4F-6E4C-BD64-60F8CF72D604}" type="datetimeFigureOut">
              <a:rPr lang="en-US" smtClean="0"/>
              <a:t>14/01/2014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C4F-FE53-F544-B2B8-BF915D06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3BB5-EE4F-6E4C-BD64-60F8CF72D604}" type="datetimeFigureOut">
              <a:rPr lang="en-US" smtClean="0"/>
              <a:t>14/01/2014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C4F-FE53-F544-B2B8-BF915D06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9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3BB5-EE4F-6E4C-BD64-60F8CF72D604}" type="datetimeFigureOut">
              <a:rPr lang="en-US" smtClean="0"/>
              <a:t>14/01/2014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C4F-FE53-F544-B2B8-BF915D06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3BB5-EE4F-6E4C-BD64-60F8CF72D604}" type="datetimeFigureOut">
              <a:rPr lang="en-US" smtClean="0"/>
              <a:t>14/01/2014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C4F-FE53-F544-B2B8-BF915D06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0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3BB5-EE4F-6E4C-BD64-60F8CF72D604}" type="datetimeFigureOut">
              <a:rPr lang="en-US" smtClean="0"/>
              <a:t>14/01/2014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C4F-FE53-F544-B2B8-BF915D06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3BB5-EE4F-6E4C-BD64-60F8CF72D604}" type="datetimeFigureOut">
              <a:rPr lang="en-US" smtClean="0"/>
              <a:t>14/01/2014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C4F-FE53-F544-B2B8-BF915D06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3BB5-EE4F-6E4C-BD64-60F8CF72D604}" type="datetimeFigureOut">
              <a:rPr lang="en-US" smtClean="0"/>
              <a:t>14/01/2014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C4F-FE53-F544-B2B8-BF915D06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3BB5-EE4F-6E4C-BD64-60F8CF72D604}" type="datetimeFigureOut">
              <a:rPr lang="en-US" smtClean="0"/>
              <a:t>14/01/2014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C4F-FE53-F544-B2B8-BF915D06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6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3BB5-EE4F-6E4C-BD64-60F8CF72D604}" type="datetimeFigureOut">
              <a:rPr lang="en-US" smtClean="0"/>
              <a:t>14/01/2014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C4F-FE53-F544-B2B8-BF915D06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0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3BB5-EE4F-6E4C-BD64-60F8CF72D604}" type="datetimeFigureOut">
              <a:rPr lang="en-US" smtClean="0"/>
              <a:t>14/01/2014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C4F-FE53-F544-B2B8-BF915D06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7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3BB5-EE4F-6E4C-BD64-60F8CF72D604}" type="datetimeFigureOut">
              <a:rPr lang="en-US" smtClean="0"/>
              <a:t>14/01/2014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C4F-FE53-F544-B2B8-BF915D06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B3BB5-EE4F-6E4C-BD64-60F8CF72D604}" type="datetimeFigureOut">
              <a:rPr lang="en-US" smtClean="0"/>
              <a:t>14/01/2014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6C4F-FE53-F544-B2B8-BF915D06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User Interfa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8431" y="460870"/>
            <a:ext cx="767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Summary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834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8431" y="460870"/>
            <a:ext cx="767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Add a filter</a:t>
            </a:r>
            <a:endParaRPr lang="en-US" b="1" dirty="0"/>
          </a:p>
        </p:txBody>
      </p:sp>
      <p:pic>
        <p:nvPicPr>
          <p:cNvPr id="6" name="Picture 5" descr="Capture d’écran 2014-01-14 à 21.08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256"/>
            <a:ext cx="9144000" cy="5715000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2043795">
            <a:off x="3912094" y="4144085"/>
            <a:ext cx="1023931" cy="3365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42428" y="4453005"/>
            <a:ext cx="212662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File -&gt; Load from 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 rot="19596133">
            <a:off x="2213923" y="2237271"/>
            <a:ext cx="1023931" cy="3365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45934" y="1945759"/>
            <a:ext cx="212662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Select the 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 rot="4538159">
            <a:off x="306560" y="2349559"/>
            <a:ext cx="2185737" cy="3365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71600" y="3623304"/>
            <a:ext cx="232564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Open filters manager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8431" y="460870"/>
            <a:ext cx="767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Add a material</a:t>
            </a:r>
            <a:endParaRPr lang="en-US" b="1" dirty="0"/>
          </a:p>
        </p:txBody>
      </p:sp>
      <p:pic>
        <p:nvPicPr>
          <p:cNvPr id="15" name="Picture 14" descr="Capture d’écran 2014-01-14 à 21.16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2043795">
            <a:off x="6837188" y="5169157"/>
            <a:ext cx="1023931" cy="3365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49571" y="5744362"/>
            <a:ext cx="212662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Build material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 rot="19596133">
            <a:off x="3484441" y="1777495"/>
            <a:ext cx="1023931" cy="3365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16452" y="1523469"/>
            <a:ext cx="231433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Edit selected material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 rot="4538159">
            <a:off x="519050" y="2647310"/>
            <a:ext cx="1321371" cy="3365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3822" y="3483038"/>
            <a:ext cx="232564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from a package (.</a:t>
            </a:r>
            <a:r>
              <a:rPr lang="en-US" dirty="0" err="1" smtClean="0">
                <a:solidFill>
                  <a:srgbClr val="FF0000"/>
                </a:solidFill>
              </a:rPr>
              <a:t>spkg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 rot="14813460">
            <a:off x="7185066" y="3406943"/>
            <a:ext cx="1023931" cy="3365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56265" y="2749231"/>
            <a:ext cx="92274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 rot="20332831">
            <a:off x="994678" y="1063185"/>
            <a:ext cx="1023931" cy="3365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9683" y="862118"/>
            <a:ext cx="248717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Open materials manager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12695611">
            <a:off x="4528723" y="3020649"/>
            <a:ext cx="1023931" cy="3365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00400" y="2638026"/>
            <a:ext cx="212662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Edit constants or pixel/vertex </a:t>
            </a:r>
            <a:r>
              <a:rPr lang="en-US" dirty="0" err="1" smtClean="0">
                <a:solidFill>
                  <a:srgbClr val="FF0000"/>
                </a:solidFill>
              </a:rPr>
              <a:t>shader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 rot="10279024">
            <a:off x="3472985" y="5122105"/>
            <a:ext cx="1023931" cy="3365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45349" y="5177135"/>
            <a:ext cx="93101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Console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7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apture d’écran 2014-01-14 à 21.24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8431" y="460870"/>
            <a:ext cx="767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Add a material</a:t>
            </a:r>
            <a:endParaRPr lang="en-US" b="1" dirty="0"/>
          </a:p>
        </p:txBody>
      </p:sp>
      <p:sp>
        <p:nvSpPr>
          <p:cNvPr id="7" name="Left Arrow 6"/>
          <p:cNvSpPr/>
          <p:nvPr/>
        </p:nvSpPr>
        <p:spPr>
          <a:xfrm rot="2043795">
            <a:off x="8152275" y="1962161"/>
            <a:ext cx="1023931" cy="3365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36026" y="2464882"/>
            <a:ext cx="212662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Tabs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 rot="11213770">
            <a:off x="6318821" y="1915410"/>
            <a:ext cx="1023931" cy="3365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36571" y="1836481"/>
            <a:ext cx="216575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elect node material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 rot="11340936">
            <a:off x="6183160" y="4022405"/>
            <a:ext cx="1023931" cy="3365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73929" y="3944257"/>
            <a:ext cx="2489188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Select material type for selected material (can be a custom material </a:t>
            </a:r>
            <a:r>
              <a:rPr lang="en-US" dirty="0" err="1" smtClean="0">
                <a:solidFill>
                  <a:srgbClr val="FF0000"/>
                </a:solidFill>
              </a:rPr>
              <a:t>shader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 rot="20332831">
            <a:off x="266466" y="1063185"/>
            <a:ext cx="1023931" cy="3365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812" y="890018"/>
            <a:ext cx="271647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Open node edition window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4467065">
            <a:off x="505327" y="1942950"/>
            <a:ext cx="1023931" cy="3365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8431" y="2500963"/>
            <a:ext cx="212662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ove/rotate/scale selected 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 rot="4162030">
            <a:off x="328134" y="4550604"/>
            <a:ext cx="1023931" cy="3365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8431" y="5177135"/>
            <a:ext cx="230585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a mesh from a file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6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83</Words>
  <Application>Microsoft Macintosh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Moreau-Mathis</dc:creator>
  <cp:lastModifiedBy>Julien Moreau-Mathis</cp:lastModifiedBy>
  <cp:revision>26</cp:revision>
  <dcterms:created xsi:type="dcterms:W3CDTF">2014-01-14T20:00:14Z</dcterms:created>
  <dcterms:modified xsi:type="dcterms:W3CDTF">2014-01-14T20:55:14Z</dcterms:modified>
</cp:coreProperties>
</file>