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CFFC4-146B-4D81-9675-32C27D6B3CB3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E33615D-4227-4872-9CCE-07E8FCB5B4A8}">
      <dgm:prSet phldrT="[Texte]"/>
      <dgm:spPr/>
      <dgm:t>
        <a:bodyPr/>
        <a:lstStyle/>
        <a:p>
          <a:r>
            <a:rPr lang="fr-FR"/>
            <a:t>IN'TECH INFO</a:t>
          </a:r>
        </a:p>
      </dgm:t>
    </dgm:pt>
    <dgm:pt modelId="{767A356A-F30D-4E9D-9D0A-9F33AD1BD602}" type="parTrans" cxnId="{ACEDFA5C-0B27-4DB9-B84A-762F97EAF35B}">
      <dgm:prSet/>
      <dgm:spPr/>
      <dgm:t>
        <a:bodyPr/>
        <a:lstStyle/>
        <a:p>
          <a:endParaRPr lang="fr-FR"/>
        </a:p>
      </dgm:t>
    </dgm:pt>
    <dgm:pt modelId="{71897507-F202-4EAC-8E51-FA300B69F9A7}" type="sibTrans" cxnId="{ACEDFA5C-0B27-4DB9-B84A-762F97EAF35B}">
      <dgm:prSet/>
      <dgm:spPr/>
      <dgm:t>
        <a:bodyPr/>
        <a:lstStyle/>
        <a:p>
          <a:endParaRPr lang="fr-FR"/>
        </a:p>
      </dgm:t>
    </dgm:pt>
    <dgm:pt modelId="{8ADCC0E6-B43B-4A4F-8377-588B62941226}">
      <dgm:prSet phldrT="[Texte]"/>
      <dgm:spPr/>
      <dgm:t>
        <a:bodyPr/>
        <a:lstStyle/>
        <a:p>
          <a:r>
            <a:rPr lang="fr-FR"/>
            <a:t>Julien Moreau-Mathis</a:t>
          </a:r>
        </a:p>
      </dgm:t>
    </dgm:pt>
    <dgm:pt modelId="{C3F5E280-BB93-4A41-AE53-BC638B0036A1}" type="parTrans" cxnId="{18086DB8-0886-4B20-9063-22B3E9B6B0B5}">
      <dgm:prSet/>
      <dgm:spPr/>
      <dgm:t>
        <a:bodyPr/>
        <a:lstStyle/>
        <a:p>
          <a:endParaRPr lang="fr-FR"/>
        </a:p>
      </dgm:t>
    </dgm:pt>
    <dgm:pt modelId="{B000DCA4-F20E-4C7B-9147-54D5F039020A}" type="sibTrans" cxnId="{18086DB8-0886-4B20-9063-22B3E9B6B0B5}">
      <dgm:prSet/>
      <dgm:spPr/>
      <dgm:t>
        <a:bodyPr/>
        <a:lstStyle/>
        <a:p>
          <a:endParaRPr lang="fr-FR"/>
        </a:p>
      </dgm:t>
    </dgm:pt>
    <dgm:pt modelId="{56280341-2F26-46B9-AA76-AB2F16D390A4}">
      <dgm:prSet/>
      <dgm:spPr/>
      <dgm:t>
        <a:bodyPr/>
        <a:lstStyle/>
        <a:p>
          <a:r>
            <a:rPr lang="fr-FR"/>
            <a:t>Arthur Caron</a:t>
          </a:r>
        </a:p>
      </dgm:t>
    </dgm:pt>
    <dgm:pt modelId="{BCC2C704-C274-4161-B372-363AAFA1F7EE}" type="parTrans" cxnId="{7A4D5231-B85B-4D54-BCCE-B34BE2B41BB1}">
      <dgm:prSet/>
      <dgm:spPr/>
      <dgm:t>
        <a:bodyPr/>
        <a:lstStyle/>
        <a:p>
          <a:endParaRPr lang="fr-FR"/>
        </a:p>
      </dgm:t>
    </dgm:pt>
    <dgm:pt modelId="{7001321A-5F80-476B-8803-74222FA85552}" type="sibTrans" cxnId="{7A4D5231-B85B-4D54-BCCE-B34BE2B41BB1}">
      <dgm:prSet/>
      <dgm:spPr/>
      <dgm:t>
        <a:bodyPr/>
        <a:lstStyle/>
        <a:p>
          <a:endParaRPr lang="fr-FR"/>
        </a:p>
      </dgm:t>
    </dgm:pt>
    <dgm:pt modelId="{E7009F24-A110-4114-A94F-BDDFBEC1741E}">
      <dgm:prSet/>
      <dgm:spPr/>
      <dgm:t>
        <a:bodyPr/>
        <a:lstStyle/>
        <a:p>
          <a:r>
            <a:rPr lang="fr-FR"/>
            <a:t>Etienne Rocipon</a:t>
          </a:r>
        </a:p>
      </dgm:t>
    </dgm:pt>
    <dgm:pt modelId="{C043B359-210B-4DB8-B965-3D7452CCED83}" type="parTrans" cxnId="{497BD7F1-318D-4FAB-B8A3-3AA89AF81BAF}">
      <dgm:prSet/>
      <dgm:spPr/>
      <dgm:t>
        <a:bodyPr/>
        <a:lstStyle/>
        <a:p>
          <a:endParaRPr lang="fr-FR"/>
        </a:p>
      </dgm:t>
    </dgm:pt>
    <dgm:pt modelId="{6EC4A4BD-F185-4FE4-B248-B0A804BD7A0D}" type="sibTrans" cxnId="{497BD7F1-318D-4FAB-B8A3-3AA89AF81BAF}">
      <dgm:prSet/>
      <dgm:spPr/>
      <dgm:t>
        <a:bodyPr/>
        <a:lstStyle/>
        <a:p>
          <a:endParaRPr lang="fr-FR"/>
        </a:p>
      </dgm:t>
    </dgm:pt>
    <dgm:pt modelId="{6055DB0D-BBB2-48B7-90DB-2946CB921CE7}">
      <dgm:prSet phldrT="[Texte]"/>
      <dgm:spPr/>
      <dgm:t>
        <a:bodyPr/>
        <a:lstStyle/>
        <a:p>
          <a:r>
            <a:rPr lang="fr-FR"/>
            <a:t>Olivier Spinelli</a:t>
          </a:r>
        </a:p>
      </dgm:t>
    </dgm:pt>
    <dgm:pt modelId="{85CCAB37-2036-4F31-A472-291F6F977ED6}" type="parTrans" cxnId="{CCA1C284-FD2D-4942-B288-FAF42FD9CCFE}">
      <dgm:prSet/>
      <dgm:spPr/>
      <dgm:t>
        <a:bodyPr/>
        <a:lstStyle/>
        <a:p>
          <a:endParaRPr lang="fr-FR"/>
        </a:p>
      </dgm:t>
    </dgm:pt>
    <dgm:pt modelId="{962975B6-84EB-4473-BFDB-968533812DC4}" type="sibTrans" cxnId="{CCA1C284-FD2D-4942-B288-FAF42FD9CCFE}">
      <dgm:prSet/>
      <dgm:spPr/>
      <dgm:t>
        <a:bodyPr/>
        <a:lstStyle/>
        <a:p>
          <a:endParaRPr lang="fr-FR"/>
        </a:p>
      </dgm:t>
    </dgm:pt>
    <dgm:pt modelId="{BD7D5891-533F-40DF-89B1-A0456F0A1842}">
      <dgm:prSet phldrT="[Texte]"/>
      <dgm:spPr/>
      <dgm:t>
        <a:bodyPr/>
        <a:lstStyle/>
        <a:p>
          <a:r>
            <a:rPr lang="fr-FR"/>
            <a:t>Valery Farcy</a:t>
          </a:r>
        </a:p>
      </dgm:t>
    </dgm:pt>
    <dgm:pt modelId="{725D0C51-56B3-4CE0-81B9-F472B59317BC}" type="parTrans" cxnId="{774A3596-370D-4639-A402-DF86F8367576}">
      <dgm:prSet/>
      <dgm:spPr/>
      <dgm:t>
        <a:bodyPr/>
        <a:lstStyle/>
        <a:p>
          <a:endParaRPr lang="fr-FR"/>
        </a:p>
      </dgm:t>
    </dgm:pt>
    <dgm:pt modelId="{B322DCF7-89B5-46F4-9220-1E7D733DF2DD}" type="sibTrans" cxnId="{774A3596-370D-4639-A402-DF86F8367576}">
      <dgm:prSet/>
      <dgm:spPr/>
      <dgm:t>
        <a:bodyPr/>
        <a:lstStyle/>
        <a:p>
          <a:endParaRPr lang="fr-FR"/>
        </a:p>
      </dgm:t>
    </dgm:pt>
    <dgm:pt modelId="{B487ABD4-94CD-44DD-90FB-DA3C893D0F52}">
      <dgm:prSet/>
      <dgm:spPr/>
      <dgm:t>
        <a:bodyPr/>
        <a:lstStyle/>
        <a:p>
          <a:r>
            <a:rPr lang="fr-FR" dirty="0"/>
            <a:t>Soganatsu Studios</a:t>
          </a:r>
        </a:p>
      </dgm:t>
    </dgm:pt>
    <dgm:pt modelId="{C79567E5-3777-43C7-98C4-CE1FAE6FAF01}" type="parTrans" cxnId="{3941DC40-9124-4079-AAE6-74F496CE4914}">
      <dgm:prSet/>
      <dgm:spPr/>
      <dgm:t>
        <a:bodyPr/>
        <a:lstStyle/>
        <a:p>
          <a:endParaRPr lang="fr-FR"/>
        </a:p>
      </dgm:t>
    </dgm:pt>
    <dgm:pt modelId="{FDE0B534-947F-4780-8E91-7F199948F75E}" type="sibTrans" cxnId="{3941DC40-9124-4079-AAE6-74F496CE4914}">
      <dgm:prSet/>
      <dgm:spPr/>
      <dgm:t>
        <a:bodyPr/>
        <a:lstStyle/>
        <a:p>
          <a:endParaRPr lang="fr-FR"/>
        </a:p>
      </dgm:t>
    </dgm:pt>
    <dgm:pt modelId="{27E64208-0400-49AB-B2D9-C5A2BCE39FCD}">
      <dgm:prSet/>
      <dgm:spPr/>
      <dgm:t>
        <a:bodyPr/>
        <a:lstStyle/>
        <a:p>
          <a:r>
            <a:rPr lang="fr-FR"/>
            <a:t>Jesse David Stojan</a:t>
          </a:r>
        </a:p>
      </dgm:t>
    </dgm:pt>
    <dgm:pt modelId="{EA0237E9-9D74-4887-81DD-A821BAC45218}" type="parTrans" cxnId="{7CA21BAF-8C6E-4572-9A24-3FB0A29BF50E}">
      <dgm:prSet/>
      <dgm:spPr/>
      <dgm:t>
        <a:bodyPr/>
        <a:lstStyle/>
        <a:p>
          <a:endParaRPr lang="fr-FR"/>
        </a:p>
      </dgm:t>
    </dgm:pt>
    <dgm:pt modelId="{94D2E520-177B-44A9-AED6-7B80B09539E7}" type="sibTrans" cxnId="{7CA21BAF-8C6E-4572-9A24-3FB0A29BF50E}">
      <dgm:prSet/>
      <dgm:spPr/>
      <dgm:t>
        <a:bodyPr/>
        <a:lstStyle/>
        <a:p>
          <a:endParaRPr lang="fr-FR"/>
        </a:p>
      </dgm:t>
    </dgm:pt>
    <dgm:pt modelId="{4161D694-72E2-4380-8859-EC684ECA8981}" type="pres">
      <dgm:prSet presAssocID="{13ECFFC4-146B-4D81-9675-32C27D6B3C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B55C38F-9AFE-4B30-9207-7B76B3294CFF}" type="pres">
      <dgm:prSet presAssocID="{6E33615D-4227-4872-9CCE-07E8FCB5B4A8}" presName="hierRoot1" presStyleCnt="0"/>
      <dgm:spPr/>
    </dgm:pt>
    <dgm:pt modelId="{0458DD95-5A8D-4443-A47A-7E320D20351F}" type="pres">
      <dgm:prSet presAssocID="{6E33615D-4227-4872-9CCE-07E8FCB5B4A8}" presName="composite" presStyleCnt="0"/>
      <dgm:spPr/>
    </dgm:pt>
    <dgm:pt modelId="{2F9D8F18-5143-463F-8A6B-739C8D0216B1}" type="pres">
      <dgm:prSet presAssocID="{6E33615D-4227-4872-9CCE-07E8FCB5B4A8}" presName="background" presStyleLbl="node0" presStyleIdx="0" presStyleCnt="2"/>
      <dgm:spPr/>
    </dgm:pt>
    <dgm:pt modelId="{473E8F7A-33B7-4304-81C8-1D94ECF8E051}" type="pres">
      <dgm:prSet presAssocID="{6E33615D-4227-4872-9CCE-07E8FCB5B4A8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78236CB-A90D-466A-9D27-C89FFE185BB8}" type="pres">
      <dgm:prSet presAssocID="{6E33615D-4227-4872-9CCE-07E8FCB5B4A8}" presName="hierChild2" presStyleCnt="0"/>
      <dgm:spPr/>
    </dgm:pt>
    <dgm:pt modelId="{77AA0BAD-7152-43DE-8FE4-00E69D780B22}" type="pres">
      <dgm:prSet presAssocID="{85CCAB37-2036-4F31-A472-291F6F977ED6}" presName="Name10" presStyleLbl="parChTrans1D2" presStyleIdx="0" presStyleCnt="4"/>
      <dgm:spPr/>
      <dgm:t>
        <a:bodyPr/>
        <a:lstStyle/>
        <a:p>
          <a:endParaRPr lang="fr-FR"/>
        </a:p>
      </dgm:t>
    </dgm:pt>
    <dgm:pt modelId="{A05724B1-C24B-42CC-BC1D-4C689029D583}" type="pres">
      <dgm:prSet presAssocID="{6055DB0D-BBB2-48B7-90DB-2946CB921CE7}" presName="hierRoot2" presStyleCnt="0"/>
      <dgm:spPr/>
    </dgm:pt>
    <dgm:pt modelId="{6B3D5E38-C5A4-49ED-B413-0DE50540F413}" type="pres">
      <dgm:prSet presAssocID="{6055DB0D-BBB2-48B7-90DB-2946CB921CE7}" presName="composite2" presStyleCnt="0"/>
      <dgm:spPr/>
    </dgm:pt>
    <dgm:pt modelId="{C0F2CB8A-23F2-4758-AFE7-8B14451AB22A}" type="pres">
      <dgm:prSet presAssocID="{6055DB0D-BBB2-48B7-90DB-2946CB921CE7}" presName="background2" presStyleLbl="node2" presStyleIdx="0" presStyleCnt="4"/>
      <dgm:spPr/>
    </dgm:pt>
    <dgm:pt modelId="{1D6B9923-A32E-4424-9000-0846C1E1C589}" type="pres">
      <dgm:prSet presAssocID="{6055DB0D-BBB2-48B7-90DB-2946CB921CE7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D047CC1-BF12-4A1E-9594-028B28E4380E}" type="pres">
      <dgm:prSet presAssocID="{6055DB0D-BBB2-48B7-90DB-2946CB921CE7}" presName="hierChild3" presStyleCnt="0"/>
      <dgm:spPr/>
    </dgm:pt>
    <dgm:pt modelId="{88128A40-C8B7-4AC8-BABB-FFC97AEB9AC0}" type="pres">
      <dgm:prSet presAssocID="{725D0C51-56B3-4CE0-81B9-F472B59317BC}" presName="Name10" presStyleLbl="parChTrans1D2" presStyleIdx="1" presStyleCnt="4"/>
      <dgm:spPr/>
      <dgm:t>
        <a:bodyPr/>
        <a:lstStyle/>
        <a:p>
          <a:endParaRPr lang="fr-FR"/>
        </a:p>
      </dgm:t>
    </dgm:pt>
    <dgm:pt modelId="{DFA91812-A4C7-44FD-8088-10A76E51DB4F}" type="pres">
      <dgm:prSet presAssocID="{BD7D5891-533F-40DF-89B1-A0456F0A1842}" presName="hierRoot2" presStyleCnt="0"/>
      <dgm:spPr/>
    </dgm:pt>
    <dgm:pt modelId="{1DABDDD2-221E-469A-AD26-8531B41E8A20}" type="pres">
      <dgm:prSet presAssocID="{BD7D5891-533F-40DF-89B1-A0456F0A1842}" presName="composite2" presStyleCnt="0"/>
      <dgm:spPr/>
    </dgm:pt>
    <dgm:pt modelId="{DC17E9DF-98C2-4B72-ADB6-74E646C7876F}" type="pres">
      <dgm:prSet presAssocID="{BD7D5891-533F-40DF-89B1-A0456F0A1842}" presName="background2" presStyleLbl="node2" presStyleIdx="1" presStyleCnt="4"/>
      <dgm:spPr/>
    </dgm:pt>
    <dgm:pt modelId="{E4EF8F0B-12F1-42FF-8CFB-CF0258FA992C}" type="pres">
      <dgm:prSet presAssocID="{BD7D5891-533F-40DF-89B1-A0456F0A1842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EA5B528-1236-4C7F-91CF-B150123CAF5B}" type="pres">
      <dgm:prSet presAssocID="{BD7D5891-533F-40DF-89B1-A0456F0A1842}" presName="hierChild3" presStyleCnt="0"/>
      <dgm:spPr/>
    </dgm:pt>
    <dgm:pt modelId="{4978FE87-FE46-4520-BF3E-DE4C7C746A6E}" type="pres">
      <dgm:prSet presAssocID="{C3F5E280-BB93-4A41-AE53-BC638B0036A1}" presName="Name10" presStyleLbl="parChTrans1D2" presStyleIdx="2" presStyleCnt="4"/>
      <dgm:spPr/>
      <dgm:t>
        <a:bodyPr/>
        <a:lstStyle/>
        <a:p>
          <a:endParaRPr lang="fr-FR"/>
        </a:p>
      </dgm:t>
    </dgm:pt>
    <dgm:pt modelId="{0B993682-1785-4B39-ACEF-7278C886F9AE}" type="pres">
      <dgm:prSet presAssocID="{8ADCC0E6-B43B-4A4F-8377-588B62941226}" presName="hierRoot2" presStyleCnt="0"/>
      <dgm:spPr/>
    </dgm:pt>
    <dgm:pt modelId="{4E8D5082-EB30-46FD-967D-7ABD7EC31E6A}" type="pres">
      <dgm:prSet presAssocID="{8ADCC0E6-B43B-4A4F-8377-588B62941226}" presName="composite2" presStyleCnt="0"/>
      <dgm:spPr/>
    </dgm:pt>
    <dgm:pt modelId="{60E6ED11-9BAF-4967-80A3-EED2313156C8}" type="pres">
      <dgm:prSet presAssocID="{8ADCC0E6-B43B-4A4F-8377-588B62941226}" presName="background2" presStyleLbl="node2" presStyleIdx="2" presStyleCnt="4"/>
      <dgm:spPr/>
    </dgm:pt>
    <dgm:pt modelId="{C2CE0293-EF68-4472-97DD-D9700C8A4FF6}" type="pres">
      <dgm:prSet presAssocID="{8ADCC0E6-B43B-4A4F-8377-588B62941226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9297261-C1BA-47AB-8523-483922FF92D4}" type="pres">
      <dgm:prSet presAssocID="{8ADCC0E6-B43B-4A4F-8377-588B62941226}" presName="hierChild3" presStyleCnt="0"/>
      <dgm:spPr/>
    </dgm:pt>
    <dgm:pt modelId="{D1A65F66-2B67-45A6-87B8-466769CAFBFA}" type="pres">
      <dgm:prSet presAssocID="{BCC2C704-C274-4161-B372-363AAFA1F7EE}" presName="Name17" presStyleLbl="parChTrans1D3" presStyleIdx="0" presStyleCnt="2"/>
      <dgm:spPr/>
      <dgm:t>
        <a:bodyPr/>
        <a:lstStyle/>
        <a:p>
          <a:endParaRPr lang="fr-FR"/>
        </a:p>
      </dgm:t>
    </dgm:pt>
    <dgm:pt modelId="{E18245AC-9F70-4232-848C-C4A419A6F2CE}" type="pres">
      <dgm:prSet presAssocID="{56280341-2F26-46B9-AA76-AB2F16D390A4}" presName="hierRoot3" presStyleCnt="0"/>
      <dgm:spPr/>
    </dgm:pt>
    <dgm:pt modelId="{DC8F9E5E-056E-4B4B-8A11-158B33254468}" type="pres">
      <dgm:prSet presAssocID="{56280341-2F26-46B9-AA76-AB2F16D390A4}" presName="composite3" presStyleCnt="0"/>
      <dgm:spPr/>
    </dgm:pt>
    <dgm:pt modelId="{E7B978C9-547F-48AA-8243-9139210B9CEA}" type="pres">
      <dgm:prSet presAssocID="{56280341-2F26-46B9-AA76-AB2F16D390A4}" presName="background3" presStyleLbl="node3" presStyleIdx="0" presStyleCnt="2"/>
      <dgm:spPr/>
    </dgm:pt>
    <dgm:pt modelId="{015AC6B3-A35D-4218-AA77-CD59AFA0A7A1}" type="pres">
      <dgm:prSet presAssocID="{56280341-2F26-46B9-AA76-AB2F16D390A4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826B32-DB4E-4783-97F7-16BB34376B30}" type="pres">
      <dgm:prSet presAssocID="{56280341-2F26-46B9-AA76-AB2F16D390A4}" presName="hierChild4" presStyleCnt="0"/>
      <dgm:spPr/>
    </dgm:pt>
    <dgm:pt modelId="{B9C495F4-E332-49A3-9118-971AE5D82BB3}" type="pres">
      <dgm:prSet presAssocID="{C043B359-210B-4DB8-B965-3D7452CCED83}" presName="Name17" presStyleLbl="parChTrans1D3" presStyleIdx="1" presStyleCnt="2"/>
      <dgm:spPr/>
      <dgm:t>
        <a:bodyPr/>
        <a:lstStyle/>
        <a:p>
          <a:endParaRPr lang="fr-FR"/>
        </a:p>
      </dgm:t>
    </dgm:pt>
    <dgm:pt modelId="{4F6748B2-D5A8-4CBA-B85D-6B5B401A9013}" type="pres">
      <dgm:prSet presAssocID="{E7009F24-A110-4114-A94F-BDDFBEC1741E}" presName="hierRoot3" presStyleCnt="0"/>
      <dgm:spPr/>
    </dgm:pt>
    <dgm:pt modelId="{F9D430CA-21BC-436F-A841-B76B0D6C34B4}" type="pres">
      <dgm:prSet presAssocID="{E7009F24-A110-4114-A94F-BDDFBEC1741E}" presName="composite3" presStyleCnt="0"/>
      <dgm:spPr/>
    </dgm:pt>
    <dgm:pt modelId="{AE04C921-4981-4B49-8043-160735A3D1FB}" type="pres">
      <dgm:prSet presAssocID="{E7009F24-A110-4114-A94F-BDDFBEC1741E}" presName="background3" presStyleLbl="node3" presStyleIdx="1" presStyleCnt="2"/>
      <dgm:spPr/>
    </dgm:pt>
    <dgm:pt modelId="{A1D6D3F5-1E1D-4053-ABFE-F62B7520D1B8}" type="pres">
      <dgm:prSet presAssocID="{E7009F24-A110-4114-A94F-BDDFBEC1741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FB4CC43-3269-44FD-A9B1-B1B2A574ABC6}" type="pres">
      <dgm:prSet presAssocID="{E7009F24-A110-4114-A94F-BDDFBEC1741E}" presName="hierChild4" presStyleCnt="0"/>
      <dgm:spPr/>
    </dgm:pt>
    <dgm:pt modelId="{C1F37F01-0E30-444C-9FF2-947D5309C2B2}" type="pres">
      <dgm:prSet presAssocID="{B487ABD4-94CD-44DD-90FB-DA3C893D0F52}" presName="hierRoot1" presStyleCnt="0"/>
      <dgm:spPr/>
    </dgm:pt>
    <dgm:pt modelId="{9C19D480-3689-485D-9CF2-86E527267E25}" type="pres">
      <dgm:prSet presAssocID="{B487ABD4-94CD-44DD-90FB-DA3C893D0F52}" presName="composite" presStyleCnt="0"/>
      <dgm:spPr/>
    </dgm:pt>
    <dgm:pt modelId="{80E55CE7-4ABE-4088-8FBC-D8ACB4C73D05}" type="pres">
      <dgm:prSet presAssocID="{B487ABD4-94CD-44DD-90FB-DA3C893D0F52}" presName="background" presStyleLbl="node0" presStyleIdx="1" presStyleCnt="2"/>
      <dgm:spPr/>
    </dgm:pt>
    <dgm:pt modelId="{224765E7-F677-45F5-A15B-64B2009AC911}" type="pres">
      <dgm:prSet presAssocID="{B487ABD4-94CD-44DD-90FB-DA3C893D0F52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DF97E23-D547-4AEC-81F4-0D663B6AE665}" type="pres">
      <dgm:prSet presAssocID="{B487ABD4-94CD-44DD-90FB-DA3C893D0F52}" presName="hierChild2" presStyleCnt="0"/>
      <dgm:spPr/>
    </dgm:pt>
    <dgm:pt modelId="{E70B7980-1C50-4EFA-A2BF-AD0EA006A149}" type="pres">
      <dgm:prSet presAssocID="{EA0237E9-9D74-4887-81DD-A821BAC45218}" presName="Name10" presStyleLbl="parChTrans1D2" presStyleIdx="3" presStyleCnt="4"/>
      <dgm:spPr/>
      <dgm:t>
        <a:bodyPr/>
        <a:lstStyle/>
        <a:p>
          <a:endParaRPr lang="fr-FR"/>
        </a:p>
      </dgm:t>
    </dgm:pt>
    <dgm:pt modelId="{C167411C-972C-44FA-9414-F0B1E2835C37}" type="pres">
      <dgm:prSet presAssocID="{27E64208-0400-49AB-B2D9-C5A2BCE39FCD}" presName="hierRoot2" presStyleCnt="0"/>
      <dgm:spPr/>
    </dgm:pt>
    <dgm:pt modelId="{5A6AC2BC-FA30-4132-9347-670F1BD7B511}" type="pres">
      <dgm:prSet presAssocID="{27E64208-0400-49AB-B2D9-C5A2BCE39FCD}" presName="composite2" presStyleCnt="0"/>
      <dgm:spPr/>
    </dgm:pt>
    <dgm:pt modelId="{33A0FCA6-146F-4A8F-8531-4BF96008D726}" type="pres">
      <dgm:prSet presAssocID="{27E64208-0400-49AB-B2D9-C5A2BCE39FCD}" presName="background2" presStyleLbl="node2" presStyleIdx="3" presStyleCnt="4"/>
      <dgm:spPr/>
    </dgm:pt>
    <dgm:pt modelId="{AE2BC46F-973B-4330-88BA-3692B78EC136}" type="pres">
      <dgm:prSet presAssocID="{27E64208-0400-49AB-B2D9-C5A2BCE39FC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F72C0F-9640-4F11-A6EC-2067E0713DC6}" type="pres">
      <dgm:prSet presAssocID="{27E64208-0400-49AB-B2D9-C5A2BCE39FCD}" presName="hierChild3" presStyleCnt="0"/>
      <dgm:spPr/>
    </dgm:pt>
  </dgm:ptLst>
  <dgm:cxnLst>
    <dgm:cxn modelId="{37990147-34D9-4DE9-A9B3-0A153324A2F6}" type="presOf" srcId="{C3F5E280-BB93-4A41-AE53-BC638B0036A1}" destId="{4978FE87-FE46-4520-BF3E-DE4C7C746A6E}" srcOrd="0" destOrd="0" presId="urn:microsoft.com/office/officeart/2005/8/layout/hierarchy1"/>
    <dgm:cxn modelId="{77C65739-D46F-4368-80A7-8A681311252D}" type="presOf" srcId="{E7009F24-A110-4114-A94F-BDDFBEC1741E}" destId="{A1D6D3F5-1E1D-4053-ABFE-F62B7520D1B8}" srcOrd="0" destOrd="0" presId="urn:microsoft.com/office/officeart/2005/8/layout/hierarchy1"/>
    <dgm:cxn modelId="{67A9ED63-294C-4871-AFEA-A34053E5621A}" type="presOf" srcId="{6055DB0D-BBB2-48B7-90DB-2946CB921CE7}" destId="{1D6B9923-A32E-4424-9000-0846C1E1C589}" srcOrd="0" destOrd="0" presId="urn:microsoft.com/office/officeart/2005/8/layout/hierarchy1"/>
    <dgm:cxn modelId="{ACEDFA5C-0B27-4DB9-B84A-762F97EAF35B}" srcId="{13ECFFC4-146B-4D81-9675-32C27D6B3CB3}" destId="{6E33615D-4227-4872-9CCE-07E8FCB5B4A8}" srcOrd="0" destOrd="0" parTransId="{767A356A-F30D-4E9D-9D0A-9F33AD1BD602}" sibTransId="{71897507-F202-4EAC-8E51-FA300B69F9A7}"/>
    <dgm:cxn modelId="{7A4D5231-B85B-4D54-BCCE-B34BE2B41BB1}" srcId="{8ADCC0E6-B43B-4A4F-8377-588B62941226}" destId="{56280341-2F26-46B9-AA76-AB2F16D390A4}" srcOrd="0" destOrd="0" parTransId="{BCC2C704-C274-4161-B372-363AAFA1F7EE}" sibTransId="{7001321A-5F80-476B-8803-74222FA85552}"/>
    <dgm:cxn modelId="{80CD0314-DD04-4C7B-9A9E-3A06632AE2AA}" type="presOf" srcId="{85CCAB37-2036-4F31-A472-291F6F977ED6}" destId="{77AA0BAD-7152-43DE-8FE4-00E69D780B22}" srcOrd="0" destOrd="0" presId="urn:microsoft.com/office/officeart/2005/8/layout/hierarchy1"/>
    <dgm:cxn modelId="{8E9A85A6-DB56-46B9-B89E-A6A4DF55E5AD}" type="presOf" srcId="{BCC2C704-C274-4161-B372-363AAFA1F7EE}" destId="{D1A65F66-2B67-45A6-87B8-466769CAFBFA}" srcOrd="0" destOrd="0" presId="urn:microsoft.com/office/officeart/2005/8/layout/hierarchy1"/>
    <dgm:cxn modelId="{497BD7F1-318D-4FAB-B8A3-3AA89AF81BAF}" srcId="{8ADCC0E6-B43B-4A4F-8377-588B62941226}" destId="{E7009F24-A110-4114-A94F-BDDFBEC1741E}" srcOrd="1" destOrd="0" parTransId="{C043B359-210B-4DB8-B965-3D7452CCED83}" sibTransId="{6EC4A4BD-F185-4FE4-B248-B0A804BD7A0D}"/>
    <dgm:cxn modelId="{3941DC40-9124-4079-AAE6-74F496CE4914}" srcId="{13ECFFC4-146B-4D81-9675-32C27D6B3CB3}" destId="{B487ABD4-94CD-44DD-90FB-DA3C893D0F52}" srcOrd="1" destOrd="0" parTransId="{C79567E5-3777-43C7-98C4-CE1FAE6FAF01}" sibTransId="{FDE0B534-947F-4780-8E91-7F199948F75E}"/>
    <dgm:cxn modelId="{FE44D7CE-C543-458C-BDE1-E4BD90A9A91D}" type="presOf" srcId="{27E64208-0400-49AB-B2D9-C5A2BCE39FCD}" destId="{AE2BC46F-973B-4330-88BA-3692B78EC136}" srcOrd="0" destOrd="0" presId="urn:microsoft.com/office/officeart/2005/8/layout/hierarchy1"/>
    <dgm:cxn modelId="{3C5ED37B-B5B6-48F3-A87C-AB2CD8B80A6A}" type="presOf" srcId="{C043B359-210B-4DB8-B965-3D7452CCED83}" destId="{B9C495F4-E332-49A3-9118-971AE5D82BB3}" srcOrd="0" destOrd="0" presId="urn:microsoft.com/office/officeart/2005/8/layout/hierarchy1"/>
    <dgm:cxn modelId="{18086DB8-0886-4B20-9063-22B3E9B6B0B5}" srcId="{6E33615D-4227-4872-9CCE-07E8FCB5B4A8}" destId="{8ADCC0E6-B43B-4A4F-8377-588B62941226}" srcOrd="2" destOrd="0" parTransId="{C3F5E280-BB93-4A41-AE53-BC638B0036A1}" sibTransId="{B000DCA4-F20E-4C7B-9147-54D5F039020A}"/>
    <dgm:cxn modelId="{774A3596-370D-4639-A402-DF86F8367576}" srcId="{6E33615D-4227-4872-9CCE-07E8FCB5B4A8}" destId="{BD7D5891-533F-40DF-89B1-A0456F0A1842}" srcOrd="1" destOrd="0" parTransId="{725D0C51-56B3-4CE0-81B9-F472B59317BC}" sibTransId="{B322DCF7-89B5-46F4-9220-1E7D733DF2DD}"/>
    <dgm:cxn modelId="{4AD06B6C-2409-41B9-831A-106A1F067235}" type="presOf" srcId="{B487ABD4-94CD-44DD-90FB-DA3C893D0F52}" destId="{224765E7-F677-45F5-A15B-64B2009AC911}" srcOrd="0" destOrd="0" presId="urn:microsoft.com/office/officeart/2005/8/layout/hierarchy1"/>
    <dgm:cxn modelId="{F0CF5ECB-C879-4727-AF35-41F922DB7AF9}" type="presOf" srcId="{8ADCC0E6-B43B-4A4F-8377-588B62941226}" destId="{C2CE0293-EF68-4472-97DD-D9700C8A4FF6}" srcOrd="0" destOrd="0" presId="urn:microsoft.com/office/officeart/2005/8/layout/hierarchy1"/>
    <dgm:cxn modelId="{DB6B748A-4BDD-4669-A54E-11CAE19973F2}" type="presOf" srcId="{725D0C51-56B3-4CE0-81B9-F472B59317BC}" destId="{88128A40-C8B7-4AC8-BABB-FFC97AEB9AC0}" srcOrd="0" destOrd="0" presId="urn:microsoft.com/office/officeart/2005/8/layout/hierarchy1"/>
    <dgm:cxn modelId="{1E7538EA-92F1-425D-B3C7-1E9ED36460C2}" type="presOf" srcId="{BD7D5891-533F-40DF-89B1-A0456F0A1842}" destId="{E4EF8F0B-12F1-42FF-8CFB-CF0258FA992C}" srcOrd="0" destOrd="0" presId="urn:microsoft.com/office/officeart/2005/8/layout/hierarchy1"/>
    <dgm:cxn modelId="{5D6CB14A-9639-46D0-8126-7F924C0D738F}" type="presOf" srcId="{6E33615D-4227-4872-9CCE-07E8FCB5B4A8}" destId="{473E8F7A-33B7-4304-81C8-1D94ECF8E051}" srcOrd="0" destOrd="0" presId="urn:microsoft.com/office/officeart/2005/8/layout/hierarchy1"/>
    <dgm:cxn modelId="{CCA1C284-FD2D-4942-B288-FAF42FD9CCFE}" srcId="{6E33615D-4227-4872-9CCE-07E8FCB5B4A8}" destId="{6055DB0D-BBB2-48B7-90DB-2946CB921CE7}" srcOrd="0" destOrd="0" parTransId="{85CCAB37-2036-4F31-A472-291F6F977ED6}" sibTransId="{962975B6-84EB-4473-BFDB-968533812DC4}"/>
    <dgm:cxn modelId="{DE4D8036-AAD2-4D62-BD8D-5B75C5FA0513}" type="presOf" srcId="{13ECFFC4-146B-4D81-9675-32C27D6B3CB3}" destId="{4161D694-72E2-4380-8859-EC684ECA8981}" srcOrd="0" destOrd="0" presId="urn:microsoft.com/office/officeart/2005/8/layout/hierarchy1"/>
    <dgm:cxn modelId="{D75623AC-2E42-48FA-BCE7-5575037C8EE2}" type="presOf" srcId="{56280341-2F26-46B9-AA76-AB2F16D390A4}" destId="{015AC6B3-A35D-4218-AA77-CD59AFA0A7A1}" srcOrd="0" destOrd="0" presId="urn:microsoft.com/office/officeart/2005/8/layout/hierarchy1"/>
    <dgm:cxn modelId="{7CA21BAF-8C6E-4572-9A24-3FB0A29BF50E}" srcId="{B487ABD4-94CD-44DD-90FB-DA3C893D0F52}" destId="{27E64208-0400-49AB-B2D9-C5A2BCE39FCD}" srcOrd="0" destOrd="0" parTransId="{EA0237E9-9D74-4887-81DD-A821BAC45218}" sibTransId="{94D2E520-177B-44A9-AED6-7B80B09539E7}"/>
    <dgm:cxn modelId="{FFBBFAA8-EC71-4780-9DA0-50EE92285F93}" type="presOf" srcId="{EA0237E9-9D74-4887-81DD-A821BAC45218}" destId="{E70B7980-1C50-4EFA-A2BF-AD0EA006A149}" srcOrd="0" destOrd="0" presId="urn:microsoft.com/office/officeart/2005/8/layout/hierarchy1"/>
    <dgm:cxn modelId="{C5C732DE-8E7B-4364-9E18-447334A91B01}" type="presParOf" srcId="{4161D694-72E2-4380-8859-EC684ECA8981}" destId="{EB55C38F-9AFE-4B30-9207-7B76B3294CFF}" srcOrd="0" destOrd="0" presId="urn:microsoft.com/office/officeart/2005/8/layout/hierarchy1"/>
    <dgm:cxn modelId="{1534B86B-B71D-424C-B74D-BEEDADB6AC42}" type="presParOf" srcId="{EB55C38F-9AFE-4B30-9207-7B76B3294CFF}" destId="{0458DD95-5A8D-4443-A47A-7E320D20351F}" srcOrd="0" destOrd="0" presId="urn:microsoft.com/office/officeart/2005/8/layout/hierarchy1"/>
    <dgm:cxn modelId="{4BB5D85A-72CC-4728-A9F5-306B7F6398F8}" type="presParOf" srcId="{0458DD95-5A8D-4443-A47A-7E320D20351F}" destId="{2F9D8F18-5143-463F-8A6B-739C8D0216B1}" srcOrd="0" destOrd="0" presId="urn:microsoft.com/office/officeart/2005/8/layout/hierarchy1"/>
    <dgm:cxn modelId="{D8D8394E-EC29-437C-9432-3093D25768A8}" type="presParOf" srcId="{0458DD95-5A8D-4443-A47A-7E320D20351F}" destId="{473E8F7A-33B7-4304-81C8-1D94ECF8E051}" srcOrd="1" destOrd="0" presId="urn:microsoft.com/office/officeart/2005/8/layout/hierarchy1"/>
    <dgm:cxn modelId="{8FEB2DF6-1B60-4E43-8B18-D2A87E6905DD}" type="presParOf" srcId="{EB55C38F-9AFE-4B30-9207-7B76B3294CFF}" destId="{B78236CB-A90D-466A-9D27-C89FFE185BB8}" srcOrd="1" destOrd="0" presId="urn:microsoft.com/office/officeart/2005/8/layout/hierarchy1"/>
    <dgm:cxn modelId="{2BAE36D0-554C-44B4-AE92-EB1BE1424951}" type="presParOf" srcId="{B78236CB-A90D-466A-9D27-C89FFE185BB8}" destId="{77AA0BAD-7152-43DE-8FE4-00E69D780B22}" srcOrd="0" destOrd="0" presId="urn:microsoft.com/office/officeart/2005/8/layout/hierarchy1"/>
    <dgm:cxn modelId="{6AFAFA44-AEC4-4131-9C70-6CF52EE92197}" type="presParOf" srcId="{B78236CB-A90D-466A-9D27-C89FFE185BB8}" destId="{A05724B1-C24B-42CC-BC1D-4C689029D583}" srcOrd="1" destOrd="0" presId="urn:microsoft.com/office/officeart/2005/8/layout/hierarchy1"/>
    <dgm:cxn modelId="{F3351AEB-A13A-4010-A8AD-BAB96D439081}" type="presParOf" srcId="{A05724B1-C24B-42CC-BC1D-4C689029D583}" destId="{6B3D5E38-C5A4-49ED-B413-0DE50540F413}" srcOrd="0" destOrd="0" presId="urn:microsoft.com/office/officeart/2005/8/layout/hierarchy1"/>
    <dgm:cxn modelId="{6B5BA78D-4992-43EF-A2AF-631D99970A09}" type="presParOf" srcId="{6B3D5E38-C5A4-49ED-B413-0DE50540F413}" destId="{C0F2CB8A-23F2-4758-AFE7-8B14451AB22A}" srcOrd="0" destOrd="0" presId="urn:microsoft.com/office/officeart/2005/8/layout/hierarchy1"/>
    <dgm:cxn modelId="{11B1C512-DCD1-4A1A-B6DE-D6DCEE4A4BE5}" type="presParOf" srcId="{6B3D5E38-C5A4-49ED-B413-0DE50540F413}" destId="{1D6B9923-A32E-4424-9000-0846C1E1C589}" srcOrd="1" destOrd="0" presId="urn:microsoft.com/office/officeart/2005/8/layout/hierarchy1"/>
    <dgm:cxn modelId="{8F9B0AB1-BE6C-4EFD-A64B-31B370139A49}" type="presParOf" srcId="{A05724B1-C24B-42CC-BC1D-4C689029D583}" destId="{CD047CC1-BF12-4A1E-9594-028B28E4380E}" srcOrd="1" destOrd="0" presId="urn:microsoft.com/office/officeart/2005/8/layout/hierarchy1"/>
    <dgm:cxn modelId="{001424C6-D309-4D97-A30D-302975AED71A}" type="presParOf" srcId="{B78236CB-A90D-466A-9D27-C89FFE185BB8}" destId="{88128A40-C8B7-4AC8-BABB-FFC97AEB9AC0}" srcOrd="2" destOrd="0" presId="urn:microsoft.com/office/officeart/2005/8/layout/hierarchy1"/>
    <dgm:cxn modelId="{813FC2B8-7741-45C1-980E-E7A86852164F}" type="presParOf" srcId="{B78236CB-A90D-466A-9D27-C89FFE185BB8}" destId="{DFA91812-A4C7-44FD-8088-10A76E51DB4F}" srcOrd="3" destOrd="0" presId="urn:microsoft.com/office/officeart/2005/8/layout/hierarchy1"/>
    <dgm:cxn modelId="{0BD7CDE0-C2BD-4211-922A-C7BD6D3CA577}" type="presParOf" srcId="{DFA91812-A4C7-44FD-8088-10A76E51DB4F}" destId="{1DABDDD2-221E-469A-AD26-8531B41E8A20}" srcOrd="0" destOrd="0" presId="urn:microsoft.com/office/officeart/2005/8/layout/hierarchy1"/>
    <dgm:cxn modelId="{DDE8A820-CF59-44D1-A655-30A6E49B665F}" type="presParOf" srcId="{1DABDDD2-221E-469A-AD26-8531B41E8A20}" destId="{DC17E9DF-98C2-4B72-ADB6-74E646C7876F}" srcOrd="0" destOrd="0" presId="urn:microsoft.com/office/officeart/2005/8/layout/hierarchy1"/>
    <dgm:cxn modelId="{50ABA3EE-2686-4130-AD19-1B2BA6B7855E}" type="presParOf" srcId="{1DABDDD2-221E-469A-AD26-8531B41E8A20}" destId="{E4EF8F0B-12F1-42FF-8CFB-CF0258FA992C}" srcOrd="1" destOrd="0" presId="urn:microsoft.com/office/officeart/2005/8/layout/hierarchy1"/>
    <dgm:cxn modelId="{5F8CD659-81B7-41EE-87F4-6AFB507B2540}" type="presParOf" srcId="{DFA91812-A4C7-44FD-8088-10A76E51DB4F}" destId="{DEA5B528-1236-4C7F-91CF-B150123CAF5B}" srcOrd="1" destOrd="0" presId="urn:microsoft.com/office/officeart/2005/8/layout/hierarchy1"/>
    <dgm:cxn modelId="{415C99FF-2106-43ED-874B-76E3077AE0A5}" type="presParOf" srcId="{B78236CB-A90D-466A-9D27-C89FFE185BB8}" destId="{4978FE87-FE46-4520-BF3E-DE4C7C746A6E}" srcOrd="4" destOrd="0" presId="urn:microsoft.com/office/officeart/2005/8/layout/hierarchy1"/>
    <dgm:cxn modelId="{FE52D4FE-D69A-424F-8667-0AE0A614B522}" type="presParOf" srcId="{B78236CB-A90D-466A-9D27-C89FFE185BB8}" destId="{0B993682-1785-4B39-ACEF-7278C886F9AE}" srcOrd="5" destOrd="0" presId="urn:microsoft.com/office/officeart/2005/8/layout/hierarchy1"/>
    <dgm:cxn modelId="{4581EE3C-17F8-4A2E-88B0-A27A77345886}" type="presParOf" srcId="{0B993682-1785-4B39-ACEF-7278C886F9AE}" destId="{4E8D5082-EB30-46FD-967D-7ABD7EC31E6A}" srcOrd="0" destOrd="0" presId="urn:microsoft.com/office/officeart/2005/8/layout/hierarchy1"/>
    <dgm:cxn modelId="{72BD30E4-AFCC-4715-A3BD-90395FF8EA5E}" type="presParOf" srcId="{4E8D5082-EB30-46FD-967D-7ABD7EC31E6A}" destId="{60E6ED11-9BAF-4967-80A3-EED2313156C8}" srcOrd="0" destOrd="0" presId="urn:microsoft.com/office/officeart/2005/8/layout/hierarchy1"/>
    <dgm:cxn modelId="{7163174E-0618-4210-AC1F-2A4783E30526}" type="presParOf" srcId="{4E8D5082-EB30-46FD-967D-7ABD7EC31E6A}" destId="{C2CE0293-EF68-4472-97DD-D9700C8A4FF6}" srcOrd="1" destOrd="0" presId="urn:microsoft.com/office/officeart/2005/8/layout/hierarchy1"/>
    <dgm:cxn modelId="{A667ADA1-FA37-4D3D-AC72-B32DB4796511}" type="presParOf" srcId="{0B993682-1785-4B39-ACEF-7278C886F9AE}" destId="{89297261-C1BA-47AB-8523-483922FF92D4}" srcOrd="1" destOrd="0" presId="urn:microsoft.com/office/officeart/2005/8/layout/hierarchy1"/>
    <dgm:cxn modelId="{8FA36250-82BE-4B0F-93C4-05A413924B81}" type="presParOf" srcId="{89297261-C1BA-47AB-8523-483922FF92D4}" destId="{D1A65F66-2B67-45A6-87B8-466769CAFBFA}" srcOrd="0" destOrd="0" presId="urn:microsoft.com/office/officeart/2005/8/layout/hierarchy1"/>
    <dgm:cxn modelId="{880FE363-85F9-4FC5-AAE8-067CA04C7BD5}" type="presParOf" srcId="{89297261-C1BA-47AB-8523-483922FF92D4}" destId="{E18245AC-9F70-4232-848C-C4A419A6F2CE}" srcOrd="1" destOrd="0" presId="urn:microsoft.com/office/officeart/2005/8/layout/hierarchy1"/>
    <dgm:cxn modelId="{9FDF8812-9972-45E2-B274-795C99F71AB4}" type="presParOf" srcId="{E18245AC-9F70-4232-848C-C4A419A6F2CE}" destId="{DC8F9E5E-056E-4B4B-8A11-158B33254468}" srcOrd="0" destOrd="0" presId="urn:microsoft.com/office/officeart/2005/8/layout/hierarchy1"/>
    <dgm:cxn modelId="{4A5DB454-370B-4569-A024-37037F1F9641}" type="presParOf" srcId="{DC8F9E5E-056E-4B4B-8A11-158B33254468}" destId="{E7B978C9-547F-48AA-8243-9139210B9CEA}" srcOrd="0" destOrd="0" presId="urn:microsoft.com/office/officeart/2005/8/layout/hierarchy1"/>
    <dgm:cxn modelId="{41DB59B0-2575-4E7B-B878-DF6044877815}" type="presParOf" srcId="{DC8F9E5E-056E-4B4B-8A11-158B33254468}" destId="{015AC6B3-A35D-4218-AA77-CD59AFA0A7A1}" srcOrd="1" destOrd="0" presId="urn:microsoft.com/office/officeart/2005/8/layout/hierarchy1"/>
    <dgm:cxn modelId="{0DA6B9AC-B4BD-4AD3-A3CE-985277D3A91F}" type="presParOf" srcId="{E18245AC-9F70-4232-848C-C4A419A6F2CE}" destId="{80826B32-DB4E-4783-97F7-16BB34376B30}" srcOrd="1" destOrd="0" presId="urn:microsoft.com/office/officeart/2005/8/layout/hierarchy1"/>
    <dgm:cxn modelId="{8F253E71-1895-495C-9839-A428574C7C8D}" type="presParOf" srcId="{89297261-C1BA-47AB-8523-483922FF92D4}" destId="{B9C495F4-E332-49A3-9118-971AE5D82BB3}" srcOrd="2" destOrd="0" presId="urn:microsoft.com/office/officeart/2005/8/layout/hierarchy1"/>
    <dgm:cxn modelId="{87CD2A16-7215-41B0-A76D-CE0A7347D1AD}" type="presParOf" srcId="{89297261-C1BA-47AB-8523-483922FF92D4}" destId="{4F6748B2-D5A8-4CBA-B85D-6B5B401A9013}" srcOrd="3" destOrd="0" presId="urn:microsoft.com/office/officeart/2005/8/layout/hierarchy1"/>
    <dgm:cxn modelId="{9F65CED3-2F9F-4949-9755-9A2CE504492D}" type="presParOf" srcId="{4F6748B2-D5A8-4CBA-B85D-6B5B401A9013}" destId="{F9D430CA-21BC-436F-A841-B76B0D6C34B4}" srcOrd="0" destOrd="0" presId="urn:microsoft.com/office/officeart/2005/8/layout/hierarchy1"/>
    <dgm:cxn modelId="{51FD3164-FC7A-4118-B426-D83C62319EDD}" type="presParOf" srcId="{F9D430CA-21BC-436F-A841-B76B0D6C34B4}" destId="{AE04C921-4981-4B49-8043-160735A3D1FB}" srcOrd="0" destOrd="0" presId="urn:microsoft.com/office/officeart/2005/8/layout/hierarchy1"/>
    <dgm:cxn modelId="{2CFF4066-AD04-490C-A682-CD72DB984294}" type="presParOf" srcId="{F9D430CA-21BC-436F-A841-B76B0D6C34B4}" destId="{A1D6D3F5-1E1D-4053-ABFE-F62B7520D1B8}" srcOrd="1" destOrd="0" presId="urn:microsoft.com/office/officeart/2005/8/layout/hierarchy1"/>
    <dgm:cxn modelId="{4FD35C71-E0A5-43F0-8A82-3E060E2A8410}" type="presParOf" srcId="{4F6748B2-D5A8-4CBA-B85D-6B5B401A9013}" destId="{1FB4CC43-3269-44FD-A9B1-B1B2A574ABC6}" srcOrd="1" destOrd="0" presId="urn:microsoft.com/office/officeart/2005/8/layout/hierarchy1"/>
    <dgm:cxn modelId="{7904AA21-C5BD-42C2-9828-9B35F22B1CE7}" type="presParOf" srcId="{4161D694-72E2-4380-8859-EC684ECA8981}" destId="{C1F37F01-0E30-444C-9FF2-947D5309C2B2}" srcOrd="1" destOrd="0" presId="urn:microsoft.com/office/officeart/2005/8/layout/hierarchy1"/>
    <dgm:cxn modelId="{79AB4EA4-4EB0-42FE-9DD6-023D6E76F94D}" type="presParOf" srcId="{C1F37F01-0E30-444C-9FF2-947D5309C2B2}" destId="{9C19D480-3689-485D-9CF2-86E527267E25}" srcOrd="0" destOrd="0" presId="urn:microsoft.com/office/officeart/2005/8/layout/hierarchy1"/>
    <dgm:cxn modelId="{A7AC9FDF-3481-404F-BA92-AA873F7F38C4}" type="presParOf" srcId="{9C19D480-3689-485D-9CF2-86E527267E25}" destId="{80E55CE7-4ABE-4088-8FBC-D8ACB4C73D05}" srcOrd="0" destOrd="0" presId="urn:microsoft.com/office/officeart/2005/8/layout/hierarchy1"/>
    <dgm:cxn modelId="{AC94047A-DB2E-4EB2-A604-EE75ED1DF3DA}" type="presParOf" srcId="{9C19D480-3689-485D-9CF2-86E527267E25}" destId="{224765E7-F677-45F5-A15B-64B2009AC911}" srcOrd="1" destOrd="0" presId="urn:microsoft.com/office/officeart/2005/8/layout/hierarchy1"/>
    <dgm:cxn modelId="{03453764-899E-4ACE-865A-687A2B577940}" type="presParOf" srcId="{C1F37F01-0E30-444C-9FF2-947D5309C2B2}" destId="{CDF97E23-D547-4AEC-81F4-0D663B6AE665}" srcOrd="1" destOrd="0" presId="urn:microsoft.com/office/officeart/2005/8/layout/hierarchy1"/>
    <dgm:cxn modelId="{46DB7699-551A-43FB-A6B4-9D4572D08ED6}" type="presParOf" srcId="{CDF97E23-D547-4AEC-81F4-0D663B6AE665}" destId="{E70B7980-1C50-4EFA-A2BF-AD0EA006A149}" srcOrd="0" destOrd="0" presId="urn:microsoft.com/office/officeart/2005/8/layout/hierarchy1"/>
    <dgm:cxn modelId="{547A578E-4247-41AB-82D3-AFEA7179D431}" type="presParOf" srcId="{CDF97E23-D547-4AEC-81F4-0D663B6AE665}" destId="{C167411C-972C-44FA-9414-F0B1E2835C37}" srcOrd="1" destOrd="0" presId="urn:microsoft.com/office/officeart/2005/8/layout/hierarchy1"/>
    <dgm:cxn modelId="{9D2AE880-035A-4B5E-9748-FAAD6D244517}" type="presParOf" srcId="{C167411C-972C-44FA-9414-F0B1E2835C37}" destId="{5A6AC2BC-FA30-4132-9347-670F1BD7B511}" srcOrd="0" destOrd="0" presId="urn:microsoft.com/office/officeart/2005/8/layout/hierarchy1"/>
    <dgm:cxn modelId="{F7475376-3E02-4468-A39E-7536BD016687}" type="presParOf" srcId="{5A6AC2BC-FA30-4132-9347-670F1BD7B511}" destId="{33A0FCA6-146F-4A8F-8531-4BF96008D726}" srcOrd="0" destOrd="0" presId="urn:microsoft.com/office/officeart/2005/8/layout/hierarchy1"/>
    <dgm:cxn modelId="{CF278EE8-23DB-4D37-8220-E25790DC9179}" type="presParOf" srcId="{5A6AC2BC-FA30-4132-9347-670F1BD7B511}" destId="{AE2BC46F-973B-4330-88BA-3692B78EC136}" srcOrd="1" destOrd="0" presId="urn:microsoft.com/office/officeart/2005/8/layout/hierarchy1"/>
    <dgm:cxn modelId="{A1A60708-F9D1-4D33-A556-27D6349FFE7B}" type="presParOf" srcId="{C167411C-972C-44FA-9414-F0B1E2835C37}" destId="{73F72C0F-9640-4F11-A6EC-2067E0713D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7980-1C50-4EFA-A2BF-AD0EA006A149}">
      <dsp:nvSpPr>
        <dsp:cNvPr id="0" name=""/>
        <dsp:cNvSpPr/>
      </dsp:nvSpPr>
      <dsp:spPr>
        <a:xfrm>
          <a:off x="6856214" y="996192"/>
          <a:ext cx="91440" cy="4559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957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495F4-E332-49A3-9118-971AE5D82BB3}">
      <dsp:nvSpPr>
        <dsp:cNvPr id="0" name=""/>
        <dsp:cNvSpPr/>
      </dsp:nvSpPr>
      <dsp:spPr>
        <a:xfrm>
          <a:off x="4985779" y="2447679"/>
          <a:ext cx="958077" cy="455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721"/>
              </a:lnTo>
              <a:lnTo>
                <a:pt x="958077" y="310721"/>
              </a:lnTo>
              <a:lnTo>
                <a:pt x="958077" y="455957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65F66-2B67-45A6-87B8-466769CAFBFA}">
      <dsp:nvSpPr>
        <dsp:cNvPr id="0" name=""/>
        <dsp:cNvSpPr/>
      </dsp:nvSpPr>
      <dsp:spPr>
        <a:xfrm>
          <a:off x="4027702" y="2447679"/>
          <a:ext cx="958077" cy="455957"/>
        </a:xfrm>
        <a:custGeom>
          <a:avLst/>
          <a:gdLst/>
          <a:ahLst/>
          <a:cxnLst/>
          <a:rect l="0" t="0" r="0" b="0"/>
          <a:pathLst>
            <a:path>
              <a:moveTo>
                <a:pt x="958077" y="0"/>
              </a:moveTo>
              <a:lnTo>
                <a:pt x="958077" y="310721"/>
              </a:lnTo>
              <a:lnTo>
                <a:pt x="0" y="310721"/>
              </a:lnTo>
              <a:lnTo>
                <a:pt x="0" y="455957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8FE87-FE46-4520-BF3E-DE4C7C746A6E}">
      <dsp:nvSpPr>
        <dsp:cNvPr id="0" name=""/>
        <dsp:cNvSpPr/>
      </dsp:nvSpPr>
      <dsp:spPr>
        <a:xfrm>
          <a:off x="3069624" y="996192"/>
          <a:ext cx="1916154" cy="455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721"/>
              </a:lnTo>
              <a:lnTo>
                <a:pt x="1916154" y="310721"/>
              </a:lnTo>
              <a:lnTo>
                <a:pt x="1916154" y="455957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28A40-C8B7-4AC8-BABB-FFC97AEB9AC0}">
      <dsp:nvSpPr>
        <dsp:cNvPr id="0" name=""/>
        <dsp:cNvSpPr/>
      </dsp:nvSpPr>
      <dsp:spPr>
        <a:xfrm>
          <a:off x="3023904" y="996192"/>
          <a:ext cx="91440" cy="4559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957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A0BAD-7152-43DE-8FE4-00E69D780B22}">
      <dsp:nvSpPr>
        <dsp:cNvPr id="0" name=""/>
        <dsp:cNvSpPr/>
      </dsp:nvSpPr>
      <dsp:spPr>
        <a:xfrm>
          <a:off x="1153470" y="996192"/>
          <a:ext cx="1916154" cy="455957"/>
        </a:xfrm>
        <a:custGeom>
          <a:avLst/>
          <a:gdLst/>
          <a:ahLst/>
          <a:cxnLst/>
          <a:rect l="0" t="0" r="0" b="0"/>
          <a:pathLst>
            <a:path>
              <a:moveTo>
                <a:pt x="1916154" y="0"/>
              </a:moveTo>
              <a:lnTo>
                <a:pt x="1916154" y="310721"/>
              </a:lnTo>
              <a:lnTo>
                <a:pt x="0" y="310721"/>
              </a:lnTo>
              <a:lnTo>
                <a:pt x="0" y="455957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D8F18-5143-463F-8A6B-739C8D0216B1}">
      <dsp:nvSpPr>
        <dsp:cNvPr id="0" name=""/>
        <dsp:cNvSpPr/>
      </dsp:nvSpPr>
      <dsp:spPr>
        <a:xfrm>
          <a:off x="2285743" y="662"/>
          <a:ext cx="1567762" cy="9955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7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3E8F7A-33B7-4304-81C8-1D94ECF8E051}">
      <dsp:nvSpPr>
        <dsp:cNvPr id="0" name=""/>
        <dsp:cNvSpPr/>
      </dsp:nvSpPr>
      <dsp:spPr>
        <a:xfrm>
          <a:off x="2459939" y="166148"/>
          <a:ext cx="1567762" cy="995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IN'TECH INFO</a:t>
          </a:r>
        </a:p>
      </dsp:txBody>
      <dsp:txXfrm>
        <a:off x="2489097" y="195306"/>
        <a:ext cx="1509446" cy="937213"/>
      </dsp:txXfrm>
    </dsp:sp>
    <dsp:sp modelId="{C0F2CB8A-23F2-4758-AFE7-8B14451AB22A}">
      <dsp:nvSpPr>
        <dsp:cNvPr id="0" name=""/>
        <dsp:cNvSpPr/>
      </dsp:nvSpPr>
      <dsp:spPr>
        <a:xfrm>
          <a:off x="369588" y="1452149"/>
          <a:ext cx="1567762" cy="9955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7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D6B9923-A32E-4424-9000-0846C1E1C589}">
      <dsp:nvSpPr>
        <dsp:cNvPr id="0" name=""/>
        <dsp:cNvSpPr/>
      </dsp:nvSpPr>
      <dsp:spPr>
        <a:xfrm>
          <a:off x="543784" y="1617635"/>
          <a:ext cx="1567762" cy="995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Olivier Spinelli</a:t>
          </a:r>
        </a:p>
      </dsp:txBody>
      <dsp:txXfrm>
        <a:off x="572942" y="1646793"/>
        <a:ext cx="1509446" cy="937213"/>
      </dsp:txXfrm>
    </dsp:sp>
    <dsp:sp modelId="{DC17E9DF-98C2-4B72-ADB6-74E646C7876F}">
      <dsp:nvSpPr>
        <dsp:cNvPr id="0" name=""/>
        <dsp:cNvSpPr/>
      </dsp:nvSpPr>
      <dsp:spPr>
        <a:xfrm>
          <a:off x="2285743" y="1452149"/>
          <a:ext cx="1567762" cy="9955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7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EF8F0B-12F1-42FF-8CFB-CF0258FA992C}">
      <dsp:nvSpPr>
        <dsp:cNvPr id="0" name=""/>
        <dsp:cNvSpPr/>
      </dsp:nvSpPr>
      <dsp:spPr>
        <a:xfrm>
          <a:off x="2459939" y="1617635"/>
          <a:ext cx="1567762" cy="995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Valery Farcy</a:t>
          </a:r>
        </a:p>
      </dsp:txBody>
      <dsp:txXfrm>
        <a:off x="2489097" y="1646793"/>
        <a:ext cx="1509446" cy="937213"/>
      </dsp:txXfrm>
    </dsp:sp>
    <dsp:sp modelId="{60E6ED11-9BAF-4967-80A3-EED2313156C8}">
      <dsp:nvSpPr>
        <dsp:cNvPr id="0" name=""/>
        <dsp:cNvSpPr/>
      </dsp:nvSpPr>
      <dsp:spPr>
        <a:xfrm>
          <a:off x="4201897" y="1452149"/>
          <a:ext cx="1567762" cy="9955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7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2CE0293-EF68-4472-97DD-D9700C8A4FF6}">
      <dsp:nvSpPr>
        <dsp:cNvPr id="0" name=""/>
        <dsp:cNvSpPr/>
      </dsp:nvSpPr>
      <dsp:spPr>
        <a:xfrm>
          <a:off x="4376093" y="1617635"/>
          <a:ext cx="1567762" cy="995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Julien Moreau-Mathis</a:t>
          </a:r>
        </a:p>
      </dsp:txBody>
      <dsp:txXfrm>
        <a:off x="4405251" y="1646793"/>
        <a:ext cx="1509446" cy="937213"/>
      </dsp:txXfrm>
    </dsp:sp>
    <dsp:sp modelId="{E7B978C9-547F-48AA-8243-9139210B9CEA}">
      <dsp:nvSpPr>
        <dsp:cNvPr id="0" name=""/>
        <dsp:cNvSpPr/>
      </dsp:nvSpPr>
      <dsp:spPr>
        <a:xfrm>
          <a:off x="3243820" y="2903636"/>
          <a:ext cx="1567762" cy="9955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7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5AC6B3-A35D-4218-AA77-CD59AFA0A7A1}">
      <dsp:nvSpPr>
        <dsp:cNvPr id="0" name=""/>
        <dsp:cNvSpPr/>
      </dsp:nvSpPr>
      <dsp:spPr>
        <a:xfrm>
          <a:off x="3418016" y="3069122"/>
          <a:ext cx="1567762" cy="995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Arthur Caron</a:t>
          </a:r>
        </a:p>
      </dsp:txBody>
      <dsp:txXfrm>
        <a:off x="3447174" y="3098280"/>
        <a:ext cx="1509446" cy="937213"/>
      </dsp:txXfrm>
    </dsp:sp>
    <dsp:sp modelId="{AE04C921-4981-4B49-8043-160735A3D1FB}">
      <dsp:nvSpPr>
        <dsp:cNvPr id="0" name=""/>
        <dsp:cNvSpPr/>
      </dsp:nvSpPr>
      <dsp:spPr>
        <a:xfrm>
          <a:off x="5159975" y="2903636"/>
          <a:ext cx="1567762" cy="9955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7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1D6D3F5-1E1D-4053-ABFE-F62B7520D1B8}">
      <dsp:nvSpPr>
        <dsp:cNvPr id="0" name=""/>
        <dsp:cNvSpPr/>
      </dsp:nvSpPr>
      <dsp:spPr>
        <a:xfrm>
          <a:off x="5334171" y="3069122"/>
          <a:ext cx="1567762" cy="995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Etienne Rocipon</a:t>
          </a:r>
        </a:p>
      </dsp:txBody>
      <dsp:txXfrm>
        <a:off x="5363329" y="3098280"/>
        <a:ext cx="1509446" cy="937213"/>
      </dsp:txXfrm>
    </dsp:sp>
    <dsp:sp modelId="{80E55CE7-4ABE-4088-8FBC-D8ACB4C73D05}">
      <dsp:nvSpPr>
        <dsp:cNvPr id="0" name=""/>
        <dsp:cNvSpPr/>
      </dsp:nvSpPr>
      <dsp:spPr>
        <a:xfrm>
          <a:off x="6118052" y="662"/>
          <a:ext cx="1567762" cy="9955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7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24765E7-F677-45F5-A15B-64B2009AC911}">
      <dsp:nvSpPr>
        <dsp:cNvPr id="0" name=""/>
        <dsp:cNvSpPr/>
      </dsp:nvSpPr>
      <dsp:spPr>
        <a:xfrm>
          <a:off x="6292248" y="166148"/>
          <a:ext cx="1567762" cy="995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Soganatsu Studios</a:t>
          </a:r>
        </a:p>
      </dsp:txBody>
      <dsp:txXfrm>
        <a:off x="6321406" y="195306"/>
        <a:ext cx="1509446" cy="937213"/>
      </dsp:txXfrm>
    </dsp:sp>
    <dsp:sp modelId="{33A0FCA6-146F-4A8F-8531-4BF96008D726}">
      <dsp:nvSpPr>
        <dsp:cNvPr id="0" name=""/>
        <dsp:cNvSpPr/>
      </dsp:nvSpPr>
      <dsp:spPr>
        <a:xfrm>
          <a:off x="6118052" y="1452149"/>
          <a:ext cx="1567762" cy="9955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7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2BC46F-973B-4330-88BA-3692B78EC136}">
      <dsp:nvSpPr>
        <dsp:cNvPr id="0" name=""/>
        <dsp:cNvSpPr/>
      </dsp:nvSpPr>
      <dsp:spPr>
        <a:xfrm>
          <a:off x="6292248" y="1617635"/>
          <a:ext cx="1567762" cy="995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Jesse David Stojan</a:t>
          </a:r>
        </a:p>
      </dsp:txBody>
      <dsp:txXfrm>
        <a:off x="6321406" y="1646793"/>
        <a:ext cx="1509446" cy="937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C68CA-10F0-4B04-931B-F701C966E76A}" type="datetimeFigureOut">
              <a:rPr lang="fr-FR" smtClean="0"/>
              <a:t>11/04/2013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5B1BA-F30E-4ADE-ADB3-1CD48064C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274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AFCD9-4DA8-4140-A25C-1F79F304F40A}" type="datetimeFigureOut">
              <a:rPr lang="fr-FR" smtClean="0"/>
              <a:t>11/04/2013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F4E96-3CD0-4B53-B080-DFD42E9B0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168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F4E96-3CD0-4B53-B080-DFD42E9B034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0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D1D946E8-8AA4-4C04-B63A-B1FDA2411DE9}" type="datetime1">
              <a:rPr lang="fr-FR" smtClean="0"/>
              <a:t>11/04/2013</a:t>
            </a:fld>
            <a:endParaRPr lang="fr-F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46529E12-289D-4ABE-A4FF-05F0B3041C2B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0BD8-6582-4490-ADB1-29D4937D11C4}" type="datetime1">
              <a:rPr lang="fr-FR" smtClean="0"/>
              <a:t>11/04/2013</a:t>
            </a:fld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86BA-131B-443F-AE7A-987E52FEC651}" type="datetime1">
              <a:rPr lang="fr-FR" smtClean="0"/>
              <a:t>11/04/2013</a:t>
            </a:fld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AAD-B8F9-481C-809F-4F7517EEAA7A}" type="datetime1">
              <a:rPr lang="fr-FR" smtClean="0"/>
              <a:t>11/04/2013</a:t>
            </a:fld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41644268-98A8-49AC-9A80-52A051C3D610}" type="datetime1">
              <a:rPr lang="fr-FR" smtClean="0"/>
              <a:t>11/04/2013</a:t>
            </a:fld>
            <a:endParaRPr lang="fr-FR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46529E12-289D-4ABE-A4FF-05F0B3041C2B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fr-FR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8A50CB5-8CDF-4FE9-8604-A60CB6C5BF6B}" type="datetime1">
              <a:rPr lang="fr-FR" smtClean="0"/>
              <a:t>11/04/2013</a:t>
            </a:fld>
            <a:endParaRPr lang="fr-FR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A6AF811-0079-40D4-81FA-E11B4CE8EE52}" type="datetime1">
              <a:rPr lang="fr-FR" smtClean="0"/>
              <a:t>11/04/2013</a:t>
            </a:fld>
            <a:endParaRPr lang="fr-F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‹N°›</a:t>
            </a:fld>
            <a:endParaRPr lang="fr-FR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7495-C3C3-49C0-A5A7-8C94E0140A37}" type="datetime1">
              <a:rPr lang="fr-FR" smtClean="0"/>
              <a:t>11/04/2013</a:t>
            </a:fld>
            <a:endParaRPr lang="fr-F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CE60-A626-4987-AFE7-DC00410E1237}" type="datetime1">
              <a:rPr lang="fr-FR" smtClean="0"/>
              <a:t>11/04/2013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 style du titre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EA51F4-5818-465C-B9C6-CCA34EA2142F}" type="datetime1">
              <a:rPr lang="fr-FR" smtClean="0"/>
              <a:t>11/04/2013</a:t>
            </a:fld>
            <a:endParaRPr lang="fr-FR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062E-191A-41E1-B2A5-AD23E176A372}" type="datetime1">
              <a:rPr lang="fr-FR" smtClean="0"/>
              <a:t>11/04/2013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93F85AC1-2696-4262-9892-A2AFAEC684B9}" type="datetime1">
              <a:rPr lang="fr-FR" smtClean="0"/>
              <a:t>11/04/2013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46529E12-289D-4ABE-A4FF-05F0B3041C2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58552" y="3151113"/>
            <a:ext cx="6781800" cy="637927"/>
          </a:xfrm>
        </p:spPr>
        <p:txBody>
          <a:bodyPr/>
          <a:lstStyle/>
          <a:p>
            <a:r>
              <a:rPr lang="fr-FR" dirty="0" err="1" smtClean="0"/>
              <a:t>Greatness</a:t>
            </a:r>
            <a:r>
              <a:rPr lang="fr-FR" dirty="0" smtClean="0"/>
              <a:t> </a:t>
            </a:r>
            <a:r>
              <a:rPr lang="fr-FR" dirty="0" err="1" smtClean="0"/>
              <a:t>Wave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694928"/>
          </a:xfrm>
        </p:spPr>
        <p:txBody>
          <a:bodyPr/>
          <a:lstStyle/>
          <a:p>
            <a:r>
              <a:rPr lang="fr-FR" dirty="0" smtClean="0"/>
              <a:t>Réunion de lancement</a:t>
            </a:r>
            <a:endParaRPr lang="fr-FR" dirty="0"/>
          </a:p>
        </p:txBody>
      </p:sp>
      <p:pic>
        <p:nvPicPr>
          <p:cNvPr id="1026" name="Picture 2" descr="\\psf\Home\Desktop\Sswe_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529594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1</a:t>
            </a:fld>
            <a:endParaRPr lang="fr-FR"/>
          </a:p>
        </p:txBody>
      </p:sp>
      <p:pic>
        <p:nvPicPr>
          <p:cNvPr id="7" name="Picture 6" descr="intech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733256"/>
            <a:ext cx="3818866" cy="7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Charte de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270855"/>
              </p:ext>
            </p:extLst>
          </p:nvPr>
        </p:nvGraphicFramePr>
        <p:xfrm>
          <a:off x="457200" y="2060848"/>
          <a:ext cx="8229600" cy="4065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re 1"/>
          <p:cNvSpPr txBox="1">
            <a:spLocks/>
          </p:cNvSpPr>
          <p:nvPr/>
        </p:nvSpPr>
        <p:spPr>
          <a:xfrm rot="16200000">
            <a:off x="-1252761" y="3583868"/>
            <a:ext cx="3384376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Parties Prenantes</a:t>
            </a:r>
            <a:endParaRPr lang="fr-FR" dirty="0"/>
          </a:p>
        </p:txBody>
      </p:sp>
      <p:pic>
        <p:nvPicPr>
          <p:cNvPr id="8" name="Picture 6" descr="intech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9" name="Picture 2" descr="\\psf\Home\Desktop\Sswe_logo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9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Charte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624" y="1981200"/>
            <a:ext cx="7499176" cy="432812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fr-FR" sz="2400" dirty="0" smtClean="0"/>
          </a:p>
          <a:p>
            <a:r>
              <a:rPr lang="fr-FR" sz="2400" dirty="0" smtClean="0"/>
              <a:t>Le </a:t>
            </a:r>
            <a:r>
              <a:rPr lang="fr-FR" sz="2400" dirty="0" smtClean="0"/>
              <a:t>planning sera mis à jour à chaque fin de semaine ou de tâche.</a:t>
            </a:r>
          </a:p>
          <a:p>
            <a:r>
              <a:rPr lang="fr-FR" sz="2400" dirty="0" smtClean="0"/>
              <a:t>Un courriel sera rédigé une fois par semaine pour tenir nos suiveurs au courant de l’avancement du projet.</a:t>
            </a:r>
          </a:p>
          <a:p>
            <a:r>
              <a:rPr lang="fr-FR" sz="2400" dirty="0" smtClean="0"/>
              <a:t>Une réunion sera organisée pour tout point important du projet (jalons, changements importants).</a:t>
            </a:r>
          </a:p>
          <a:p>
            <a:r>
              <a:rPr lang="fr-FR" sz="2400" dirty="0" smtClean="0"/>
              <a:t>Une réunion sera organisée chaque semaine afin de tenir au courant de l’avancement du projet.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11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 rot="16200000">
            <a:off x="-2423628" y="3079812"/>
            <a:ext cx="5976664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  <p:pic>
        <p:nvPicPr>
          <p:cNvPr id="6" name="Picture 6" descr="inte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7" name="Picture 2" descr="\\psf\Home\Desktop\Sswe_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4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Charte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1981200"/>
            <a:ext cx="7571184" cy="41449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fr-FR" sz="2400" dirty="0" smtClean="0"/>
          </a:p>
          <a:p>
            <a:r>
              <a:rPr lang="fr-FR" sz="2400" dirty="0" smtClean="0"/>
              <a:t>Documents avant-projet</a:t>
            </a:r>
          </a:p>
          <a:p>
            <a:r>
              <a:rPr lang="fr-FR" sz="2400" dirty="0" smtClean="0"/>
              <a:t>Historique des révisions du code source</a:t>
            </a:r>
          </a:p>
          <a:p>
            <a:r>
              <a:rPr lang="fr-FR" sz="2400" dirty="0" smtClean="0"/>
              <a:t>Documentation technique (Diagramme de classes, notice, stratégies, etc.)</a:t>
            </a:r>
          </a:p>
          <a:p>
            <a:r>
              <a:rPr lang="fr-FR" sz="2400" dirty="0" smtClean="0"/>
              <a:t>Cahier des recettes</a:t>
            </a:r>
          </a:p>
          <a:p>
            <a:r>
              <a:rPr lang="fr-FR" sz="2400" dirty="0" smtClean="0"/>
              <a:t>Analyse Post-Mortem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12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 rot="16200000">
            <a:off x="-2473056" y="3079812"/>
            <a:ext cx="5976664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Livrables</a:t>
            </a:r>
            <a:endParaRPr lang="fr-FR" dirty="0"/>
          </a:p>
        </p:txBody>
      </p:sp>
      <p:pic>
        <p:nvPicPr>
          <p:cNvPr id="6" name="Picture 6" descr="inte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7" name="Picture 2" descr="\\psf\Home\Desktop\Sswe_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7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Charte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2400" dirty="0" smtClean="0"/>
              <a:t>Utilisation de </a:t>
            </a:r>
            <a:r>
              <a:rPr lang="fr-FR" sz="2400" dirty="0" err="1" smtClean="0"/>
              <a:t>GitHub</a:t>
            </a:r>
            <a:endParaRPr lang="fr-FR" sz="2400" dirty="0" smtClean="0"/>
          </a:p>
          <a:p>
            <a:pPr lvl="1"/>
            <a:r>
              <a:rPr lang="fr-FR" sz="2400" dirty="0" err="1" smtClean="0"/>
              <a:t>Repository</a:t>
            </a:r>
            <a:r>
              <a:rPr lang="fr-FR" sz="2400" dirty="0" smtClean="0"/>
              <a:t> privé (IN’TECH INFO)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13</a:t>
            </a:fld>
            <a:endParaRPr lang="fr-FR"/>
          </a:p>
        </p:txBody>
      </p:sp>
      <p:pic>
        <p:nvPicPr>
          <p:cNvPr id="5" name="Picture 2" descr="http://joefleming.net/wp-content/uploads/2012/06/Screen-Shot-2012-06-03-at-11.42.27-AM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12976"/>
            <a:ext cx="4061779" cy="25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ntech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7" name="Picture 2" descr="\\psf\Home\Desktop\Sswe_log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1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Étude d’opportunités et de faisabilité</a:t>
            </a:r>
          </a:p>
          <a:p>
            <a:r>
              <a:rPr lang="fr-FR" dirty="0" smtClean="0"/>
              <a:t>Charte de projet</a:t>
            </a:r>
          </a:p>
          <a:p>
            <a:r>
              <a:rPr lang="fr-FR" b="1" u="sng" dirty="0" smtClean="0"/>
              <a:t>Spécifications</a:t>
            </a:r>
          </a:p>
          <a:p>
            <a:r>
              <a:rPr lang="fr-FR" dirty="0" smtClean="0"/>
              <a:t>Planning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14</a:t>
            </a:fld>
            <a:endParaRPr lang="fr-FR"/>
          </a:p>
        </p:txBody>
      </p:sp>
      <p:pic>
        <p:nvPicPr>
          <p:cNvPr id="5" name="Picture 6" descr="inte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6" name="Picture 2" descr="\\psf\Home\Desktop\Sswe_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1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2400" dirty="0"/>
              <a:t>4</a:t>
            </a:r>
            <a:r>
              <a:rPr lang="fr-FR" sz="2400" dirty="0" smtClean="0"/>
              <a:t> Parties importantes :</a:t>
            </a:r>
          </a:p>
          <a:p>
            <a:pPr lvl="1"/>
            <a:r>
              <a:rPr lang="fr-FR" sz="2400" dirty="0" smtClean="0"/>
              <a:t>Interactions Logiciel/Utilisateur</a:t>
            </a:r>
          </a:p>
          <a:p>
            <a:pPr lvl="1"/>
            <a:r>
              <a:rPr lang="fr-FR" sz="2400" dirty="0" smtClean="0"/>
              <a:t>Animation des objets liés à une scène</a:t>
            </a:r>
          </a:p>
          <a:p>
            <a:pPr lvl="1"/>
            <a:r>
              <a:rPr lang="fr-FR" sz="2400" dirty="0" smtClean="0"/>
              <a:t>Ajouts d’objets spécifiques à une scène</a:t>
            </a:r>
          </a:p>
          <a:p>
            <a:pPr lvl="1"/>
            <a:r>
              <a:rPr lang="fr-FR" sz="2400" dirty="0" smtClean="0"/>
              <a:t>Optimisation des processus de rendu d’une scène.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15</a:t>
            </a:fld>
            <a:endParaRPr lang="fr-FR"/>
          </a:p>
        </p:txBody>
      </p:sp>
      <p:pic>
        <p:nvPicPr>
          <p:cNvPr id="5" name="Picture 6" descr="inte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6" name="Picture 2" descr="\\psf\Home\Desktop\Sswe_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2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44786"/>
            <a:ext cx="8229600" cy="41449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dirty="0" smtClean="0"/>
              <a:t>Technologies utilisées :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16</a:t>
            </a:fld>
            <a:endParaRPr lang="fr-FR"/>
          </a:p>
        </p:txBody>
      </p:sp>
      <p:pic>
        <p:nvPicPr>
          <p:cNvPr id="4098" name="Picture 2" descr="\\psf\Home\Desktop\Visual-C++-Logo-184x184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\\psf\Home\Desktop\irrlicht_logo_cen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64768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\\psf\Home\Desktop\3rd_fro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0676"/>
            <a:ext cx="1529600" cy="197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868144" y="5000476"/>
            <a:ext cx="2756992" cy="555912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Version 11</a:t>
            </a:r>
            <a:endParaRPr lang="fr-FR" dirty="0"/>
          </a:p>
        </p:txBody>
      </p:sp>
      <p:pic>
        <p:nvPicPr>
          <p:cNvPr id="9" name="Picture 6" descr="intech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10" name="Picture 2" descr="\\psf\Home\Desktop\Sswe_logo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Étude d’opportunités et de faisabilité</a:t>
            </a:r>
          </a:p>
          <a:p>
            <a:r>
              <a:rPr lang="fr-FR" dirty="0" smtClean="0"/>
              <a:t>Charte de projet</a:t>
            </a:r>
          </a:p>
          <a:p>
            <a:r>
              <a:rPr lang="fr-FR" dirty="0" smtClean="0"/>
              <a:t>Spécifications</a:t>
            </a:r>
          </a:p>
          <a:p>
            <a:r>
              <a:rPr lang="fr-FR" b="1" u="sng" dirty="0" smtClean="0"/>
              <a:t>Planning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17</a:t>
            </a:fld>
            <a:endParaRPr lang="fr-FR"/>
          </a:p>
        </p:txBody>
      </p:sp>
      <p:pic>
        <p:nvPicPr>
          <p:cNvPr id="6" name="Picture 6" descr="inte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7" name="Picture 2" descr="\\psf\Home\Desktop\Sswe_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5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Étude d’opportunités et de faisabilité</a:t>
            </a:r>
          </a:p>
          <a:p>
            <a:r>
              <a:rPr lang="fr-FR" dirty="0" smtClean="0"/>
              <a:t>Charte de projet</a:t>
            </a:r>
          </a:p>
          <a:p>
            <a:r>
              <a:rPr lang="fr-FR" dirty="0" smtClean="0"/>
              <a:t>Spécifications</a:t>
            </a:r>
          </a:p>
          <a:p>
            <a:r>
              <a:rPr lang="fr-FR" dirty="0" smtClean="0"/>
              <a:t>Planning</a:t>
            </a:r>
          </a:p>
          <a:p>
            <a:r>
              <a:rPr lang="fr-FR" b="1" u="sng" dirty="0" smtClean="0"/>
              <a:t>Conclusion</a:t>
            </a:r>
            <a:endParaRPr lang="fr-FR" b="1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18</a:t>
            </a:fld>
            <a:endParaRPr lang="fr-FR"/>
          </a:p>
        </p:txBody>
      </p:sp>
      <p:pic>
        <p:nvPicPr>
          <p:cNvPr id="5" name="Picture 6" descr="inte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6" name="Picture 2" descr="\\psf\Home\Desktop\Sswe_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endParaRPr lang="fr-FR" sz="6600" dirty="0" smtClean="0"/>
          </a:p>
          <a:p>
            <a:pPr algn="ctr"/>
            <a:r>
              <a:rPr lang="fr-FR" sz="6600" dirty="0" smtClean="0"/>
              <a:t>Questions ?</a:t>
            </a:r>
            <a:endParaRPr lang="fr-FR" sz="6600" b="1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19</a:t>
            </a:fld>
            <a:endParaRPr lang="fr-FR"/>
          </a:p>
        </p:txBody>
      </p:sp>
      <p:pic>
        <p:nvPicPr>
          <p:cNvPr id="5" name="Picture 6" descr="inte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6" name="Picture 2" descr="\\psf\Home\Desktop\Sswe_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r>
              <a:rPr lang="fr-FR" dirty="0" smtClean="0"/>
              <a:t>Moreau-Mathis </a:t>
            </a:r>
            <a:r>
              <a:rPr lang="fr-FR" dirty="0" smtClean="0"/>
              <a:t>Julien</a:t>
            </a:r>
          </a:p>
          <a:p>
            <a:r>
              <a:rPr lang="fr-FR" dirty="0" smtClean="0"/>
              <a:t>CARON </a:t>
            </a:r>
            <a:r>
              <a:rPr lang="fr-FR" dirty="0" smtClean="0"/>
              <a:t>Arthur</a:t>
            </a:r>
          </a:p>
          <a:p>
            <a:r>
              <a:rPr lang="fr-FR" dirty="0" smtClean="0"/>
              <a:t>ROCIPON Étienne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2</a:t>
            </a:fld>
            <a:endParaRPr lang="fr-FR"/>
          </a:p>
        </p:txBody>
      </p:sp>
      <p:pic>
        <p:nvPicPr>
          <p:cNvPr id="5" name="Picture 6" descr="inte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6" name="Picture 2" descr="\\psf\Home\Desktop\Sswe_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64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Continuer </a:t>
            </a:r>
            <a:r>
              <a:rPr lang="fr-FR" dirty="0"/>
              <a:t>le développement du progiciel applicatif « Soganatsu Studios World Editor » et élargir ses </a:t>
            </a:r>
            <a:r>
              <a:rPr lang="fr-FR" dirty="0" smtClean="0"/>
              <a:t>fonctionnalités.</a:t>
            </a:r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3</a:t>
            </a:fld>
            <a:endParaRPr lang="fr-FR"/>
          </a:p>
        </p:txBody>
      </p:sp>
      <p:pic>
        <p:nvPicPr>
          <p:cNvPr id="6" name="Picture 6" descr="inte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7" name="Picture 2" descr="\\psf\Home\Desktop\Sswe_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0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Mise </a:t>
            </a:r>
            <a:r>
              <a:rPr lang="fr-FR" dirty="0"/>
              <a:t>à jour des compétences des membres de l’équipe en matière de techniques : C++11, Moteur 3D Irrlicht et appréhension du code </a:t>
            </a:r>
            <a:r>
              <a:rPr lang="fr-FR" dirty="0" smtClean="0"/>
              <a:t>existant</a:t>
            </a:r>
            <a:r>
              <a:rPr lang="fr-FR" dirty="0"/>
              <a:t> </a:t>
            </a:r>
            <a:r>
              <a:rPr lang="fr-FR" sz="1600" dirty="0" smtClean="0"/>
              <a:t>avant le 12/04/2013</a:t>
            </a:r>
            <a:endParaRPr lang="fr-FR" sz="1600" dirty="0" smtClean="0"/>
          </a:p>
          <a:p>
            <a:r>
              <a:rPr lang="fr-FR" dirty="0" smtClean="0"/>
              <a:t>Simplifier </a:t>
            </a:r>
            <a:r>
              <a:rPr lang="fr-FR" dirty="0"/>
              <a:t>les interactions entre l’utilisateur et le progiciel </a:t>
            </a:r>
            <a:r>
              <a:rPr lang="fr-FR" dirty="0" smtClean="0"/>
              <a:t>applicatif</a:t>
            </a:r>
            <a:r>
              <a:rPr lang="fr-FR" dirty="0"/>
              <a:t> </a:t>
            </a:r>
            <a:r>
              <a:rPr lang="fr-FR" sz="1600" dirty="0" smtClean="0"/>
              <a:t>avant le 13/05/2013</a:t>
            </a:r>
            <a:endParaRPr lang="fr-FR" sz="1600" dirty="0" smtClean="0"/>
          </a:p>
          <a:p>
            <a:r>
              <a:rPr lang="fr-FR" dirty="0" smtClean="0"/>
              <a:t>Élargir </a:t>
            </a:r>
            <a:r>
              <a:rPr lang="fr-FR" dirty="0"/>
              <a:t>les fonctionnalités du progiciel applicatif (ajout d’animateurs de nœuds, etc</a:t>
            </a:r>
            <a:r>
              <a:rPr lang="fr-FR" dirty="0" smtClean="0"/>
              <a:t>.) </a:t>
            </a:r>
            <a:r>
              <a:rPr lang="fr-FR" sz="1600" dirty="0" smtClean="0"/>
              <a:t>avant le 19/06/2013</a:t>
            </a:r>
            <a:endParaRPr lang="fr-FR" sz="1600" dirty="0" smtClean="0"/>
          </a:p>
          <a:p>
            <a:r>
              <a:rPr lang="fr-FR" dirty="0" smtClean="0"/>
              <a:t>Élargir </a:t>
            </a:r>
            <a:r>
              <a:rPr lang="fr-FR" dirty="0"/>
              <a:t>le public visé via l’exportation et importation de scènes « Ogre » (moteur 3D concurrentiel</a:t>
            </a:r>
            <a:r>
              <a:rPr lang="fr-FR" dirty="0" smtClean="0"/>
              <a:t>) </a:t>
            </a:r>
            <a:r>
              <a:rPr lang="fr-FR" sz="1600" dirty="0" smtClean="0"/>
              <a:t>avant le 18/06/2013</a:t>
            </a:r>
            <a:endParaRPr lang="fr-FR" sz="1600" dirty="0" smtClean="0"/>
          </a:p>
          <a:p>
            <a:r>
              <a:rPr lang="fr-FR" dirty="0" smtClean="0"/>
              <a:t>Optimisation </a:t>
            </a:r>
            <a:r>
              <a:rPr lang="fr-FR" dirty="0"/>
              <a:t>du calcul des « </a:t>
            </a:r>
            <a:r>
              <a:rPr lang="fr-FR" dirty="0" err="1"/>
              <a:t>shadow</a:t>
            </a:r>
            <a:r>
              <a:rPr lang="fr-FR" dirty="0"/>
              <a:t> </a:t>
            </a:r>
            <a:r>
              <a:rPr lang="fr-FR" dirty="0" err="1"/>
              <a:t>maps</a:t>
            </a:r>
            <a:r>
              <a:rPr lang="fr-FR" dirty="0"/>
              <a:t> » et gagner en </a:t>
            </a:r>
            <a:r>
              <a:rPr lang="fr-FR" dirty="0" smtClean="0"/>
              <a:t>rapidité</a:t>
            </a:r>
            <a:r>
              <a:rPr lang="fr-FR" dirty="0"/>
              <a:t> </a:t>
            </a:r>
            <a:r>
              <a:rPr lang="fr-FR" sz="1600" dirty="0" smtClean="0"/>
              <a:t>avant le 20/05/2013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4</a:t>
            </a:fld>
            <a:endParaRPr lang="fr-FR"/>
          </a:p>
        </p:txBody>
      </p:sp>
      <p:pic>
        <p:nvPicPr>
          <p:cNvPr id="5" name="Picture 6" descr="inte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6" name="Picture 2" descr="\\psf\Home\Desktop\Sswe_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Comment y répondre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5</a:t>
            </a:fld>
            <a:endParaRPr lang="fr-FR"/>
          </a:p>
        </p:txBody>
      </p:sp>
      <p:pic>
        <p:nvPicPr>
          <p:cNvPr id="5" name="Picture 2" descr="Fichier:Cycle de developpement en v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6200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ntech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7" name="Picture 2" descr="\\psf\Home\Desktop\Sswe_log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6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b="1" u="sng" dirty="0" smtClean="0"/>
              <a:t>Étude d’opportunités et de faisabilité</a:t>
            </a:r>
          </a:p>
          <a:p>
            <a:r>
              <a:rPr lang="fr-FR" dirty="0" smtClean="0"/>
              <a:t>Charte de projet</a:t>
            </a:r>
          </a:p>
          <a:p>
            <a:r>
              <a:rPr lang="fr-FR" dirty="0" smtClean="0"/>
              <a:t>Spécifications</a:t>
            </a:r>
          </a:p>
          <a:p>
            <a:r>
              <a:rPr lang="fr-FR" dirty="0" smtClean="0"/>
              <a:t>Planning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6</a:t>
            </a:fld>
            <a:endParaRPr lang="fr-FR"/>
          </a:p>
        </p:txBody>
      </p:sp>
      <p:pic>
        <p:nvPicPr>
          <p:cNvPr id="5" name="Picture 6" descr="inte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6" name="Picture 2" descr="\\psf\Home\Desktop\Sswe_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0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Étude d’opportunités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2400" b="1" dirty="0" smtClean="0"/>
              <a:t>Développer (continuer) le progiciel applicatif permettant la création de scènes 3D, optimisé </a:t>
            </a:r>
            <a:r>
              <a:rPr lang="fr-FR" sz="2400" b="1" i="1" dirty="0" smtClean="0"/>
              <a:t>Game Designer</a:t>
            </a:r>
            <a:r>
              <a:rPr lang="fr-FR" sz="2400" b="1" dirty="0" smtClean="0"/>
              <a:t>.</a:t>
            </a:r>
          </a:p>
          <a:p>
            <a:pPr lvl="1"/>
            <a:r>
              <a:rPr lang="fr-FR" sz="2400" dirty="0" smtClean="0"/>
              <a:t>    Pourquoi ?</a:t>
            </a:r>
          </a:p>
          <a:p>
            <a:pPr lvl="1"/>
            <a:r>
              <a:rPr lang="fr-FR" sz="2400" dirty="0" smtClean="0"/>
              <a:t>    Quelle </a:t>
            </a:r>
            <a:r>
              <a:rPr lang="fr-FR" sz="2400" dirty="0" smtClean="0"/>
              <a:t>utilité </a:t>
            </a:r>
            <a:r>
              <a:rPr lang="fr-FR" sz="2400" dirty="0" smtClean="0"/>
              <a:t>vue à long terme?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7</a:t>
            </a:fld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1115616" y="2996952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1115616" y="3523679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6" descr="inte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9" name="Picture 2" descr="\\psf\Home\Desktop\Sswe_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Étude de faisabilité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fr-FR" sz="2400" dirty="0" smtClean="0"/>
          </a:p>
          <a:p>
            <a:r>
              <a:rPr lang="fr-FR" sz="2400" dirty="0" smtClean="0"/>
              <a:t>Deux aspects majeurs :</a:t>
            </a:r>
          </a:p>
          <a:p>
            <a:pPr lvl="1"/>
            <a:r>
              <a:rPr lang="fr-FR" sz="2400" dirty="0" smtClean="0"/>
              <a:t>Rendre une scène 3D, en temps réel.</a:t>
            </a:r>
          </a:p>
          <a:p>
            <a:pPr lvl="1"/>
            <a:r>
              <a:rPr lang="fr-FR" sz="2400" dirty="0" smtClean="0"/>
              <a:t>Créer et dialoguer avec une interface Homme-Machine.</a:t>
            </a:r>
          </a:p>
          <a:p>
            <a:pPr lvl="1"/>
            <a:endParaRPr lang="fr-FR" sz="2400" dirty="0"/>
          </a:p>
          <a:p>
            <a:r>
              <a:rPr lang="fr-FR" sz="2400" dirty="0" smtClean="0"/>
              <a:t>Pour respecter ces critères :</a:t>
            </a:r>
          </a:p>
          <a:p>
            <a:pPr lvl="1"/>
            <a:r>
              <a:rPr lang="fr-FR" sz="2400" dirty="0" smtClean="0"/>
              <a:t>Utilisation de l’API Irrlicht.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8</a:t>
            </a:fld>
            <a:endParaRPr lang="fr-FR"/>
          </a:p>
        </p:txBody>
      </p:sp>
      <p:pic>
        <p:nvPicPr>
          <p:cNvPr id="5" name="Picture 6" descr="inte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6" name="Picture 2" descr="\\psf\Home\Desktop\Sswe_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3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Étude d’opportunités et de faisabilité</a:t>
            </a:r>
          </a:p>
          <a:p>
            <a:r>
              <a:rPr lang="fr-FR" b="1" u="sng" dirty="0" smtClean="0"/>
              <a:t>Charte de projet</a:t>
            </a:r>
          </a:p>
          <a:p>
            <a:r>
              <a:rPr lang="fr-FR" dirty="0" smtClean="0"/>
              <a:t>Spécifications</a:t>
            </a:r>
          </a:p>
          <a:p>
            <a:r>
              <a:rPr lang="fr-FR" dirty="0" smtClean="0"/>
              <a:t>Planning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29E12-289D-4ABE-A4FF-05F0B3041C2B}" type="slidenum">
              <a:rPr lang="fr-FR" smtClean="0"/>
              <a:t>9</a:t>
            </a:fld>
            <a:endParaRPr lang="fr-FR"/>
          </a:p>
        </p:txBody>
      </p:sp>
      <p:pic>
        <p:nvPicPr>
          <p:cNvPr id="5" name="Picture 6" descr="inte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96" y="572387"/>
            <a:ext cx="1650100" cy="336333"/>
          </a:xfrm>
          <a:prstGeom prst="rect">
            <a:avLst/>
          </a:prstGeom>
        </p:spPr>
      </p:pic>
      <p:pic>
        <p:nvPicPr>
          <p:cNvPr id="6" name="Picture 2" descr="\\psf\Home\Desktop\Sswe_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2387"/>
            <a:ext cx="2088232" cy="3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3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272</TotalTime>
  <Words>354</Words>
  <Application>Microsoft Office PowerPoint</Application>
  <PresentationFormat>Affichage à l'écran (4:3)</PresentationFormat>
  <Paragraphs>135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macro</vt:lpstr>
      <vt:lpstr>Greatness Wave</vt:lpstr>
      <vt:lpstr>Équipe</vt:lpstr>
      <vt:lpstr>Mission</vt:lpstr>
      <vt:lpstr>Objectifs</vt:lpstr>
      <vt:lpstr>Comment y répondre ?</vt:lpstr>
      <vt:lpstr>Sommaire</vt:lpstr>
      <vt:lpstr>Étude d’opportunités</vt:lpstr>
      <vt:lpstr>Étude de faisabilité</vt:lpstr>
      <vt:lpstr>Sommaire</vt:lpstr>
      <vt:lpstr>Charte de Projet</vt:lpstr>
      <vt:lpstr>Charte de Projet</vt:lpstr>
      <vt:lpstr>Charte de Projet</vt:lpstr>
      <vt:lpstr>Charte de Projet</vt:lpstr>
      <vt:lpstr>Sommaire</vt:lpstr>
      <vt:lpstr>Spécifications</vt:lpstr>
      <vt:lpstr>Spécifications</vt:lpstr>
      <vt:lpstr>Sommaire</vt:lpstr>
      <vt:lpstr>Sommaire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JulienMM</dc:creator>
  <cp:lastModifiedBy>JulienMM</cp:lastModifiedBy>
  <cp:revision>134</cp:revision>
  <dcterms:created xsi:type="dcterms:W3CDTF">2013-03-24T18:51:12Z</dcterms:created>
  <dcterms:modified xsi:type="dcterms:W3CDTF">2013-04-11T03:38:31Z</dcterms:modified>
</cp:coreProperties>
</file>