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  <p:sldMasterId id="2147483984" r:id="rId2"/>
  </p:sldMasterIdLst>
  <p:sldIdLst>
    <p:sldId id="256" r:id="rId3"/>
    <p:sldId id="265" r:id="rId4"/>
    <p:sldId id="284" r:id="rId5"/>
    <p:sldId id="285" r:id="rId6"/>
    <p:sldId id="276" r:id="rId7"/>
    <p:sldId id="277" r:id="rId8"/>
    <p:sldId id="278" r:id="rId9"/>
    <p:sldId id="268" r:id="rId10"/>
    <p:sldId id="279" r:id="rId11"/>
    <p:sldId id="286" r:id="rId12"/>
    <p:sldId id="280" r:id="rId13"/>
    <p:sldId id="282" r:id="rId14"/>
    <p:sldId id="28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6" autoAdjust="0"/>
    <p:restoredTop sz="95261" autoAdjust="0"/>
  </p:normalViewPr>
  <p:slideViewPr>
    <p:cSldViewPr snapToGrid="0">
      <p:cViewPr varScale="1">
        <p:scale>
          <a:sx n="120" d="100"/>
          <a:sy n="120" d="100"/>
        </p:scale>
        <p:origin x="4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4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8A730BC-06FF-4184-95E4-29B9C379F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207" y="6065837"/>
            <a:ext cx="1769084" cy="6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D0FDD66-3B54-4D44-8260-7835E235DF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207" y="6065837"/>
            <a:ext cx="1769084" cy="6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7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1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13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7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8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19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0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70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43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4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5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94BA2-158C-4044-BAA3-E50C7A93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Android Architecture Components</a:t>
            </a: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DDB5334-C139-4629-BD67-2B0BF927A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6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C5E3630-CB11-4520-A8A2-17FB68AC5B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594637" y="815070"/>
            <a:ext cx="70968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parentColumns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childColumns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onDelete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onUpdate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TypeConverters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NewsTypeConverter.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autoGenerate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ColumnInfo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urlToImage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publishedAt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7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CEC046C-A11A-4057-995F-B8D8CF32C13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899519" y="962277"/>
            <a:ext cx="84870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NewsTypeConverter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TypeConverter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stringToStringList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data.split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TypeConverter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ListToString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values.isEmpty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 </a:t>
            </a:r>
            <a:r>
              <a:rPr lang="ru-RU" altLang="ru-RU" sz="1400" b="1" cap="none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TextUtils.join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cap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400" b="1" cap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400" b="1" cap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0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2D1782B-23A4-49F2-8807-5950A7BE1D6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014096" y="1510800"/>
            <a:ext cx="425789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ru-RU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b="1" cap="none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1600" b="1" cap="none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945B1D7-34CE-4082-8F8F-10481C4F4EE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286059" y="1444960"/>
            <a:ext cx="796083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Embedded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parentColumn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entityColumn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6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94BA2-158C-4044-BAA3-E50C7A93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91449"/>
            <a:ext cx="9440034" cy="1192492"/>
          </a:xfrm>
        </p:spPr>
        <p:txBody>
          <a:bodyPr>
            <a:normAutofit/>
          </a:bodyPr>
          <a:lstStyle/>
          <a:p>
            <a:pPr marL="36900"/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DDB5334-C139-4629-BD67-2B0BF927A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367" y="2995129"/>
            <a:ext cx="8616686" cy="1912774"/>
          </a:xfrm>
        </p:spPr>
        <p:txBody>
          <a:bodyPr>
            <a:normAutofit/>
          </a:bodyPr>
          <a:lstStyle/>
          <a:p>
            <a:pPr algn="l"/>
            <a:r>
              <a:rPr lang="ru-RU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Плотников Александр</a:t>
            </a:r>
            <a:endParaRPr lang="en-US" sz="2000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a.plotnikov@corp.mail.ru</a:t>
            </a:r>
          </a:p>
          <a:p>
            <a:pPr algn="l"/>
            <a:r>
              <a:rPr lang="en-US" sz="2000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https://github.com/integer222/NewsApi</a:t>
            </a:r>
            <a:endParaRPr lang="ru-RU" sz="2000" b="1" cap="none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0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203457-2544-4CA3-B0B0-8F7E6DEDEF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95" y="807868"/>
            <a:ext cx="10353762" cy="57438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DAO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5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83CBA85-077D-4BA4-88E0-5DE7BDBF63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422041" y="850444"/>
            <a:ext cx="944200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entities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sInstance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sInstance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databaseBuilder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context.getApplicationContext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news.db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articteDao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sourceDao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83CBA85-077D-4BA4-88E0-5DE7BDBF63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58022" y="1434655"/>
            <a:ext cx="1117004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 </a:t>
            </a:r>
            <a:r>
              <a:rPr kumimoji="0" lang="ru-RU" altLang="ru-RU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sMemoryInstance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init(Context context) {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sMemoryInstance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Room.</a:t>
            </a:r>
            <a:r>
              <a:rPr kumimoji="0" lang="ru-RU" altLang="ru-RU" sz="16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inMemoryDatabaseBuilder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(context.getApplicationContext(),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NewsDB.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050B8D2-2061-4B87-B0C3-2EE403B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554" y="5983734"/>
            <a:ext cx="1904446" cy="6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MIGRATIONS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D4E9A93-78F2-44B7-A84B-A61C09FA407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854050" y="1415317"/>
            <a:ext cx="857798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en-US" altLang="ru-RU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sInstance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databaseBuilder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context.getApplicationContext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news.db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addMigrations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(MIGRATION_A_B, MIGRATION_B_C)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MIGRATION_A_B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SupportSQLiteDatabase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Тут мог быть ваш запрос</a:t>
            </a:r>
            <a:b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MIGRATION_B_C = ...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4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DAO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A995208-F29C-4669-B6C7-3FE6A0B9F60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1453" y="933199"/>
            <a:ext cx="1092318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Flowable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getSourcesList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LiveData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getSourcesLiveData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Flowable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Flowable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7C3A4AB-9956-4275-A3B9-0F5381390FA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607188" y="741332"/>
            <a:ext cx="907171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OnConflictStrategy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OnConflictStrategy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"UPDATE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203457-2544-4CA3-B0B0-8F7E6DEDEF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95" y="807868"/>
            <a:ext cx="10353762" cy="57438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Аннотации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@Entity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PrimaryKey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ColumnInfo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@Embedded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TypeConverters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C5E3630-CB11-4520-A8A2-17FB68AC5B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569537" y="1504734"/>
            <a:ext cx="290015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kumimoji="0" lang="en-US" altLang="ru-RU" sz="1600" b="1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endParaRPr kumimoji="0" lang="en-US" altLang="ru-RU" sz="1600" b="1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037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943</TotalTime>
  <Words>124</Words>
  <Application>Microsoft Macintosh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Courier New</vt:lpstr>
      <vt:lpstr>Tw Cen MT</vt:lpstr>
      <vt:lpstr>Wingdings 2</vt:lpstr>
      <vt:lpstr>Arial</vt:lpstr>
      <vt:lpstr>HDOfficeLightV0</vt:lpstr>
      <vt:lpstr>Капля</vt:lpstr>
      <vt:lpstr>Android Architecture Components:</vt:lpstr>
      <vt:lpstr>Room</vt:lpstr>
      <vt:lpstr>Room</vt:lpstr>
      <vt:lpstr>Room</vt:lpstr>
      <vt:lpstr>Room - MIGRATIONS</vt:lpstr>
      <vt:lpstr>Room - DAO</vt:lpstr>
      <vt:lpstr>Room</vt:lpstr>
      <vt:lpstr>Room - Entity</vt:lpstr>
      <vt:lpstr>Room - Entity</vt:lpstr>
      <vt:lpstr>Room - Entity</vt:lpstr>
      <vt:lpstr>Room - Entity</vt:lpstr>
      <vt:lpstr>Room - Entity</vt:lpstr>
      <vt:lpstr>Room - Entity</vt:lpstr>
      <vt:lpstr>Спасибо за внимание!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Components:</dc:title>
  <dc:creator>alex</dc:creator>
  <cp:lastModifiedBy>пользователь Microsoft Office</cp:lastModifiedBy>
  <cp:revision>48</cp:revision>
  <dcterms:created xsi:type="dcterms:W3CDTF">2017-09-17T11:48:38Z</dcterms:created>
  <dcterms:modified xsi:type="dcterms:W3CDTF">2017-09-22T07:23:06Z</dcterms:modified>
</cp:coreProperties>
</file>