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01" r:id="rId1"/>
    <p:sldMasterId id="2147483984" r:id="rId2"/>
  </p:sldMasterIdLst>
  <p:sldIdLst>
    <p:sldId id="256" r:id="rId3"/>
    <p:sldId id="265" r:id="rId4"/>
    <p:sldId id="284" r:id="rId5"/>
    <p:sldId id="285" r:id="rId6"/>
    <p:sldId id="276" r:id="rId7"/>
    <p:sldId id="277" r:id="rId8"/>
    <p:sldId id="278" r:id="rId9"/>
    <p:sldId id="268" r:id="rId10"/>
    <p:sldId id="279" r:id="rId11"/>
    <p:sldId id="286" r:id="rId12"/>
    <p:sldId id="280" r:id="rId13"/>
    <p:sldId id="282" r:id="rId14"/>
    <p:sldId id="283" r:id="rId15"/>
    <p:sldId id="27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81" autoAdjust="0"/>
    <p:restoredTop sz="95268" autoAdjust="0"/>
  </p:normalViewPr>
  <p:slideViewPr>
    <p:cSldViewPr snapToGrid="0">
      <p:cViewPr varScale="1">
        <p:scale>
          <a:sx n="82" d="100"/>
          <a:sy n="82" d="100"/>
        </p:scale>
        <p:origin x="893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9/21/2017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793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9/21/2017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029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9/21/2017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5488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9/21/2017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8A730BC-06FF-4184-95E4-29B9C379FD9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78207" y="6065837"/>
            <a:ext cx="1769084" cy="62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6713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9/21/2017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D0FDD66-3B54-4D44-8260-7835E235DFF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78207" y="6065837"/>
            <a:ext cx="1769084" cy="62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0718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9/21/2017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7125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9/21/2017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8425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9/21/2017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939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9/21/2017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2710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9/21/2017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6211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9/21/2017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638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9/21/2017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61335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9/21/2017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9770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9/21/2017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2837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9/21/2017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91981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9/21/2017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3780796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9/21/2017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37033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9/21/2017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24361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9/21/2017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26499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9/21/2017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47512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9/21/2017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594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9/21/2017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599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9/21/2017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36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9/21/2017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57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9/21/2017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286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9/21/2017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671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9/21/2017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381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9/21/2017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934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E36636D-D922-432D-A958-524484B5923D}" type="datetimeFigureOut">
              <a:rPr lang="en-US" smtClean="0"/>
              <a:pPr/>
              <a:t>9/21/2017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574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2" r:id="rId1"/>
    <p:sldLayoutId id="2147483903" r:id="rId2"/>
    <p:sldLayoutId id="2147483904" r:id="rId3"/>
    <p:sldLayoutId id="2147483905" r:id="rId4"/>
    <p:sldLayoutId id="2147483906" r:id="rId5"/>
    <p:sldLayoutId id="2147483907" r:id="rId6"/>
    <p:sldLayoutId id="2147483908" r:id="rId7"/>
    <p:sldLayoutId id="2147483909" r:id="rId8"/>
    <p:sldLayoutId id="2147483910" r:id="rId9"/>
    <p:sldLayoutId id="2147483911" r:id="rId10"/>
    <p:sldLayoutId id="214748391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8E36636D-D922-432D-A958-524484B5923D}" type="datetimeFigureOut">
              <a:rPr lang="en-US" smtClean="0"/>
              <a:pPr/>
              <a:t>9/21/2017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784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  <p:sldLayoutId id="2147483996" r:id="rId12"/>
    <p:sldLayoutId id="2147483997" r:id="rId13"/>
    <p:sldLayoutId id="2147483998" r:id="rId14"/>
    <p:sldLayoutId id="2147483999" r:id="rId15"/>
    <p:sldLayoutId id="2147484000" r:id="rId16"/>
    <p:sldLayoutId id="2147484001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794BA2-158C-4044-BAA3-E50C7A9371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Android Architecture Components</a:t>
            </a:r>
            <a:r>
              <a:rPr lang="ru-RU" sz="3600" b="1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ru-RU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DDB5334-C139-4629-BD67-2B0BF927AE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ROOM</a:t>
            </a:r>
            <a:endParaRPr lang="ru-RU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4469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580D0A-8B6B-406A-8D61-7E09B77E3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01227"/>
            <a:ext cx="10458500" cy="464597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Room - Entity</a:t>
            </a:r>
            <a:endParaRPr lang="ru-RU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C5E3630-CB11-4520-A8A2-17FB68AC5BD5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 bwMode="auto">
          <a:xfrm>
            <a:off x="2594637" y="815070"/>
            <a:ext cx="7096815" cy="52629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Entity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tableName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articles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foreignKeys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ForeignKey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entity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Source.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parentColumns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childColumns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sourceId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onDelete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ForeignKey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6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CASCADE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onUpdate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ForeignKey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6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CASCADE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TypeConverters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NewsTypeConverter.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Articl</a:t>
            </a:r>
            <a:r>
              <a:rPr kumimoji="0" lang="en-US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PrimaryKey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autoGenerate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-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sourceId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sortBy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ColumnInfo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aaaaaa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author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description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urlToImage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publishedAt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  <a:b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57725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580D0A-8B6B-406A-8D61-7E09B77E3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01227"/>
            <a:ext cx="10458500" cy="464597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Room - Entity</a:t>
            </a:r>
            <a:endParaRPr lang="ru-RU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CEC046C-A11A-4057-995F-B8D8CF32C134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 bwMode="auto">
          <a:xfrm>
            <a:off x="1899519" y="962277"/>
            <a:ext cx="8487052" cy="39703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ru-RU" sz="1400" b="1" cap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 </a:t>
            </a: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NewsTypeConverter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b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ru-RU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ru-RU" sz="1400" b="1" cap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TypeConverter</a:t>
            </a:r>
            <a:b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ru-RU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ru-RU" sz="1400" b="1" cap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stringToStringList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400" b="1" cap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ru-RU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altLang="ru-RU" sz="1400" b="1" cap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Collections.</a:t>
            </a:r>
            <a:r>
              <a:rPr kumimoji="0" lang="ru-RU" altLang="ru-RU" sz="1400" b="1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emptyList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ru-RU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altLang="ru-RU" sz="1400" b="1" cap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Arrays.</a:t>
            </a:r>
            <a:r>
              <a:rPr kumimoji="0" lang="ru-RU" altLang="ru-RU" sz="1400" b="1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asList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data.split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","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ru-RU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ru-RU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en-US" altLang="ru-RU" sz="1400" b="1" cap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TypeConverter</a:t>
            </a:r>
            <a:b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ru-RU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altLang="ru-RU" sz="1400" b="1" cap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ru-RU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ListToString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ru-RU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en-US" altLang="ru-RU" sz="1400" b="1" cap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|| </a:t>
            </a: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values.isEmpty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  <a:b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ru-RU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r>
              <a:rPr lang="en-US" altLang="ru-RU" sz="1400" b="1" cap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""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ru-RU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ru-RU" sz="14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ru-RU" sz="1400" b="1" cap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10.       </a:t>
            </a:r>
            <a:r>
              <a:rPr lang="ru-RU" altLang="ru-RU" sz="1400" b="1" cap="none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ru-RU" sz="1400" b="1" cap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400" b="1" cap="none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TextUtils.join</a:t>
            </a:r>
            <a:r>
              <a:rPr lang="en-US" altLang="ru-RU" sz="1400" b="1" cap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400" b="1" cap="none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ru-RU" sz="1400" b="1" cap="none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ru-RU" altLang="ru-RU" sz="1400" b="1" cap="none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ru-RU" sz="1400" b="1" cap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values)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kumimoji="0" lang="en-US" altLang="ru-RU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ru-RU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98085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580D0A-8B6B-406A-8D61-7E09B77E3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01227"/>
            <a:ext cx="10458500" cy="464597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Room - Entity</a:t>
            </a:r>
            <a:endParaRPr lang="ru-RU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2D1782B-23A4-49F2-8807-5950A7BE1D67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 bwMode="auto">
          <a:xfrm>
            <a:off x="4014096" y="1510800"/>
            <a:ext cx="4257897" cy="23083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ru-RU" sz="1600" b="1" cap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 </a:t>
            </a:r>
            <a:r>
              <a:rPr lang="ru-RU" altLang="ru-RU" sz="1600" b="1" cap="none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ru-RU" altLang="ru-RU" sz="1600" b="1" cap="none" dirty="0" err="1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Entity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tableName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sources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ru-RU" sz="1600" b="1" cap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Source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600" b="1" cap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altLang="ru-RU" sz="1600" b="1" cap="none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altLang="ru-RU" sz="1600" b="1" cap="none" dirty="0" err="1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PrimaryKey</a:t>
            </a:r>
            <a:b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altLang="ru-RU" sz="1600" b="1" cap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altLang="ru-RU" sz="1600" b="1" cap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en-US" altLang="ru-RU" sz="1600" b="1" cap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altLang="ru-RU" sz="1600" b="1" cap="none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altLang="ru-RU" sz="1600" b="1" cap="none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Embedded</a:t>
            </a:r>
            <a:b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altLang="ru-RU" sz="1600" b="1" cap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b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2437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580D0A-8B6B-406A-8D61-7E09B77E3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01227"/>
            <a:ext cx="10458500" cy="464597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Room - Entity</a:t>
            </a:r>
            <a:endParaRPr lang="ru-RU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945B1D7-34CE-4082-8F8F-10481C4F4EE3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 bwMode="auto">
          <a:xfrm>
            <a:off x="2286059" y="1444960"/>
            <a:ext cx="7960834" cy="280076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ru-RU" sz="1600" b="1" cap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SourceAndArticles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ru-RU" sz="1600" b="1" cap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Embedded</a:t>
            </a:r>
            <a:b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600" b="1" cap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Source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mSource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altLang="ru-RU" sz="1600" b="1" cap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Relation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parentColumn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entityColumn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sourceId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altLang="ru-RU" sz="1600" b="1" cap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Article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mArticles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b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en-US" altLang="ru-RU" sz="1600" b="1" cap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altLang="ru-RU" sz="1600" b="1" cap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Query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"SELECT * FROM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sources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WHERE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: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en-US" altLang="ru-RU" sz="1600" b="1" cap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SourceAndArticles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getSourceAndArticles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ru-RU" altLang="ru-RU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59639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794BA2-158C-4044-BAA3-E50C7A9371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491449"/>
            <a:ext cx="9440034" cy="1192492"/>
          </a:xfrm>
        </p:spPr>
        <p:txBody>
          <a:bodyPr>
            <a:normAutofit/>
          </a:bodyPr>
          <a:lstStyle/>
          <a:p>
            <a:pPr marL="36900"/>
            <a:r>
              <a:rPr lang="ru-RU" sz="4800" dirty="0">
                <a:latin typeface="Calibri" panose="020F0502020204030204" pitchFamily="34" charset="0"/>
                <a:cs typeface="Calibri" panose="020F0502020204030204" pitchFamily="34" charset="0"/>
              </a:rPr>
              <a:t>Спасибо за внимание!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DDB5334-C139-4629-BD67-2B0BF927AE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82367" y="2995129"/>
            <a:ext cx="8616686" cy="1912774"/>
          </a:xfrm>
        </p:spPr>
        <p:txBody>
          <a:bodyPr>
            <a:normAutofit/>
          </a:bodyPr>
          <a:lstStyle/>
          <a:p>
            <a:pPr algn="l"/>
            <a:r>
              <a:rPr lang="ru-RU" sz="2000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Я</a:t>
            </a:r>
            <a:r>
              <a:rPr lang="en-US" sz="2000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ru-RU" sz="2000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Плотников Александр</a:t>
            </a:r>
            <a:endParaRPr lang="en-US" sz="2000" cap="none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sz="2000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Email: a.plotnikov@corp.mail.ru</a:t>
            </a:r>
          </a:p>
          <a:p>
            <a:pPr algn="l"/>
            <a:r>
              <a:rPr lang="en-US" sz="2000" cap="none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Github</a:t>
            </a:r>
            <a:r>
              <a:rPr lang="en-US" sz="2000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000" b="1" cap="none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https://github.com/integer222/NewsApi</a:t>
            </a:r>
            <a:endParaRPr lang="ru-RU" sz="2000" b="1" cap="none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6306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580D0A-8B6B-406A-8D61-7E09B77E3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01227"/>
            <a:ext cx="10458500" cy="464597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Room</a:t>
            </a:r>
            <a:endParaRPr lang="ru-RU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5203457-2544-4CA3-B0B0-8F7E6DEDEF8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95" y="807868"/>
            <a:ext cx="10353762" cy="5743851"/>
          </a:xfrm>
        </p:spPr>
        <p:txBody>
          <a:bodyPr>
            <a:normAutofit/>
          </a:bodyPr>
          <a:lstStyle/>
          <a:p>
            <a:pPr marL="3690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6900" indent="0">
              <a:buNone/>
            </a:pPr>
            <a:r>
              <a:rPr lang="ru-RU" sz="4400" dirty="0">
                <a:latin typeface="Calibri" panose="020F0502020204030204" pitchFamily="34" charset="0"/>
                <a:cs typeface="Calibri" panose="020F0502020204030204" pitchFamily="34" charset="0"/>
              </a:rPr>
              <a:t>Объекты</a:t>
            </a:r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400" dirty="0" err="1">
                <a:latin typeface="Calibri" panose="020F0502020204030204" pitchFamily="34" charset="0"/>
                <a:cs typeface="Calibri" panose="020F0502020204030204" pitchFamily="34" charset="0"/>
              </a:rPr>
              <a:t>RoomDatabase</a:t>
            </a:r>
            <a:endParaRPr lang="en-US" sz="4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Room</a:t>
            </a:r>
          </a:p>
        </p:txBody>
      </p:sp>
    </p:spTree>
    <p:extLst>
      <p:ext uri="{BB962C8B-B14F-4D97-AF65-F5344CB8AC3E}">
        <p14:creationId xmlns:p14="http://schemas.microsoft.com/office/powerpoint/2010/main" val="3476551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580D0A-8B6B-406A-8D61-7E09B77E3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01227"/>
            <a:ext cx="10458500" cy="464597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Room</a:t>
            </a:r>
            <a:endParaRPr lang="ru-RU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083CBA85-077D-4BA4-88E0-5DE7BDBF63D5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 bwMode="auto">
          <a:xfrm>
            <a:off x="1422041" y="850444"/>
            <a:ext cx="9442008" cy="427809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ru-RU" sz="1600" b="1" cap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 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Database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entities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Article.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Source.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},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2.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abstract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NewsDB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RoomDatabase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3.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NewsDB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sInstance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4.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b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5.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...</a:t>
            </a:r>
            <a:b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6.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6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sInstance</a:t>
            </a:r>
            <a:r>
              <a:rPr kumimoji="0" lang="ru-RU" altLang="ru-RU" sz="16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Room.</a:t>
            </a:r>
            <a:r>
              <a:rPr kumimoji="0" lang="ru-RU" altLang="ru-RU" sz="1600" b="1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databaseBuilder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context.getApplicationContext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b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7.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NewsDB.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news.db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8.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.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build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...</a:t>
            </a:r>
            <a:b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b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b="1" cap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r>
              <a:rPr kumimoji="0" lang="en-US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abstract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ArticlesDao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articteDao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en-US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abstract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SourcesDao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sourceDao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();1</a:t>
            </a:r>
            <a:b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673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580D0A-8B6B-406A-8D61-7E09B77E3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01227"/>
            <a:ext cx="10458500" cy="464597"/>
          </a:xfrm>
        </p:spPr>
        <p:txBody>
          <a:bodyPr>
            <a:noAutofit/>
          </a:bodyPr>
          <a:lstStyle/>
          <a:p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Room</a:t>
            </a:r>
            <a:endParaRPr lang="ru-RU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083CBA85-077D-4BA4-88E0-5DE7BDBF63D5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 bwMode="auto">
          <a:xfrm>
            <a:off x="558022" y="1434655"/>
            <a:ext cx="11170046" cy="206210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br>
              <a:rPr kumimoji="0" lang="ru-RU" altLang="ru-RU" sz="16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b="1" cap="none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ru-RU" sz="16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6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static </a:t>
            </a:r>
            <a:r>
              <a:rPr kumimoji="0" lang="ru-RU" altLang="ru-RU" sz="16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NewsDB </a:t>
            </a:r>
            <a:r>
              <a:rPr kumimoji="0" lang="ru-RU" altLang="ru-RU" sz="16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sMemoryInstance</a:t>
            </a:r>
            <a:r>
              <a:rPr kumimoji="0" lang="ru-RU" altLang="ru-RU" sz="16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6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ru-RU" altLang="ru-RU" sz="16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b="1" cap="none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ru-RU" sz="16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6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static void </a:t>
            </a:r>
            <a:r>
              <a:rPr kumimoji="0" lang="ru-RU" altLang="ru-RU" sz="16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init(Context context) {</a:t>
            </a:r>
            <a:br>
              <a:rPr kumimoji="0" lang="ru-RU" altLang="ru-RU" sz="16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b="1" cap="none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en-US" altLang="ru-RU" sz="16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6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6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sMemoryInstance </a:t>
            </a:r>
            <a:r>
              <a:rPr kumimoji="0" lang="ru-RU" altLang="ru-RU" sz="16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Room.</a:t>
            </a:r>
            <a:r>
              <a:rPr kumimoji="0" lang="ru-RU" altLang="ru-RU" sz="1600" b="1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inMemoryDatabaseBuilder</a:t>
            </a:r>
            <a:r>
              <a:rPr kumimoji="0" lang="ru-RU" altLang="ru-RU" sz="16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(context.getApplicationContext(),</a:t>
            </a:r>
            <a:br>
              <a:rPr kumimoji="0" lang="ru-RU" altLang="ru-RU" sz="16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b="1" cap="none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en-US" altLang="ru-RU" sz="16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6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NewsDB.</a:t>
            </a:r>
            <a:r>
              <a:rPr kumimoji="0" lang="ru-RU" altLang="ru-RU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sz="16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16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b="1" cap="none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en-US" altLang="ru-RU" sz="16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6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.build();</a:t>
            </a:r>
            <a:br>
              <a:rPr kumimoji="0" lang="ru-RU" altLang="ru-RU" sz="16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  <a:endParaRPr kumimoji="0" lang="ru-RU" altLang="ru-RU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050B8D2-2061-4B87-B0C3-2EE403B211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554" y="5983734"/>
            <a:ext cx="1904446" cy="676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713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580D0A-8B6B-406A-8D61-7E09B77E3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01227"/>
            <a:ext cx="10458500" cy="464597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Room - MIGRATIONS</a:t>
            </a:r>
            <a:endParaRPr lang="ru-RU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D4E9A93-78F2-44B7-A84B-A61C09FA4077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 bwMode="auto">
          <a:xfrm>
            <a:off x="1854050" y="1415317"/>
            <a:ext cx="8577989" cy="329320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ru-RU" sz="1600" b="1" cap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</a:t>
            </a:r>
            <a:r>
              <a:rPr kumimoji="0" lang="en-US" altLang="ru-RU" sz="16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sInstance</a:t>
            </a:r>
            <a:r>
              <a:rPr kumimoji="0" lang="ru-RU" altLang="ru-RU" sz="16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Room.</a:t>
            </a:r>
            <a:r>
              <a:rPr kumimoji="0" lang="ru-RU" altLang="ru-RU" sz="1600" b="1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databaseBuilder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context.getApplicationContext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b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2.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NewsDB.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news.db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3.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.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addMigrations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(MIGRATION_A_B, MIGRATION_B_C)</a:t>
            </a:r>
            <a:b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4.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.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build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5.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Migration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MIGRATION_A_B =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Migration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b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ru-RU" sz="1600" b="1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migrate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SupportSQLiteDatabase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database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600" b="1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0" lang="ru-RU" altLang="ru-RU" sz="1600" b="1" i="1" u="none" strike="noStrike" cap="none" normalizeH="0" baseline="0" dirty="0">
                <a:ln>
                  <a:noFill/>
                </a:ln>
                <a:solidFill>
                  <a:srgbClr val="0073B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TODO Тут мог быть ваш запрос</a:t>
            </a:r>
            <a:br>
              <a:rPr kumimoji="0" lang="ru-RU" altLang="ru-RU" sz="1600" b="1" i="1" u="none" strike="noStrike" cap="none" normalizeH="0" baseline="0" dirty="0">
                <a:ln>
                  <a:noFill/>
                </a:ln>
                <a:solidFill>
                  <a:srgbClr val="0073B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1" i="1" u="none" strike="noStrike" cap="none" normalizeH="0" baseline="0" dirty="0">
                <a:ln>
                  <a:noFill/>
                </a:ln>
                <a:solidFill>
                  <a:srgbClr val="0073B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ru-RU" sz="1600" b="1" i="1" u="none" strike="noStrike" cap="none" normalizeH="0" baseline="0" dirty="0">
                <a:ln>
                  <a:noFill/>
                </a:ln>
                <a:solidFill>
                  <a:srgbClr val="0073B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6.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Migration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MIGRATION_B_C = ...</a:t>
            </a:r>
            <a:endParaRPr kumimoji="0" lang="ru-RU" altLang="ru-RU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1243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580D0A-8B6B-406A-8D61-7E09B77E3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01227"/>
            <a:ext cx="10458500" cy="464597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Room - DAO</a:t>
            </a:r>
            <a:endParaRPr lang="ru-RU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4A995208-F29C-4669-B6C7-3FE6A0B9F603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 bwMode="auto">
          <a:xfrm>
            <a:off x="681453" y="933199"/>
            <a:ext cx="10923183" cy="50167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ru-RU" sz="1600" b="1" cap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  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Dao</a:t>
            </a:r>
            <a:b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600" b="1" cap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2. 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SourcesDao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600" b="1" cap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 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Query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"SELECT * FROM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sources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600" b="1" cap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4. 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Flowable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Source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getSources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600" b="1" cap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5. 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Query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"SELECT * FROM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sources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600" b="1" cap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6. 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Source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getSourcesList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600" b="1" cap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7. 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Query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"SELECT * FROM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sources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600" b="1" cap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8. 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LiveData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Source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getSourcesLiveData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600" b="1" cap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9. 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Query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"SELECT * FROM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sources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WHERE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: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600" b="1" cap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10.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Flowable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Source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getSource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600" b="1" cap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11.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Query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"SELECT * FROM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sources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WHERE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(: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ids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)"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600" b="1" cap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12.  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Flowable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SourceAndArticles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getSourceAndArticles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ids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b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9821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580D0A-8B6B-406A-8D61-7E09B77E3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01227"/>
            <a:ext cx="10458500" cy="464597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Room</a:t>
            </a:r>
            <a:endParaRPr lang="ru-RU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7C3A4AB-9956-4275-A3B9-0F5381390FA9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 bwMode="auto">
          <a:xfrm>
            <a:off x="1607188" y="741332"/>
            <a:ext cx="9071714" cy="52629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Dao</a:t>
            </a:r>
            <a:b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SourcesDao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b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  <a:b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b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onConflict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OnConflictStrategy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6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REPLACE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insertSources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Source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sources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Update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onConflict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OnConflictStrategy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6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REPLACE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updateSources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Source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...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sources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Query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"UPDATE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sources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SET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enabled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: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enabled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WHERE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: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sourceId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updateEnabled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sourceId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enabled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b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deleteSources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Source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...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sources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Query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"DELETE FROM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sources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clear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2748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580D0A-8B6B-406A-8D61-7E09B77E3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01227"/>
            <a:ext cx="10458500" cy="464597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Room - Entity</a:t>
            </a:r>
            <a:endParaRPr lang="ru-RU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5203457-2544-4CA3-B0B0-8F7E6DEDEF8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95" y="807868"/>
            <a:ext cx="10353762" cy="5743851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ru-RU" sz="2800" dirty="0">
                <a:latin typeface="Calibri" panose="020F0502020204030204" pitchFamily="34" charset="0"/>
                <a:cs typeface="Calibri" panose="020F0502020204030204" pitchFamily="34" charset="0"/>
              </a:rPr>
              <a:t>Аннотации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@Entity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@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PrimaryKey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@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ColumnInfo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@Embedded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@Relation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@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TypeConverters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989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580D0A-8B6B-406A-8D61-7E09B77E3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01227"/>
            <a:ext cx="10458500" cy="464597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Room - Entity</a:t>
            </a:r>
            <a:endParaRPr lang="ru-RU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C5E3630-CB11-4520-A8A2-17FB68AC5BD5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 bwMode="auto">
          <a:xfrm>
            <a:off x="4569537" y="1504734"/>
            <a:ext cx="2900153" cy="15696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Entity</a:t>
            </a:r>
            <a:endParaRPr kumimoji="0" lang="en-US" altLang="ru-RU" sz="1600" b="1" i="0" u="none" strike="noStrike" cap="none" normalizeH="0" baseline="0" dirty="0">
              <a:ln>
                <a:noFill/>
              </a:ln>
              <a:solidFill>
                <a:srgbClr val="808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Article</a:t>
            </a:r>
            <a:r>
              <a:rPr lang="en-US" altLang="ru-RU" sz="1600" b="1" cap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PrimaryKey</a:t>
            </a:r>
            <a:endParaRPr kumimoji="0" lang="en-US" altLang="ru-RU" sz="1600" b="1" i="0" u="none" strike="noStrike" cap="none" normalizeH="0" baseline="0" dirty="0">
              <a:ln>
                <a:noFill/>
              </a:ln>
              <a:solidFill>
                <a:srgbClr val="808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ru-RU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b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2403780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Капля">
  <a:themeElements>
    <a:clrScheme name="Капля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Капля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апля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TM02900688[[fn=Аспект]]</Template>
  <TotalTime>939</TotalTime>
  <Words>155</Words>
  <Application>Microsoft Office PowerPoint</Application>
  <PresentationFormat>Широкоэкранный</PresentationFormat>
  <Paragraphs>43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14</vt:i4>
      </vt:variant>
    </vt:vector>
  </HeadingPairs>
  <TitlesOfParts>
    <vt:vector size="22" baseType="lpstr">
      <vt:lpstr>Arial</vt:lpstr>
      <vt:lpstr>Calibri</vt:lpstr>
      <vt:lpstr>Calibri Light</vt:lpstr>
      <vt:lpstr>Courier New</vt:lpstr>
      <vt:lpstr>Tw Cen MT</vt:lpstr>
      <vt:lpstr>Wingdings 2</vt:lpstr>
      <vt:lpstr>HDOfficeLightV0</vt:lpstr>
      <vt:lpstr>Капля</vt:lpstr>
      <vt:lpstr>Android Architecture Components:</vt:lpstr>
      <vt:lpstr>Room</vt:lpstr>
      <vt:lpstr>Room</vt:lpstr>
      <vt:lpstr>Room</vt:lpstr>
      <vt:lpstr>Room - MIGRATIONS</vt:lpstr>
      <vt:lpstr>Room - DAO</vt:lpstr>
      <vt:lpstr>Room</vt:lpstr>
      <vt:lpstr>Room - Entity</vt:lpstr>
      <vt:lpstr>Room - Entity</vt:lpstr>
      <vt:lpstr>Room - Entity</vt:lpstr>
      <vt:lpstr>Room - Entity</vt:lpstr>
      <vt:lpstr>Room - Entity</vt:lpstr>
      <vt:lpstr>Room - Entity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Architecture Components:</dc:title>
  <dc:creator>alex</dc:creator>
  <cp:lastModifiedBy>alex</cp:lastModifiedBy>
  <cp:revision>46</cp:revision>
  <dcterms:created xsi:type="dcterms:W3CDTF">2017-09-17T11:48:38Z</dcterms:created>
  <dcterms:modified xsi:type="dcterms:W3CDTF">2017-09-21T20:06:16Z</dcterms:modified>
</cp:coreProperties>
</file>