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3" d="100"/>
          <a:sy n="173" d="100"/>
        </p:scale>
        <p:origin x="-112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78AA-204E-1647-AADC-B9210D5F66BA}" type="datetimeFigureOut"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E358-A7A5-9649-A62C-449B3F67A7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5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78AA-204E-1647-AADC-B9210D5F66BA}" type="datetimeFigureOut"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E358-A7A5-9649-A62C-449B3F67A7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7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78AA-204E-1647-AADC-B9210D5F66BA}" type="datetimeFigureOut"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E358-A7A5-9649-A62C-449B3F67A7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8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78AA-204E-1647-AADC-B9210D5F66BA}" type="datetimeFigureOut"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E358-A7A5-9649-A62C-449B3F67A7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5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78AA-204E-1647-AADC-B9210D5F66BA}" type="datetimeFigureOut"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E358-A7A5-9649-A62C-449B3F67A7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6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78AA-204E-1647-AADC-B9210D5F66BA}" type="datetimeFigureOut"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E358-A7A5-9649-A62C-449B3F67A7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3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78AA-204E-1647-AADC-B9210D5F66BA}" type="datetimeFigureOut">
              <a:t>11/10/2015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E358-A7A5-9649-A62C-449B3F67A7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6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78AA-204E-1647-AADC-B9210D5F66BA}" type="datetimeFigureOut">
              <a:t>11/10/2015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E358-A7A5-9649-A62C-449B3F67A7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78AA-204E-1647-AADC-B9210D5F66BA}" type="datetimeFigureOut">
              <a:t>11/10/2015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E358-A7A5-9649-A62C-449B3F67A7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6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78AA-204E-1647-AADC-B9210D5F66BA}" type="datetimeFigureOut"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E358-A7A5-9649-A62C-449B3F67A7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9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78AA-204E-1647-AADC-B9210D5F66BA}" type="datetimeFigureOut">
              <a:t>11/10/2015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E358-A7A5-9649-A62C-449B3F67A7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7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078AA-204E-1647-AADC-B9210D5F66BA}" type="datetimeFigureOut">
              <a:t>11/10/2015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E358-A7A5-9649-A62C-449B3F67A7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6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ASTA_pom15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11" y="0"/>
            <a:ext cx="9326880" cy="120700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66697" y="961618"/>
            <a:ext cx="198204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6880" y="1578235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87746" y="1578235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1182" y="1578235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82045" y="1578235"/>
            <a:ext cx="198204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09930" y="1578235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19325" y="2178414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67126" y="2178414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14139" y="2178414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971574" y="2778593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69778" y="2778593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27844" y="2778593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65876" y="2778593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68263" y="2778593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44830" y="2778593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39876" y="2778593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96531" y="2778593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17452" y="3408134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800974" y="3404623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907660" y="3408134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91182" y="3404623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374080" y="3408134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524279" y="4004802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14371" y="4004802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804221" y="4004802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268882" y="4004800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091182" y="4004802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282045" y="4004802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23512" y="4004802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796880" y="4614076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984228" y="4614076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731358" y="4614076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551899" y="4614076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735807" y="4614076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30853" y="4614076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345568" y="5216009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630103" y="5216009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984228" y="5216009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010980" y="5223350"/>
            <a:ext cx="109728" cy="447779"/>
          </a:xfrm>
          <a:prstGeom prst="rect">
            <a:avLst/>
          </a:prstGeom>
          <a:noFill/>
          <a:ln w="190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8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Seung Joong Kim</dc:creator>
  <cp:lastModifiedBy>Seung Joong Kim</cp:lastModifiedBy>
  <cp:revision>5</cp:revision>
  <dcterms:created xsi:type="dcterms:W3CDTF">2015-11-10T23:07:39Z</dcterms:created>
  <dcterms:modified xsi:type="dcterms:W3CDTF">2015-11-10T23:33:28Z</dcterms:modified>
</cp:coreProperties>
</file>