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0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8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4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5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3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9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7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98AE-6716-48FC-BF75-9115E104156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3C8D-AD85-4194-8438-8A98CADA4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069293" y="1726860"/>
            <a:ext cx="7737623" cy="2723645"/>
            <a:chOff x="650801" y="1785475"/>
            <a:chExt cx="7737623" cy="272364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7137912" y="2372366"/>
              <a:ext cx="0" cy="4345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立方体 38"/>
            <p:cNvSpPr/>
            <p:nvPr/>
          </p:nvSpPr>
          <p:spPr>
            <a:xfrm>
              <a:off x="6751290" y="3609120"/>
              <a:ext cx="1637134" cy="900000"/>
            </a:xfrm>
            <a:prstGeom prst="cube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  <a:tileRect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ns Laser</a:t>
              </a:r>
            </a:p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532 nm</a:t>
              </a:r>
            </a:p>
          </p:txBody>
        </p:sp>
        <p:sp>
          <p:nvSpPr>
            <p:cNvPr id="40" name="等腰三角形 39"/>
            <p:cNvSpPr/>
            <p:nvPr/>
          </p:nvSpPr>
          <p:spPr>
            <a:xfrm rot="16200000">
              <a:off x="4336472" y="2113586"/>
              <a:ext cx="288000" cy="900000"/>
            </a:xfrm>
            <a:prstGeom prst="triangle">
              <a:avLst/>
            </a:prstGeom>
            <a:gradFill flip="none" rotWithShape="1">
              <a:gsLst>
                <a:gs pos="49000">
                  <a:srgbClr val="00B050"/>
                </a:gs>
                <a:gs pos="100000">
                  <a:schemeClr val="accent3">
                    <a:lumMod val="60000"/>
                    <a:lumOff val="4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48000">
                  <a:srgbClr val="00B050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流程图: 直接访问存储器 40"/>
            <p:cNvSpPr>
              <a:spLocks/>
            </p:cNvSpPr>
            <p:nvPr/>
          </p:nvSpPr>
          <p:spPr>
            <a:xfrm>
              <a:off x="4726507" y="2275691"/>
              <a:ext cx="540000" cy="540000"/>
            </a:xfrm>
            <a:prstGeom prst="flowChartMagneticDrum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l="50000" t="50000" r="50000" b="50000"/>
              </a:path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立方体 41"/>
            <p:cNvSpPr/>
            <p:nvPr/>
          </p:nvSpPr>
          <p:spPr>
            <a:xfrm>
              <a:off x="2486970" y="3504904"/>
              <a:ext cx="1714275" cy="900000"/>
            </a:xfrm>
            <a:prstGeom prst="cube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Streak Camera</a:t>
              </a:r>
            </a:p>
          </p:txBody>
        </p:sp>
        <p:sp>
          <p:nvSpPr>
            <p:cNvPr id="43" name="圆柱形 42"/>
            <p:cNvSpPr/>
            <p:nvPr/>
          </p:nvSpPr>
          <p:spPr>
            <a:xfrm>
              <a:off x="3052304" y="3263356"/>
              <a:ext cx="648000" cy="360000"/>
            </a:xfrm>
            <a:prstGeom prst="can">
              <a:avLst>
                <a:gd name="adj" fmla="val 21181"/>
              </a:avLst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10800000">
              <a:off x="3250307" y="2567099"/>
              <a:ext cx="216000" cy="900000"/>
            </a:xfrm>
            <a:prstGeom prst="triangle">
              <a:avLst/>
            </a:prstGeom>
            <a:gradFill flip="none" rotWithShape="1">
              <a:gsLst>
                <a:gs pos="49000">
                  <a:srgbClr val="00B050"/>
                </a:gs>
                <a:gs pos="100000">
                  <a:schemeClr val="accent3">
                    <a:lumMod val="60000"/>
                    <a:lumOff val="4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49000">
                  <a:srgbClr val="00B050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 rot="16200000">
              <a:off x="5239684" y="2386591"/>
              <a:ext cx="1080000" cy="360000"/>
            </a:xfrm>
            <a:prstGeom prst="parallelogram">
              <a:avLst>
                <a:gd name="adj" fmla="val 5686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流程图: 数据 45"/>
            <p:cNvSpPr/>
            <p:nvPr/>
          </p:nvSpPr>
          <p:spPr>
            <a:xfrm rot="5400000" flipV="1">
              <a:off x="665524" y="2157439"/>
              <a:ext cx="1080000" cy="720000"/>
            </a:xfrm>
            <a:prstGeom prst="flowChartInputOutput">
              <a:avLst/>
            </a:prstGeom>
            <a:pattFill prst="solidDmnd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3187201" y="1841158"/>
              <a:ext cx="360000" cy="1440000"/>
            </a:xfrm>
            <a:prstGeom prst="triangle">
              <a:avLst/>
            </a:prstGeom>
            <a:gradFill flip="none" rotWithShape="1">
              <a:gsLst>
                <a:gs pos="49000">
                  <a:srgbClr val="00B050"/>
                </a:gs>
                <a:gs pos="100000">
                  <a:schemeClr val="accent3">
                    <a:lumMod val="60000"/>
                    <a:lumOff val="4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48000">
                  <a:srgbClr val="00B050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/>
            <p:cNvSpPr>
              <a:spLocks/>
            </p:cNvSpPr>
            <p:nvPr/>
          </p:nvSpPr>
          <p:spPr>
            <a:xfrm>
              <a:off x="2170163" y="2362919"/>
              <a:ext cx="540000" cy="360000"/>
            </a:xfrm>
            <a:prstGeom prst="rect">
              <a:avLst/>
            </a:prstGeom>
            <a:gradFill>
              <a:gsLst>
                <a:gs pos="49000">
                  <a:srgbClr val="00B050"/>
                </a:gs>
                <a:gs pos="100000">
                  <a:schemeClr val="accent3">
                    <a:lumMod val="60000"/>
                    <a:lumOff val="4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16200000">
              <a:off x="1468155" y="2095692"/>
              <a:ext cx="360000" cy="900000"/>
            </a:xfrm>
            <a:prstGeom prst="triangle">
              <a:avLst/>
            </a:prstGeom>
            <a:gradFill flip="none" rotWithShape="1">
              <a:gsLst>
                <a:gs pos="49000">
                  <a:srgbClr val="00B050"/>
                </a:gs>
                <a:gs pos="100000">
                  <a:schemeClr val="accent3">
                    <a:lumMod val="60000"/>
                    <a:lumOff val="4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48000">
                  <a:srgbClr val="00B050"/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584227" y="2199289"/>
              <a:ext cx="162000" cy="7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026171" y="2198234"/>
              <a:ext cx="216000" cy="720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17"/>
            <p:cNvSpPr txBox="1"/>
            <p:nvPr/>
          </p:nvSpPr>
          <p:spPr>
            <a:xfrm>
              <a:off x="861492" y="2948186"/>
              <a:ext cx="87053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DMD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18"/>
            <p:cNvSpPr txBox="1"/>
            <p:nvPr/>
          </p:nvSpPr>
          <p:spPr>
            <a:xfrm>
              <a:off x="1723959" y="2851559"/>
              <a:ext cx="79208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Lens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19"/>
            <p:cNvSpPr txBox="1"/>
            <p:nvPr/>
          </p:nvSpPr>
          <p:spPr>
            <a:xfrm>
              <a:off x="2279163" y="2856273"/>
              <a:ext cx="79208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Lens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20"/>
            <p:cNvSpPr txBox="1"/>
            <p:nvPr/>
          </p:nvSpPr>
          <p:spPr>
            <a:xfrm>
              <a:off x="4068151" y="1863505"/>
              <a:ext cx="164729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Camera Lens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21"/>
            <p:cNvSpPr txBox="1"/>
            <p:nvPr/>
          </p:nvSpPr>
          <p:spPr>
            <a:xfrm>
              <a:off x="4582491" y="3027000"/>
              <a:ext cx="141061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Thin Paper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22"/>
            <p:cNvSpPr txBox="1"/>
            <p:nvPr/>
          </p:nvSpPr>
          <p:spPr>
            <a:xfrm>
              <a:off x="2554246" y="1852150"/>
              <a:ext cx="164699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Beam Splitter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3005764" y="2228066"/>
              <a:ext cx="720000" cy="647894"/>
              <a:chOff x="4672671" y="620688"/>
              <a:chExt cx="720000" cy="720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672671" y="620688"/>
                <a:ext cx="720000" cy="72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4672671" y="620688"/>
                <a:ext cx="720000" cy="7200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梯形 58"/>
            <p:cNvSpPr/>
            <p:nvPr/>
          </p:nvSpPr>
          <p:spPr>
            <a:xfrm rot="5400000">
              <a:off x="5320499" y="2308919"/>
              <a:ext cx="288000" cy="540000"/>
            </a:xfrm>
            <a:prstGeom prst="trapezoid">
              <a:avLst>
                <a:gd name="adj" fmla="val 41536"/>
              </a:avLst>
            </a:prstGeom>
            <a:gradFill flip="none" rotWithShape="1">
              <a:gsLst>
                <a:gs pos="49000">
                  <a:srgbClr val="00B050"/>
                </a:gs>
                <a:gs pos="100000">
                  <a:schemeClr val="accent3">
                    <a:lumMod val="60000"/>
                    <a:lumOff val="4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48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flipV="1">
              <a:off x="5978734" y="2573980"/>
              <a:ext cx="1585588" cy="4939"/>
            </a:xfrm>
            <a:prstGeom prst="line">
              <a:avLst/>
            </a:prstGeom>
            <a:ln w="63500">
              <a:solidFill>
                <a:srgbClr val="00B050"/>
              </a:solidFill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564321" y="2596816"/>
              <a:ext cx="0" cy="1144599"/>
            </a:xfrm>
            <a:prstGeom prst="line">
              <a:avLst/>
            </a:prstGeom>
            <a:ln w="63500">
              <a:solidFill>
                <a:srgbClr val="00B050"/>
              </a:solidFill>
              <a:tailEnd type="none"/>
            </a:ln>
            <a:effectLst>
              <a:glow rad="63500">
                <a:srgbClr val="00B05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 rot="18900000">
              <a:off x="7554144" y="2366255"/>
              <a:ext cx="108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50801" y="1785475"/>
              <a:ext cx="5544616" cy="2723645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" t="7280" r="11670" b="5877"/>
            <a:stretch/>
          </p:blipFill>
          <p:spPr bwMode="auto">
            <a:xfrm>
              <a:off x="723735" y="3385567"/>
              <a:ext cx="1288695" cy="100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任意多边形 64"/>
            <p:cNvSpPr/>
            <p:nvPr/>
          </p:nvSpPr>
          <p:spPr>
            <a:xfrm>
              <a:off x="1994917" y="3670049"/>
              <a:ext cx="504825" cy="426842"/>
            </a:xfrm>
            <a:custGeom>
              <a:avLst/>
              <a:gdLst>
                <a:gd name="connsiteX0" fmla="*/ 0 w 504825"/>
                <a:gd name="connsiteY0" fmla="*/ 17267 h 426842"/>
                <a:gd name="connsiteX1" fmla="*/ 257175 w 504825"/>
                <a:gd name="connsiteY1" fmla="*/ 36317 h 426842"/>
                <a:gd name="connsiteX2" fmla="*/ 276225 w 504825"/>
                <a:gd name="connsiteY2" fmla="*/ 341117 h 426842"/>
                <a:gd name="connsiteX3" fmla="*/ 504825 w 504825"/>
                <a:gd name="connsiteY3" fmla="*/ 426842 h 42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25" h="426842">
                  <a:moveTo>
                    <a:pt x="0" y="17267"/>
                  </a:moveTo>
                  <a:cubicBezTo>
                    <a:pt x="105569" y="-196"/>
                    <a:pt x="211138" y="-17658"/>
                    <a:pt x="257175" y="36317"/>
                  </a:cubicBezTo>
                  <a:cubicBezTo>
                    <a:pt x="303212" y="90292"/>
                    <a:pt x="234950" y="276030"/>
                    <a:pt x="276225" y="341117"/>
                  </a:cubicBezTo>
                  <a:cubicBezTo>
                    <a:pt x="317500" y="406205"/>
                    <a:pt x="411162" y="416523"/>
                    <a:pt x="504825" y="426842"/>
                  </a:cubicBezTo>
                </a:path>
              </a:pathLst>
            </a:cu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Picture 8" descr="D:\CUP\1\遗传算法\程序\实验\有横杠\program\figure\static1.bmp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01" t="28494" r="34984" b="33898"/>
            <a:stretch/>
          </p:blipFill>
          <p:spPr bwMode="auto">
            <a:xfrm>
              <a:off x="6380128" y="1794811"/>
              <a:ext cx="636440" cy="677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35"/>
            <p:cNvSpPr txBox="1"/>
            <p:nvPr/>
          </p:nvSpPr>
          <p:spPr>
            <a:xfrm>
              <a:off x="6758185" y="2791271"/>
              <a:ext cx="77871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62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Chengshuai Yang</dc:creator>
  <cp:lastModifiedBy>Chengshuai Yang</cp:lastModifiedBy>
  <cp:revision>2</cp:revision>
  <dcterms:created xsi:type="dcterms:W3CDTF">2019-11-24T12:40:25Z</dcterms:created>
  <dcterms:modified xsi:type="dcterms:W3CDTF">2019-11-25T01:07:00Z</dcterms:modified>
</cp:coreProperties>
</file>