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673418"/>
            <a:ext cx="75438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161223"/>
            <a:ext cx="75438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AB1-2E8E-46C9-9FF7-A1650312E0AB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BB-1B3D-43F1-9903-933DA515C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0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AB1-2E8E-46C9-9FF7-A1650312E0AB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BB-1B3D-43F1-9903-933DA515C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19075"/>
            <a:ext cx="2168843" cy="348710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19075"/>
            <a:ext cx="6380798" cy="348710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AB1-2E8E-46C9-9FF7-A1650312E0AB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BB-1B3D-43F1-9903-933DA515C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AB1-2E8E-46C9-9FF7-A1650312E0AB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BB-1B3D-43F1-9903-933DA515C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9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025843"/>
            <a:ext cx="867537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2753678"/>
            <a:ext cx="867537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AB1-2E8E-46C9-9FF7-A1650312E0AB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BB-1B3D-43F1-9903-933DA515C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5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095375"/>
            <a:ext cx="4274820" cy="261080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095375"/>
            <a:ext cx="4274820" cy="261080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AB1-2E8E-46C9-9FF7-A1650312E0AB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BB-1B3D-43F1-9903-933DA515C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1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19075"/>
            <a:ext cx="8675370" cy="79533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008698"/>
            <a:ext cx="4255174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503045"/>
            <a:ext cx="4255174" cy="221075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008698"/>
            <a:ext cx="427613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503045"/>
            <a:ext cx="4276130" cy="221075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AB1-2E8E-46C9-9FF7-A1650312E0AB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BB-1B3D-43F1-9903-933DA515C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0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AB1-2E8E-46C9-9FF7-A1650312E0AB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BB-1B3D-43F1-9903-933DA515C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6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AB1-2E8E-46C9-9FF7-A1650312E0AB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BB-1B3D-43F1-9903-933DA515C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1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74320"/>
            <a:ext cx="3244096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592455"/>
            <a:ext cx="509206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234440"/>
            <a:ext cx="3244096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AB1-2E8E-46C9-9FF7-A1650312E0AB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BB-1B3D-43F1-9903-933DA515C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0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74320"/>
            <a:ext cx="3244096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592455"/>
            <a:ext cx="509206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234440"/>
            <a:ext cx="3244096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AB1-2E8E-46C9-9FF7-A1650312E0AB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DBB-1B3D-43F1-9903-933DA515C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19075"/>
            <a:ext cx="867537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095375"/>
            <a:ext cx="867537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3813810"/>
            <a:ext cx="22631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BCAB1-2E8E-46C9-9FF7-A1650312E0AB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3813810"/>
            <a:ext cx="339471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3813810"/>
            <a:ext cx="22631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CDBB-1B3D-43F1-9903-933DA515C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51D966-36B6-58F5-876F-52B282518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92"/>
          <a:stretch/>
        </p:blipFill>
        <p:spPr>
          <a:xfrm>
            <a:off x="659917" y="239240"/>
            <a:ext cx="9398483" cy="2757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6AA2CD-3822-3500-4BF2-57551DFE1606}"/>
              </a:ext>
            </a:extLst>
          </p:cNvPr>
          <p:cNvSpPr txBox="1"/>
          <p:nvPr/>
        </p:nvSpPr>
        <p:spPr>
          <a:xfrm>
            <a:off x="1423115" y="3229130"/>
            <a:ext cx="8986520" cy="32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Ensemble unfolding learning algorithm for snapshot compressive imaging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2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Chengshuai YANG 杨承帅</dc:creator>
  <cp:lastModifiedBy>Chengshuai YANG 杨承帅</cp:lastModifiedBy>
  <cp:revision>1</cp:revision>
  <dcterms:created xsi:type="dcterms:W3CDTF">2022-05-03T03:43:58Z</dcterms:created>
  <dcterms:modified xsi:type="dcterms:W3CDTF">2022-05-03T03:50:05Z</dcterms:modified>
</cp:coreProperties>
</file>