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3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4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8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9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7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46EE-69E3-43D5-A309-E2FEFA5D4079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7090-A396-4A81-A945-65332117A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68985" y="-17032"/>
            <a:ext cx="7221415" cy="6127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i="1" dirty="0">
                <a:solidFill>
                  <a:srgbClr val="FF0000"/>
                </a:solidFill>
                <a:latin typeface="Hobo Std" panose="020B0803040709020204" pitchFamily="34" charset="0"/>
                <a:cs typeface="Adobe Hebrew" panose="02040503050201020203" pitchFamily="18" charset="-79"/>
              </a:rPr>
              <a:t>Welcome to </a:t>
            </a:r>
            <a:r>
              <a:rPr lang="en-US" altLang="zh-CN" sz="5400" b="1" i="1" dirty="0" err="1">
                <a:latin typeface="Hobo Std" panose="020B0803040709020204" pitchFamily="34" charset="0"/>
                <a:cs typeface="Adobe Hebrew" panose="02040503050201020203" pitchFamily="18" charset="-79"/>
              </a:rPr>
              <a:t>Chengshuai’s</a:t>
            </a:r>
            <a:r>
              <a:rPr lang="en-US" altLang="zh-CN" sz="5400" b="1" i="1" dirty="0">
                <a:latin typeface="Hobo Std" panose="020B0803040709020204" pitchFamily="34" charset="0"/>
                <a:cs typeface="Adobe Hebrew" panose="02040503050201020203" pitchFamily="18" charset="-79"/>
              </a:rPr>
              <a:t/>
            </a:r>
            <a:br>
              <a:rPr lang="en-US" altLang="zh-CN" sz="5400" b="1" i="1" dirty="0">
                <a:latin typeface="Hobo Std" panose="020B0803040709020204" pitchFamily="34" charset="0"/>
                <a:cs typeface="Adobe Hebrew" panose="02040503050201020203" pitchFamily="18" charset="-79"/>
              </a:rPr>
            </a:br>
            <a:r>
              <a:rPr lang="en-US" altLang="zh-CN" sz="5400" b="1" i="1" dirty="0">
                <a:solidFill>
                  <a:srgbClr val="FF0000"/>
                </a:solidFill>
                <a:latin typeface="Hobo Std" panose="020B0803040709020204" pitchFamily="34" charset="0"/>
                <a:cs typeface="Adobe Hebrew" panose="02040503050201020203" pitchFamily="18" charset="-79"/>
              </a:rPr>
              <a:t>Academic Research </a:t>
            </a:r>
            <a:r>
              <a:rPr lang="en-US" altLang="zh-CN" sz="5400" b="1" i="1" dirty="0" smtClean="0">
                <a:solidFill>
                  <a:srgbClr val="FF0000"/>
                </a:solidFill>
                <a:latin typeface="Hobo Std" panose="020B0803040709020204" pitchFamily="34" charset="0"/>
                <a:cs typeface="Adobe Hebrew" panose="02040503050201020203" pitchFamily="18" charset="-79"/>
              </a:rPr>
              <a:t/>
            </a:r>
            <a:br>
              <a:rPr lang="en-US" altLang="zh-CN" sz="5400" b="1" i="1" dirty="0" smtClean="0">
                <a:solidFill>
                  <a:srgbClr val="FF0000"/>
                </a:solidFill>
                <a:latin typeface="Hobo Std" panose="020B0803040709020204" pitchFamily="34" charset="0"/>
                <a:cs typeface="Adobe Hebrew" panose="02040503050201020203" pitchFamily="18" charset="-79"/>
              </a:rPr>
            </a:br>
            <a:r>
              <a:rPr lang="en-US" altLang="zh-CN" sz="5400" b="1" i="1" dirty="0" smtClean="0">
                <a:latin typeface="Hobo Std" panose="020B0803040709020204" pitchFamily="34" charset="0"/>
                <a:cs typeface="Adobe Hebrew" panose="02040503050201020203" pitchFamily="18" charset="-79"/>
              </a:rPr>
              <a:t>Web </a:t>
            </a:r>
            <a:r>
              <a:rPr lang="en-US" altLang="zh-CN" sz="5400" b="1" i="1" dirty="0">
                <a:latin typeface="Hobo Std" panose="020B0803040709020204" pitchFamily="34" charset="0"/>
                <a:cs typeface="Adobe Hebrew" panose="02040503050201020203" pitchFamily="18" charset="-79"/>
              </a:rPr>
              <a:t>Page</a:t>
            </a:r>
            <a:endParaRPr lang="zh-CN" altLang="en-US" sz="5400" b="1" i="1" dirty="0">
              <a:latin typeface="Hobo Std" panose="020B0803040709020204" pitchFamily="34" charset="0"/>
              <a:cs typeface="Adobe Hebrew" panose="02040503050201020203" pitchFamily="18" charset="-79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1" y="547482"/>
            <a:ext cx="3942886" cy="55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Adobe Hebrew</vt:lpstr>
      <vt:lpstr>Arial</vt:lpstr>
      <vt:lpstr>Hobo Std</vt:lpstr>
      <vt:lpstr>Office 主题​​</vt:lpstr>
      <vt:lpstr>Welcome to Chengshuai’s Academic Research  Web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Chengshuai’s Academic Research  Web Page</dc:title>
  <dc:creator>Chengshuai Yang</dc:creator>
  <cp:lastModifiedBy>Chengshuai Yang</cp:lastModifiedBy>
  <cp:revision>2</cp:revision>
  <dcterms:created xsi:type="dcterms:W3CDTF">2019-11-24T07:10:56Z</dcterms:created>
  <dcterms:modified xsi:type="dcterms:W3CDTF">2019-11-24T07:57:11Z</dcterms:modified>
</cp:coreProperties>
</file>