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94" autoAdjust="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91C7-AC39-3D4E-85F4-D6E2D09DECAF}" type="datetimeFigureOut">
              <a:rPr kumimoji="1" lang="zh-TW" altLang="en-US" smtClean="0"/>
              <a:t>2014/3/4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E7F7F-401E-1A40-B006-02E80C74DC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841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foundr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svn.openfoundry.org/pcman/2007.06.0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://www.openfoundr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Zil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軟體工程</a:t>
            </a:r>
            <a:r>
              <a:rPr kumimoji="1" lang="en-US" altLang="zh-TW" dirty="0" smtClean="0"/>
              <a:t> </a:t>
            </a:r>
            <a:br>
              <a:rPr kumimoji="1" lang="en-US" altLang="zh-TW" dirty="0" smtClean="0"/>
            </a:br>
            <a:r>
              <a:rPr kumimoji="1" lang="en-US" altLang="zh-TW" dirty="0" smtClean="0"/>
              <a:t>Team </a:t>
            </a:r>
            <a:r>
              <a:rPr kumimoji="1" lang="en-US" altLang="zh-TW" dirty="0" smtClean="0"/>
              <a:t>Project </a:t>
            </a:r>
            <a:r>
              <a:rPr kumimoji="1" lang="en-US" altLang="zh-TW" dirty="0" smtClean="0"/>
              <a:t>Proposal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第一組</a:t>
            </a:r>
            <a:endParaRPr kumimoji="1" lang="en-US" altLang="zh-TW" dirty="0" smtClean="0"/>
          </a:p>
          <a:p>
            <a:r>
              <a:rPr kumimoji="1" lang="en-US" altLang="zh-TW" dirty="0" smtClean="0"/>
              <a:t>	PCMAN</a:t>
            </a:r>
            <a:endParaRPr kumimoji="1" lang="en-US" altLang="zh-TW" dirty="0" smtClean="0"/>
          </a:p>
          <a:p>
            <a:r>
              <a:rPr kumimoji="1" lang="en-US" altLang="zh-TW" dirty="0" smtClean="0"/>
              <a:t>	FTP</a:t>
            </a:r>
            <a:r>
              <a:rPr kumimoji="1" lang="zh-TW" altLang="en-US" dirty="0" smtClean="0"/>
              <a:t>檔案傳輸伺服器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102171655154d5ce27319e7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89" y="5010834"/>
            <a:ext cx="1305560" cy="13055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altLang="zh-TW" dirty="0" smtClean="0"/>
              <a:t>PCMAN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14756"/>
            <a:ext cx="7315200" cy="4601638"/>
          </a:xfrm>
        </p:spPr>
        <p:txBody>
          <a:bodyPr/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OpenFoundry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http://www.openfoundry.org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C++</a:t>
            </a:r>
            <a:r>
              <a:rPr lang="zh-TW" altLang="en-US" dirty="0"/>
              <a:t>作</a:t>
            </a:r>
            <a:r>
              <a:rPr lang="zh-TW" altLang="en-US" dirty="0" smtClean="0"/>
              <a:t>為開發語言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http://svn.openfoundry.org/pcman/2007.06.03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總共約二</a:t>
            </a:r>
            <a:r>
              <a:rPr lang="en-US" altLang="zh-TW" dirty="0" smtClean="0"/>
              <a:t>~</a:t>
            </a:r>
            <a:r>
              <a:rPr lang="zh-TW" altLang="en-US" dirty="0" smtClean="0"/>
              <a:t>三萬行程式碼</a:t>
            </a:r>
            <a:endParaRPr lang="en-US" altLang="zh-TW" dirty="0" smtClean="0"/>
          </a:p>
          <a:p>
            <a:r>
              <a:rPr lang="zh-TW" altLang="en-US" dirty="0" smtClean="0"/>
              <a:t>執行環境為</a:t>
            </a:r>
            <a:r>
              <a:rPr lang="en-US" altLang="zh-TW" dirty="0" smtClean="0"/>
              <a:t>Visual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studio</a:t>
            </a:r>
            <a:r>
              <a:rPr lang="zh-TW" altLang="en-US" dirty="0" smtClean="0"/>
              <a:t> </a:t>
            </a:r>
            <a:r>
              <a:rPr lang="en-US" altLang="zh-TW" dirty="0" smtClean="0"/>
              <a:t>(Windows)</a:t>
            </a:r>
          </a:p>
          <a:p>
            <a:pPr lvl="1"/>
            <a:r>
              <a:rPr lang="zh-TW" altLang="en-US" dirty="0" smtClean="0"/>
              <a:t>但原碼需</a:t>
            </a:r>
            <a:r>
              <a:rPr lang="zh-TW" altLang="en-US" dirty="0"/>
              <a:t>用</a:t>
            </a:r>
            <a:r>
              <a:rPr lang="en-US" altLang="zh-TW" dirty="0" smtClean="0"/>
              <a:t>VC++6.0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Visual studio 2005</a:t>
            </a:r>
            <a:r>
              <a:rPr lang="zh-TW" altLang="en-US" dirty="0" smtClean="0"/>
              <a:t>專案開啟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不支援</a:t>
            </a:r>
            <a:r>
              <a:rPr lang="en-US" altLang="zh-TW" dirty="0" smtClean="0"/>
              <a:t>64bit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549" y="4375053"/>
            <a:ext cx="4003451" cy="24829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588" y="4935786"/>
            <a:ext cx="1380607" cy="138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kumimoji="1" lang="en-US" altLang="zh-TW" dirty="0" smtClean="0"/>
              <a:t>Team </a:t>
            </a:r>
            <a:r>
              <a:rPr kumimoji="1" lang="en-US" altLang="zh-TW" dirty="0"/>
              <a:t>Project</a:t>
            </a:r>
            <a:r>
              <a:rPr kumimoji="1" lang="zh-TW" altLang="en-US" dirty="0"/>
              <a:t>提案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14756"/>
            <a:ext cx="7568418" cy="4601638"/>
          </a:xfrm>
        </p:spPr>
        <p:txBody>
          <a:bodyPr>
            <a:normAutofit/>
          </a:bodyPr>
          <a:lstStyle/>
          <a:p>
            <a:r>
              <a:rPr lang="zh-TW" altLang="en-US" dirty="0"/>
              <a:t>開發者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pPr lvl="1"/>
            <a:r>
              <a:rPr lang="zh-TW" altLang="en-US" dirty="0"/>
              <a:t>將整個程式進行整合和版本更新，使得程式架構更加清晰且易維護</a:t>
            </a:r>
            <a:endParaRPr lang="en-US" altLang="zh-TW" dirty="0"/>
          </a:p>
          <a:p>
            <a:pPr lvl="1"/>
            <a:r>
              <a:rPr lang="zh-TW" altLang="en-US" dirty="0"/>
              <a:t>根據課程需求，對部份進行重新設計</a:t>
            </a:r>
            <a:endParaRPr lang="en-US" altLang="zh-TW" dirty="0"/>
          </a:p>
          <a:p>
            <a:pPr lvl="1"/>
            <a:r>
              <a:rPr lang="zh-TW" altLang="en-US" dirty="0"/>
              <a:t>增加更有說明性的關鍵註釋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使用者面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修復</a:t>
            </a:r>
            <a:r>
              <a:rPr lang="zh-TW" altLang="en-US" dirty="0"/>
              <a:t>各種亂碼</a:t>
            </a:r>
            <a:r>
              <a:rPr lang="en-US" altLang="zh-TW" dirty="0"/>
              <a:t>BUG</a:t>
            </a:r>
            <a:r>
              <a:rPr lang="zh-TW" altLang="en-US" dirty="0" smtClean="0"/>
              <a:t>，加強對</a:t>
            </a:r>
            <a:r>
              <a:rPr lang="zh-TW" altLang="en-US" dirty="0"/>
              <a:t>各國語言</a:t>
            </a:r>
            <a:r>
              <a:rPr lang="zh-TW" altLang="en-US" dirty="0" smtClean="0"/>
              <a:t>支持功能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修復</a:t>
            </a:r>
            <a:r>
              <a:rPr lang="zh-TW" altLang="en-US" dirty="0"/>
              <a:t>連線不穩定</a:t>
            </a:r>
            <a:r>
              <a:rPr lang="en-US" altLang="zh-TW" dirty="0" smtClean="0"/>
              <a:t>BUG</a:t>
            </a:r>
          </a:p>
          <a:p>
            <a:pPr lvl="1"/>
            <a:r>
              <a:rPr lang="zh-TW" altLang="en-US" dirty="0" smtClean="0"/>
              <a:t>新增</a:t>
            </a:r>
            <a:r>
              <a:rPr lang="en-US" altLang="zh-TW" dirty="0" smtClean="0"/>
              <a:t>PCMAN</a:t>
            </a:r>
            <a:r>
              <a:rPr lang="zh-TW" altLang="en-US" dirty="0"/>
              <a:t>工具</a:t>
            </a:r>
            <a:r>
              <a:rPr lang="zh-TW" altLang="en-US" dirty="0" smtClean="0"/>
              <a:t>欄和</a:t>
            </a:r>
            <a:r>
              <a:rPr lang="zh-TW" altLang="en-US" dirty="0"/>
              <a:t>頁面與字體大小調整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 lvl="1"/>
            <a:r>
              <a:rPr lang="en-US" altLang="zh-TW" dirty="0" smtClean="0"/>
              <a:t>PCMAN</a:t>
            </a:r>
            <a:r>
              <a:rPr lang="zh-TW" altLang="en-US" dirty="0"/>
              <a:t>在</a:t>
            </a:r>
            <a:r>
              <a:rPr lang="en-US" altLang="zh-TW" dirty="0" err="1"/>
              <a:t>ptt</a:t>
            </a:r>
            <a:r>
              <a:rPr lang="zh-TW" altLang="en-US" dirty="0"/>
              <a:t>發文時自動將文章備分於檔案或</a:t>
            </a:r>
            <a:r>
              <a:rPr lang="en-US" altLang="zh-TW" dirty="0" err="1"/>
              <a:t>po</a:t>
            </a:r>
            <a:r>
              <a:rPr lang="zh-TW" altLang="en-US" dirty="0"/>
              <a:t>到</a:t>
            </a:r>
            <a:r>
              <a:rPr lang="en-US" altLang="zh-TW" dirty="0"/>
              <a:t>FB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zh-TW" altLang="en-US" dirty="0"/>
              <a:t>別人的文章備份時也可備份到檔案或寄到朋友的</a:t>
            </a:r>
            <a:r>
              <a:rPr lang="zh-TW" altLang="en-US" dirty="0" smtClean="0"/>
              <a:t>電子信箱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影片</a:t>
            </a:r>
            <a:r>
              <a:rPr lang="zh-TW" altLang="en-US" dirty="0"/>
              <a:t>連結或圖片連結可以自動顯示，不用再額外點開</a:t>
            </a:r>
            <a:r>
              <a:rPr lang="zh-TW" altLang="en-US" dirty="0" smtClean="0"/>
              <a:t>連結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90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altLang="zh-TW" dirty="0" err="1" smtClean="0"/>
              <a:t>Filezilla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14756"/>
            <a:ext cx="7315200" cy="4601638"/>
          </a:xfrm>
        </p:spPr>
        <p:txBody>
          <a:bodyPr/>
          <a:lstStyle/>
          <a:p>
            <a:r>
              <a:rPr kumimoji="1" lang="en-US" altLang="zh-TW" dirty="0" err="1"/>
              <a:t>Filezilla</a:t>
            </a:r>
            <a:r>
              <a:rPr kumimoji="1" lang="zh-TW" altLang="en-US" dirty="0"/>
              <a:t>為一個方便、快速的軟體，支援使用者可以輕鬆藉由</a:t>
            </a:r>
            <a:r>
              <a:rPr kumimoji="1" lang="en-US" altLang="zh-TW" dirty="0"/>
              <a:t>FTP</a:t>
            </a:r>
            <a:r>
              <a:rPr kumimoji="1" lang="zh-TW" altLang="en-US" dirty="0"/>
              <a:t>協定，存取在</a:t>
            </a:r>
            <a:r>
              <a:rPr kumimoji="1" lang="en-US" altLang="zh-TW" dirty="0"/>
              <a:t>Server</a:t>
            </a:r>
            <a:r>
              <a:rPr kumimoji="1" lang="zh-TW" altLang="en-US" dirty="0"/>
              <a:t>上的</a:t>
            </a:r>
            <a:r>
              <a:rPr kumimoji="1" lang="zh-TW" altLang="en-US" dirty="0" smtClean="0"/>
              <a:t>檔案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https://filezilla-project.org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C++</a:t>
            </a:r>
            <a:r>
              <a:rPr lang="zh-TW" altLang="en-US" dirty="0"/>
              <a:t>作</a:t>
            </a:r>
            <a:r>
              <a:rPr lang="zh-TW" altLang="en-US" dirty="0" smtClean="0"/>
              <a:t>為開發語言，</a:t>
            </a:r>
            <a:r>
              <a:rPr kumimoji="1" lang="zh-TW" altLang="en-US" dirty="0"/>
              <a:t>初始版本</a:t>
            </a:r>
            <a:r>
              <a:rPr kumimoji="1" lang="en-US" altLang="zh-TW" dirty="0"/>
              <a:t> 2001/06/22 </a:t>
            </a:r>
            <a:r>
              <a:rPr kumimoji="1" lang="zh-TW" altLang="en-US" dirty="0"/>
              <a:t>釋出</a:t>
            </a:r>
            <a:endParaRPr kumimoji="1" lang="en-US" altLang="zh-TW" dirty="0"/>
          </a:p>
          <a:p>
            <a:pPr lvl="1"/>
            <a:r>
              <a:rPr lang="zh-TW" altLang="en-US" dirty="0" smtClean="0"/>
              <a:t>共約七萬多行</a:t>
            </a:r>
            <a:endParaRPr lang="en-US" altLang="zh-TW" dirty="0" smtClean="0"/>
          </a:p>
          <a:p>
            <a:r>
              <a:rPr kumimoji="1" lang="zh-TW" altLang="en-US" dirty="0"/>
              <a:t>操作方式直覺，可以排隊上傳、</a:t>
            </a:r>
            <a:r>
              <a:rPr kumimoji="1" lang="zh-TW" altLang="en-US" dirty="0" smtClean="0"/>
              <a:t>下載，並支援</a:t>
            </a:r>
            <a:r>
              <a:rPr kumimoji="1" lang="zh-TW" altLang="en-US" dirty="0"/>
              <a:t>檔案拖曳的</a:t>
            </a:r>
            <a:r>
              <a:rPr kumimoji="1" lang="zh-TW" altLang="en-US" dirty="0" smtClean="0"/>
              <a:t>功能</a:t>
            </a:r>
            <a:endParaRPr kumimoji="1" lang="en-US" altLang="zh-TW" dirty="0" smtClean="0"/>
          </a:p>
          <a:p>
            <a:r>
              <a:rPr kumimoji="1" lang="zh-TW" altLang="en-US" dirty="0"/>
              <a:t>作業系統</a:t>
            </a:r>
            <a:r>
              <a:rPr kumimoji="1" lang="en-US" altLang="zh-TW" dirty="0"/>
              <a:t>:</a:t>
            </a:r>
            <a:r>
              <a:rPr kumimoji="1" lang="zh-TW" altLang="en-US" dirty="0"/>
              <a:t>支援</a:t>
            </a:r>
            <a:r>
              <a:rPr kumimoji="1" lang="en-US" altLang="zh-TW" dirty="0"/>
              <a:t> Windows , Linux , Mac OS X</a:t>
            </a:r>
          </a:p>
          <a:p>
            <a:endParaRPr kumimoji="1" lang="zh-TW" altLang="en-US" dirty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49" y="4399116"/>
            <a:ext cx="4003451" cy="2477937"/>
          </a:xfrm>
          <a:prstGeom prst="rect">
            <a:avLst/>
          </a:prstGeom>
        </p:spPr>
      </p:pic>
      <p:pic>
        <p:nvPicPr>
          <p:cNvPr id="6" name="圖片 5" descr="201102171655154d5ce27319e7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89" y="5010834"/>
            <a:ext cx="1305560" cy="13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2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kumimoji="1" lang="en-US" altLang="zh-TW" dirty="0" smtClean="0"/>
              <a:t>Team </a:t>
            </a:r>
            <a:r>
              <a:rPr kumimoji="1" lang="en-US" altLang="zh-TW" dirty="0"/>
              <a:t>Project</a:t>
            </a:r>
            <a:r>
              <a:rPr kumimoji="1" lang="zh-TW" altLang="en-US" dirty="0"/>
              <a:t>提案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14756"/>
            <a:ext cx="7160455" cy="4601638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結合客戶端與伺服器端，提供使用者一個整合兩種功能的</a:t>
            </a:r>
            <a:r>
              <a:rPr kumimoji="1" lang="en-US" altLang="zh-TW" dirty="0"/>
              <a:t>FTP</a:t>
            </a:r>
            <a:r>
              <a:rPr kumimoji="1" lang="zh-TW" altLang="en-US" dirty="0"/>
              <a:t>軟體</a:t>
            </a:r>
            <a:endParaRPr kumimoji="1" lang="en-US" altLang="zh-TW" dirty="0"/>
          </a:p>
          <a:p>
            <a:r>
              <a:rPr kumimoji="1" lang="zh-TW" altLang="en-US" dirty="0" smtClean="0"/>
              <a:t>伺服器</a:t>
            </a:r>
            <a:r>
              <a:rPr kumimoji="1" lang="zh-TW" altLang="en-US" dirty="0"/>
              <a:t>端與本地端，資料同步功能</a:t>
            </a:r>
            <a:endParaRPr kumimoji="1" lang="en-US" altLang="zh-TW" dirty="0"/>
          </a:p>
          <a:p>
            <a:r>
              <a:rPr kumimoji="1" lang="zh-TW" altLang="en-US" dirty="0" smtClean="0"/>
              <a:t>定時</a:t>
            </a:r>
            <a:r>
              <a:rPr kumimoji="1" lang="zh-TW" altLang="en-US" dirty="0"/>
              <a:t>自動更新檔案清單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339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kumimoji="1" lang="zh-TW" altLang="en-US" dirty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14756"/>
            <a:ext cx="7160455" cy="4601638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OpenFoundry</a:t>
            </a:r>
            <a:endParaRPr kumimoji="1" lang="en-US" altLang="zh-TW" dirty="0"/>
          </a:p>
          <a:p>
            <a:pPr lvl="1"/>
            <a:r>
              <a:rPr lang="en-US" altLang="zh-TW" dirty="0">
                <a:hlinkClick r:id="rId2"/>
              </a:rPr>
              <a:t>http://www.openfoundry.org/</a:t>
            </a:r>
            <a:endParaRPr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 err="1"/>
              <a:t>Filezilla</a:t>
            </a:r>
            <a:r>
              <a:rPr kumimoji="1" lang="zh-TW" altLang="en-US" dirty="0"/>
              <a:t>官方網站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3"/>
              </a:rPr>
              <a:t>https://filezilla-project.org/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Wiki</a:t>
            </a:r>
            <a:r>
              <a:rPr kumimoji="1" lang="zh-TW" altLang="en-US" dirty="0"/>
              <a:t>介紹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4"/>
              </a:rPr>
              <a:t>http://en.wikipedia.org/wiki/FileZilla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020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視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透視.thmx</Template>
  <TotalTime>68</TotalTime>
  <Words>297</Words>
  <Application>Microsoft Office PowerPoint</Application>
  <PresentationFormat>如螢幕大小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Wingdings</vt:lpstr>
      <vt:lpstr>透視</vt:lpstr>
      <vt:lpstr>軟體工程  Team Project Proposal</vt:lpstr>
      <vt:lpstr>PCMAN</vt:lpstr>
      <vt:lpstr>Team Project提案</vt:lpstr>
      <vt:lpstr>Filezilla</vt:lpstr>
      <vt:lpstr>Team Project提案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  Term Project Poposal</dc:title>
  <dc:creator>Justin Wu</dc:creator>
  <cp:lastModifiedBy>user</cp:lastModifiedBy>
  <cp:revision>6</cp:revision>
  <dcterms:created xsi:type="dcterms:W3CDTF">2014-03-03T17:19:17Z</dcterms:created>
  <dcterms:modified xsi:type="dcterms:W3CDTF">2014-03-04T03:52:09Z</dcterms:modified>
</cp:coreProperties>
</file>