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15.07.2019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5816" y="260648"/>
            <a:ext cx="7200800" cy="2088232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Bahnschrift SemiBold" pitchFamily="34" charset="0"/>
              </a:rPr>
              <a:t>Workout for </a:t>
            </a:r>
            <a:r>
              <a:rPr lang="en-US" sz="6000" dirty="0" smtClean="0">
                <a:latin typeface="Bahnschrift SemiBold" pitchFamily="34" charset="0"/>
              </a:rPr>
              <a:t>programmers</a:t>
            </a:r>
            <a:endParaRPr lang="ru-RU" sz="6000" dirty="0">
              <a:latin typeface="Bahnschrift SemiBold" pitchFamily="34" charset="0"/>
            </a:endParaRPr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6084168" y="5301208"/>
            <a:ext cx="3059832" cy="155679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Bold" pitchFamily="34" charset="0"/>
              </a:rPr>
              <a:t>And others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itchFamily="34" charset="0"/>
            </a:endParaRPr>
          </a:p>
        </p:txBody>
      </p:sp>
      <p:pic>
        <p:nvPicPr>
          <p:cNvPr id="16396" name="Picture 12" descr="https://cdn3.iconfinder.com/data/icons/workouts/500/Bodybuilding-512.png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1781943"/>
            <a:ext cx="5076056" cy="50760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Bahnschrift SemiBold" pitchFamily="34" charset="0"/>
              </a:rPr>
              <a:t>What is this project about?</a:t>
            </a:r>
            <a:endParaRPr lang="ru-RU" sz="5400" dirty="0">
              <a:latin typeface="Bahnschrift SemiBold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2420888"/>
            <a:ext cx="8229600" cy="352839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Help to relax your neck muscle</a:t>
            </a:r>
          </a:p>
          <a:p>
            <a:r>
              <a:rPr lang="en-US" sz="4000" dirty="0" smtClean="0"/>
              <a:t>Check on correctness of the exercises</a:t>
            </a:r>
          </a:p>
          <a:p>
            <a:r>
              <a:rPr lang="en-US" sz="4000" dirty="0" smtClean="0"/>
              <a:t>Doing this train in front of computer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Bahnschrift SemiBold" pitchFamily="34" charset="0"/>
              </a:rPr>
              <a:t>Our tasks</a:t>
            </a:r>
            <a:endParaRPr lang="ru-RU" sz="6000" dirty="0">
              <a:latin typeface="Bahnschrift SemiBold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059832" y="1268760"/>
            <a:ext cx="3456384" cy="1080120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Face detection</a:t>
            </a:r>
            <a:endParaRPr lang="ru-RU" sz="4000" b="1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004048" y="5157192"/>
            <a:ext cx="3672408" cy="1440160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Stop program.</a:t>
            </a:r>
          </a:p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Offer “try again”</a:t>
            </a:r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11560" y="5157192"/>
            <a:ext cx="3672408" cy="1440160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Continue workout</a:t>
            </a:r>
            <a:endParaRPr lang="ru-RU" sz="4000" b="1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339752" y="3933056"/>
            <a:ext cx="4968552" cy="1008112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Check on correctness</a:t>
            </a:r>
            <a:endParaRPr lang="ru-RU" sz="4000" b="1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843808" y="2636912"/>
            <a:ext cx="3888432" cy="1008112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Tracking</a:t>
            </a:r>
            <a:endParaRPr lang="ru-RU"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>
                <a:latin typeface="Bahnschrift SemiBold" pitchFamily="34" charset="0"/>
              </a:rPr>
              <a:t>Example</a:t>
            </a:r>
            <a:endParaRPr lang="ru-RU" sz="7200" dirty="0">
              <a:latin typeface="Bahnschrift SemiBold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49</Words>
  <Application>Microsoft Office PowerPoint</Application>
  <PresentationFormat>Экран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Workout for programmers</vt:lpstr>
      <vt:lpstr>What is this project about?</vt:lpstr>
      <vt:lpstr>Our tasks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for programmers</dc:title>
  <dc:creator>Валентин Крылов</dc:creator>
  <cp:lastModifiedBy>Валентин Крылов</cp:lastModifiedBy>
  <cp:revision>10</cp:revision>
  <dcterms:created xsi:type="dcterms:W3CDTF">2019-07-15T12:13:38Z</dcterms:created>
  <dcterms:modified xsi:type="dcterms:W3CDTF">2019-07-15T13:50:45Z</dcterms:modified>
</cp:coreProperties>
</file>