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7" r:id="rId4"/>
    <p:sldId id="266" r:id="rId5"/>
    <p:sldId id="262" r:id="rId6"/>
    <p:sldId id="268" r:id="rId7"/>
    <p:sldId id="261" r:id="rId8"/>
    <p:sldId id="26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5B5A8-7F63-4A76-AE53-B2ACB0AC7910}" v="324" dt="2020-10-01T04:00:38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, Hsiang-yu" userId="98a4946f-23c3-400c-bb84-b323b28233bc" providerId="ADAL" clId="{EBC5B5A8-7F63-4A76-AE53-B2ACB0AC7910}"/>
    <pc:docChg chg="undo redo custSel addSld delSld modSld sldOrd">
      <pc:chgData name="Cheng, Hsiang-yu" userId="98a4946f-23c3-400c-bb84-b323b28233bc" providerId="ADAL" clId="{EBC5B5A8-7F63-4A76-AE53-B2ACB0AC7910}" dt="2020-10-01T04:00:42.642" v="2603" actId="2696"/>
      <pc:docMkLst>
        <pc:docMk/>
      </pc:docMkLst>
      <pc:sldChg chg="addSp delSp modSp del">
        <pc:chgData name="Cheng, Hsiang-yu" userId="98a4946f-23c3-400c-bb84-b323b28233bc" providerId="ADAL" clId="{EBC5B5A8-7F63-4A76-AE53-B2ACB0AC7910}" dt="2020-10-01T04:00:42.642" v="2603" actId="2696"/>
        <pc:sldMkLst>
          <pc:docMk/>
          <pc:sldMk cId="3368514185" sldId="256"/>
        </pc:sldMkLst>
        <pc:spChg chg="add del mod">
          <ac:chgData name="Cheng, Hsiang-yu" userId="98a4946f-23c3-400c-bb84-b323b28233bc" providerId="ADAL" clId="{EBC5B5A8-7F63-4A76-AE53-B2ACB0AC7910}" dt="2020-10-01T03:59:33.961" v="2596" actId="478"/>
          <ac:spMkLst>
            <pc:docMk/>
            <pc:sldMk cId="3368514185" sldId="256"/>
            <ac:spMk id="2" creationId="{10BCB597-606A-445A-A2AF-9F3562A16091}"/>
          </ac:spMkLst>
        </pc:spChg>
        <pc:spChg chg="add del mod">
          <ac:chgData name="Cheng, Hsiang-yu" userId="98a4946f-23c3-400c-bb84-b323b28233bc" providerId="ADAL" clId="{EBC5B5A8-7F63-4A76-AE53-B2ACB0AC7910}" dt="2020-10-01T04:00:27.413" v="2600" actId="478"/>
          <ac:spMkLst>
            <pc:docMk/>
            <pc:sldMk cId="3368514185" sldId="256"/>
            <ac:spMk id="4" creationId="{CFA90FC4-D18A-48D9-BE80-9E1888EF0F00}"/>
          </ac:spMkLst>
        </pc:spChg>
        <pc:spChg chg="add del mod">
          <ac:chgData name="Cheng, Hsiang-yu" userId="98a4946f-23c3-400c-bb84-b323b28233bc" providerId="ADAL" clId="{EBC5B5A8-7F63-4A76-AE53-B2ACB0AC7910}" dt="2020-10-01T01:43:05.140" v="2499" actId="1076"/>
          <ac:spMkLst>
            <pc:docMk/>
            <pc:sldMk cId="3368514185" sldId="256"/>
            <ac:spMk id="5" creationId="{45F550CE-B8AA-4831-A78D-B85A493A786A}"/>
          </ac:spMkLst>
        </pc:spChg>
        <pc:spChg chg="add del mod">
          <ac:chgData name="Cheng, Hsiang-yu" userId="98a4946f-23c3-400c-bb84-b323b28233bc" providerId="ADAL" clId="{EBC5B5A8-7F63-4A76-AE53-B2ACB0AC7910}" dt="2020-10-01T04:00:27.413" v="2600" actId="478"/>
          <ac:spMkLst>
            <pc:docMk/>
            <pc:sldMk cId="3368514185" sldId="256"/>
            <ac:spMk id="6" creationId="{D789A174-16D6-41F4-8AED-8F0BB8F15C33}"/>
          </ac:spMkLst>
        </pc:spChg>
        <pc:spChg chg="add del mod">
          <ac:chgData name="Cheng, Hsiang-yu" userId="98a4946f-23c3-400c-bb84-b323b28233bc" providerId="ADAL" clId="{EBC5B5A8-7F63-4A76-AE53-B2ACB0AC7910}" dt="2020-10-01T04:00:27.413" v="2600" actId="478"/>
          <ac:spMkLst>
            <pc:docMk/>
            <pc:sldMk cId="3368514185" sldId="256"/>
            <ac:spMk id="7" creationId="{F7870512-43B6-4472-94DA-3810ED1DB6CF}"/>
          </ac:spMkLst>
        </pc:spChg>
        <pc:spChg chg="add del">
          <ac:chgData name="Cheng, Hsiang-yu" userId="98a4946f-23c3-400c-bb84-b323b28233bc" providerId="ADAL" clId="{EBC5B5A8-7F63-4A76-AE53-B2ACB0AC7910}" dt="2020-09-30T19:10:05.340" v="2289" actId="478"/>
          <ac:spMkLst>
            <pc:docMk/>
            <pc:sldMk cId="3368514185" sldId="256"/>
            <ac:spMk id="8" creationId="{B22E1C92-5EDE-47D2-996F-A6D32C7E543E}"/>
          </ac:spMkLst>
        </pc:spChg>
        <pc:spChg chg="del">
          <ac:chgData name="Cheng, Hsiang-yu" userId="98a4946f-23c3-400c-bb84-b323b28233bc" providerId="ADAL" clId="{EBC5B5A8-7F63-4A76-AE53-B2ACB0AC7910}" dt="2020-09-10T23:20:11.858" v="203" actId="478"/>
          <ac:spMkLst>
            <pc:docMk/>
            <pc:sldMk cId="3368514185" sldId="256"/>
            <ac:spMk id="9" creationId="{135E6FAB-9DAF-42C9-BB5E-ED0E840E3A8C}"/>
          </ac:spMkLst>
        </pc:spChg>
        <pc:spChg chg="add del mod">
          <ac:chgData name="Cheng, Hsiang-yu" userId="98a4946f-23c3-400c-bb84-b323b28233bc" providerId="ADAL" clId="{EBC5B5A8-7F63-4A76-AE53-B2ACB0AC7910}" dt="2020-10-01T01:43:05.140" v="2499" actId="1076"/>
          <ac:spMkLst>
            <pc:docMk/>
            <pc:sldMk cId="3368514185" sldId="256"/>
            <ac:spMk id="10" creationId="{D1AA95AB-EC46-42F0-B2FE-3B294E2CA62A}"/>
          </ac:spMkLst>
        </pc:spChg>
        <pc:spChg chg="add del">
          <ac:chgData name="Cheng, Hsiang-yu" userId="98a4946f-23c3-400c-bb84-b323b28233bc" providerId="ADAL" clId="{EBC5B5A8-7F63-4A76-AE53-B2ACB0AC7910}" dt="2020-09-10T23:20:06.639" v="198" actId="478"/>
          <ac:spMkLst>
            <pc:docMk/>
            <pc:sldMk cId="3368514185" sldId="256"/>
            <ac:spMk id="11" creationId="{0A895E43-09D0-4829-9493-705C31DCAF55}"/>
          </ac:spMkLst>
        </pc:spChg>
        <pc:spChg chg="add del mod">
          <ac:chgData name="Cheng, Hsiang-yu" userId="98a4946f-23c3-400c-bb84-b323b28233bc" providerId="ADAL" clId="{EBC5B5A8-7F63-4A76-AE53-B2ACB0AC7910}" dt="2020-10-01T04:00:27.413" v="2600" actId="478"/>
          <ac:spMkLst>
            <pc:docMk/>
            <pc:sldMk cId="3368514185" sldId="256"/>
            <ac:spMk id="37" creationId="{9AB144FA-1538-41C8-B6B4-B5BF3DCBDC65}"/>
          </ac:spMkLst>
        </pc:spChg>
        <pc:spChg chg="add del mod">
          <ac:chgData name="Cheng, Hsiang-yu" userId="98a4946f-23c3-400c-bb84-b323b28233bc" providerId="ADAL" clId="{EBC5B5A8-7F63-4A76-AE53-B2ACB0AC7910}" dt="2020-10-01T04:00:27.413" v="2600" actId="478"/>
          <ac:spMkLst>
            <pc:docMk/>
            <pc:sldMk cId="3368514185" sldId="256"/>
            <ac:spMk id="38" creationId="{24E10D4F-3F3E-4922-9D8E-DB4DAB8A5379}"/>
          </ac:spMkLst>
        </pc:spChg>
        <pc:spChg chg="del">
          <ac:chgData name="Cheng, Hsiang-yu" userId="98a4946f-23c3-400c-bb84-b323b28233bc" providerId="ADAL" clId="{EBC5B5A8-7F63-4A76-AE53-B2ACB0AC7910}" dt="2020-09-10T23:20:08.393" v="200" actId="478"/>
          <ac:spMkLst>
            <pc:docMk/>
            <pc:sldMk cId="3368514185" sldId="256"/>
            <ac:spMk id="39" creationId="{C8549052-5786-4735-AE23-9302FCBE989F}"/>
          </ac:spMkLst>
        </pc:spChg>
        <pc:spChg chg="del">
          <ac:chgData name="Cheng, Hsiang-yu" userId="98a4946f-23c3-400c-bb84-b323b28233bc" providerId="ADAL" clId="{EBC5B5A8-7F63-4A76-AE53-B2ACB0AC7910}" dt="2020-09-10T23:20:10.733" v="202" actId="478"/>
          <ac:spMkLst>
            <pc:docMk/>
            <pc:sldMk cId="3368514185" sldId="256"/>
            <ac:spMk id="40" creationId="{D5C62545-D17A-46B8-9015-9EC243AD6D81}"/>
          </ac:spMkLst>
        </pc:spChg>
        <pc:spChg chg="add del mod">
          <ac:chgData name="Cheng, Hsiang-yu" userId="98a4946f-23c3-400c-bb84-b323b28233bc" providerId="ADAL" clId="{EBC5B5A8-7F63-4A76-AE53-B2ACB0AC7910}" dt="2020-10-01T04:00:27.413" v="2600" actId="478"/>
          <ac:spMkLst>
            <pc:docMk/>
            <pc:sldMk cId="3368514185" sldId="256"/>
            <ac:spMk id="51" creationId="{FD4CD499-02BD-48CA-A393-2F5C18335208}"/>
          </ac:spMkLst>
        </pc:spChg>
        <pc:spChg chg="add del mod">
          <ac:chgData name="Cheng, Hsiang-yu" userId="98a4946f-23c3-400c-bb84-b323b28233bc" providerId="ADAL" clId="{EBC5B5A8-7F63-4A76-AE53-B2ACB0AC7910}" dt="2020-10-01T04:00:27.413" v="2600" actId="478"/>
          <ac:spMkLst>
            <pc:docMk/>
            <pc:sldMk cId="3368514185" sldId="256"/>
            <ac:spMk id="70" creationId="{76892776-9ABC-46F1-AE90-97DED7AABDD0}"/>
          </ac:spMkLst>
        </pc:spChg>
        <pc:spChg chg="add del mod">
          <ac:chgData name="Cheng, Hsiang-yu" userId="98a4946f-23c3-400c-bb84-b323b28233bc" providerId="ADAL" clId="{EBC5B5A8-7F63-4A76-AE53-B2ACB0AC7910}" dt="2020-10-01T04:00:27.413" v="2600" actId="478"/>
          <ac:spMkLst>
            <pc:docMk/>
            <pc:sldMk cId="3368514185" sldId="256"/>
            <ac:spMk id="74" creationId="{1424992E-4BA6-47AF-8E20-61E5D0E327CC}"/>
          </ac:spMkLst>
        </pc:spChg>
        <pc:cxnChg chg="add del mod">
          <ac:chgData name="Cheng, Hsiang-yu" userId="98a4946f-23c3-400c-bb84-b323b28233bc" providerId="ADAL" clId="{EBC5B5A8-7F63-4A76-AE53-B2ACB0AC7910}" dt="2020-09-30T19:10:21.624" v="2294" actId="478"/>
          <ac:cxnSpMkLst>
            <pc:docMk/>
            <pc:sldMk cId="3368514185" sldId="256"/>
            <ac:cxnSpMk id="3" creationId="{3E76253D-260A-46D6-B5A5-FBC0C83B911B}"/>
          </ac:cxnSpMkLst>
        </pc:cxnChg>
        <pc:cxnChg chg="add del mod">
          <ac:chgData name="Cheng, Hsiang-yu" userId="98a4946f-23c3-400c-bb84-b323b28233bc" providerId="ADAL" clId="{EBC5B5A8-7F63-4A76-AE53-B2ACB0AC7910}" dt="2020-10-01T04:00:27.413" v="2600" actId="478"/>
          <ac:cxnSpMkLst>
            <pc:docMk/>
            <pc:sldMk cId="3368514185" sldId="256"/>
            <ac:cxnSpMk id="14" creationId="{1138CF2F-B789-43B0-979A-6A4377C720A9}"/>
          </ac:cxnSpMkLst>
        </pc:cxnChg>
        <pc:cxnChg chg="add mod">
          <ac:chgData name="Cheng, Hsiang-yu" userId="98a4946f-23c3-400c-bb84-b323b28233bc" providerId="ADAL" clId="{EBC5B5A8-7F63-4A76-AE53-B2ACB0AC7910}" dt="2020-10-01T01:43:05.140" v="2499" actId="1076"/>
          <ac:cxnSpMkLst>
            <pc:docMk/>
            <pc:sldMk cId="3368514185" sldId="256"/>
            <ac:cxnSpMk id="17" creationId="{DC5F0FF0-FC8F-4CCD-AF2D-EA6B84CF3899}"/>
          </ac:cxnSpMkLst>
        </pc:cxnChg>
        <pc:cxnChg chg="add del mod">
          <ac:chgData name="Cheng, Hsiang-yu" userId="98a4946f-23c3-400c-bb84-b323b28233bc" providerId="ADAL" clId="{EBC5B5A8-7F63-4A76-AE53-B2ACB0AC7910}" dt="2020-09-30T19:11:01.967" v="2303" actId="478"/>
          <ac:cxnSpMkLst>
            <pc:docMk/>
            <pc:sldMk cId="3368514185" sldId="256"/>
            <ac:cxnSpMk id="18" creationId="{1187A45A-3585-479F-8A7E-49F3E71D807B}"/>
          </ac:cxnSpMkLst>
        </pc:cxnChg>
        <pc:cxnChg chg="add del mod">
          <ac:chgData name="Cheng, Hsiang-yu" userId="98a4946f-23c3-400c-bb84-b323b28233bc" providerId="ADAL" clId="{EBC5B5A8-7F63-4A76-AE53-B2ACB0AC7910}" dt="2020-09-30T19:10:22.547" v="2295" actId="478"/>
          <ac:cxnSpMkLst>
            <pc:docMk/>
            <pc:sldMk cId="3368514185" sldId="256"/>
            <ac:cxnSpMk id="21" creationId="{54C9D57D-11DC-4CD1-8641-39F3666D2D98}"/>
          </ac:cxnSpMkLst>
        </pc:cxnChg>
        <pc:cxnChg chg="add del mod">
          <ac:chgData name="Cheng, Hsiang-yu" userId="98a4946f-23c3-400c-bb84-b323b28233bc" providerId="ADAL" clId="{EBC5B5A8-7F63-4A76-AE53-B2ACB0AC7910}" dt="2020-09-30T19:10:17.621" v="2292" actId="478"/>
          <ac:cxnSpMkLst>
            <pc:docMk/>
            <pc:sldMk cId="3368514185" sldId="256"/>
            <ac:cxnSpMk id="23" creationId="{064FE25E-E149-4579-99A8-B3DCCF47719B}"/>
          </ac:cxnSpMkLst>
        </pc:cxnChg>
        <pc:cxnChg chg="add del mod">
          <ac:chgData name="Cheng, Hsiang-yu" userId="98a4946f-23c3-400c-bb84-b323b28233bc" providerId="ADAL" clId="{EBC5B5A8-7F63-4A76-AE53-B2ACB0AC7910}" dt="2020-10-01T04:00:27.413" v="2600" actId="478"/>
          <ac:cxnSpMkLst>
            <pc:docMk/>
            <pc:sldMk cId="3368514185" sldId="256"/>
            <ac:cxnSpMk id="25" creationId="{6AE5F213-5B98-4F83-BCDC-D440870C2E02}"/>
          </ac:cxnSpMkLst>
        </pc:cxnChg>
        <pc:cxnChg chg="add del mod">
          <ac:chgData name="Cheng, Hsiang-yu" userId="98a4946f-23c3-400c-bb84-b323b28233bc" providerId="ADAL" clId="{EBC5B5A8-7F63-4A76-AE53-B2ACB0AC7910}" dt="2020-10-01T04:00:27.413" v="2600" actId="478"/>
          <ac:cxnSpMkLst>
            <pc:docMk/>
            <pc:sldMk cId="3368514185" sldId="256"/>
            <ac:cxnSpMk id="26" creationId="{44C3CDD8-D6D4-4B04-B9EE-9D58CABD8EA8}"/>
          </ac:cxnSpMkLst>
        </pc:cxnChg>
        <pc:cxnChg chg="add del mod">
          <ac:chgData name="Cheng, Hsiang-yu" userId="98a4946f-23c3-400c-bb84-b323b28233bc" providerId="ADAL" clId="{EBC5B5A8-7F63-4A76-AE53-B2ACB0AC7910}" dt="2020-10-01T04:00:27.413" v="2600" actId="478"/>
          <ac:cxnSpMkLst>
            <pc:docMk/>
            <pc:sldMk cId="3368514185" sldId="256"/>
            <ac:cxnSpMk id="27" creationId="{3958A905-ACC2-4C75-AF78-D6E1D16F07D9}"/>
          </ac:cxnSpMkLst>
        </pc:cxnChg>
        <pc:cxnChg chg="add del mod">
          <ac:chgData name="Cheng, Hsiang-yu" userId="98a4946f-23c3-400c-bb84-b323b28233bc" providerId="ADAL" clId="{EBC5B5A8-7F63-4A76-AE53-B2ACB0AC7910}" dt="2020-10-01T04:00:27.413" v="2600" actId="478"/>
          <ac:cxnSpMkLst>
            <pc:docMk/>
            <pc:sldMk cId="3368514185" sldId="256"/>
            <ac:cxnSpMk id="64" creationId="{58C96BF6-40B7-40A0-8521-68E4A7F0609F}"/>
          </ac:cxnSpMkLst>
        </pc:cxnChg>
        <pc:cxnChg chg="add del mod">
          <ac:chgData name="Cheng, Hsiang-yu" userId="98a4946f-23c3-400c-bb84-b323b28233bc" providerId="ADAL" clId="{EBC5B5A8-7F63-4A76-AE53-B2ACB0AC7910}" dt="2020-10-01T04:00:27.413" v="2600" actId="478"/>
          <ac:cxnSpMkLst>
            <pc:docMk/>
            <pc:sldMk cId="3368514185" sldId="256"/>
            <ac:cxnSpMk id="71" creationId="{8D5740C8-FA9B-4CAB-BFB3-30DB6CC8E024}"/>
          </ac:cxnSpMkLst>
        </pc:cxnChg>
        <pc:cxnChg chg="del mod">
          <ac:chgData name="Cheng, Hsiang-yu" userId="98a4946f-23c3-400c-bb84-b323b28233bc" providerId="ADAL" clId="{EBC5B5A8-7F63-4A76-AE53-B2ACB0AC7910}" dt="2020-09-10T23:20:36.474" v="204" actId="478"/>
          <ac:cxnSpMkLst>
            <pc:docMk/>
            <pc:sldMk cId="3368514185" sldId="256"/>
            <ac:cxnSpMk id="87" creationId="{A72E6975-7820-44A0-AEAB-7922944C89A6}"/>
          </ac:cxnSpMkLst>
        </pc:cxnChg>
        <pc:cxnChg chg="del mod">
          <ac:chgData name="Cheng, Hsiang-yu" userId="98a4946f-23c3-400c-bb84-b323b28233bc" providerId="ADAL" clId="{EBC5B5A8-7F63-4A76-AE53-B2ACB0AC7910}" dt="2020-09-10T23:20:37.957" v="205" actId="478"/>
          <ac:cxnSpMkLst>
            <pc:docMk/>
            <pc:sldMk cId="3368514185" sldId="256"/>
            <ac:cxnSpMk id="91" creationId="{B30EB2F0-1C88-490F-8B1E-37AF84E5B2ED}"/>
          </ac:cxnSpMkLst>
        </pc:cxnChg>
        <pc:cxnChg chg="del mod">
          <ac:chgData name="Cheng, Hsiang-yu" userId="98a4946f-23c3-400c-bb84-b323b28233bc" providerId="ADAL" clId="{EBC5B5A8-7F63-4A76-AE53-B2ACB0AC7910}" dt="2020-09-10T23:20:09.449" v="201" actId="478"/>
          <ac:cxnSpMkLst>
            <pc:docMk/>
            <pc:sldMk cId="3368514185" sldId="256"/>
            <ac:cxnSpMk id="94" creationId="{4DC71C86-9FFF-4E2A-9382-AEBDA6481F08}"/>
          </ac:cxnSpMkLst>
        </pc:cxnChg>
        <pc:cxnChg chg="del mod">
          <ac:chgData name="Cheng, Hsiang-yu" userId="98a4946f-23c3-400c-bb84-b323b28233bc" providerId="ADAL" clId="{EBC5B5A8-7F63-4A76-AE53-B2ACB0AC7910}" dt="2020-09-10T23:20:07.447" v="199" actId="478"/>
          <ac:cxnSpMkLst>
            <pc:docMk/>
            <pc:sldMk cId="3368514185" sldId="256"/>
            <ac:cxnSpMk id="97" creationId="{91373DE4-9F4B-4B88-BFDB-B2ED3D2E80DB}"/>
          </ac:cxnSpMkLst>
        </pc:cxnChg>
      </pc:sldChg>
      <pc:sldChg chg="addSp delSp modSp">
        <pc:chgData name="Cheng, Hsiang-yu" userId="98a4946f-23c3-400c-bb84-b323b28233bc" providerId="ADAL" clId="{EBC5B5A8-7F63-4A76-AE53-B2ACB0AC7910}" dt="2020-10-01T01:44:36.978" v="2508" actId="20577"/>
        <pc:sldMkLst>
          <pc:docMk/>
          <pc:sldMk cId="355980699" sldId="257"/>
        </pc:sldMkLst>
        <pc:spChg chg="mod">
          <ac:chgData name="Cheng, Hsiang-yu" userId="98a4946f-23c3-400c-bb84-b323b28233bc" providerId="ADAL" clId="{EBC5B5A8-7F63-4A76-AE53-B2ACB0AC7910}" dt="2020-09-10T23:25:10.976" v="288" actId="20577"/>
          <ac:spMkLst>
            <pc:docMk/>
            <pc:sldMk cId="355980699" sldId="257"/>
            <ac:spMk id="4" creationId="{9A8D5054-C54B-4194-AE79-F4B0B35E4F6D}"/>
          </ac:spMkLst>
        </pc:spChg>
        <pc:spChg chg="mod">
          <ac:chgData name="Cheng, Hsiang-yu" userId="98a4946f-23c3-400c-bb84-b323b28233bc" providerId="ADAL" clId="{EBC5B5A8-7F63-4A76-AE53-B2ACB0AC7910}" dt="2020-09-30T19:12:24.832" v="2315" actId="14100"/>
          <ac:spMkLst>
            <pc:docMk/>
            <pc:sldMk cId="355980699" sldId="257"/>
            <ac:spMk id="12" creationId="{DD90F37F-F5A1-45A0-8731-CAF97EFD8E18}"/>
          </ac:spMkLst>
        </pc:spChg>
        <pc:spChg chg="del">
          <ac:chgData name="Cheng, Hsiang-yu" userId="98a4946f-23c3-400c-bb84-b323b28233bc" providerId="ADAL" clId="{EBC5B5A8-7F63-4A76-AE53-B2ACB0AC7910}" dt="2020-09-30T19:12:01.833" v="2309"/>
          <ac:spMkLst>
            <pc:docMk/>
            <pc:sldMk cId="355980699" sldId="257"/>
            <ac:spMk id="22" creationId="{BAE69488-74A8-48A3-A4E0-CF16475D46C1}"/>
          </ac:spMkLst>
        </pc:spChg>
        <pc:spChg chg="mod">
          <ac:chgData name="Cheng, Hsiang-yu" userId="98a4946f-23c3-400c-bb84-b323b28233bc" providerId="ADAL" clId="{EBC5B5A8-7F63-4A76-AE53-B2ACB0AC7910}" dt="2020-09-30T19:12:19.051" v="2314" actId="1076"/>
          <ac:spMkLst>
            <pc:docMk/>
            <pc:sldMk cId="355980699" sldId="257"/>
            <ac:spMk id="24" creationId="{E667F23D-2E35-4E3F-B6D1-AF4A944B8F19}"/>
          </ac:spMkLst>
        </pc:spChg>
        <pc:spChg chg="add del mod">
          <ac:chgData name="Cheng, Hsiang-yu" userId="98a4946f-23c3-400c-bb84-b323b28233bc" providerId="ADAL" clId="{EBC5B5A8-7F63-4A76-AE53-B2ACB0AC7910}" dt="2020-09-10T23:12:49.875" v="178"/>
          <ac:spMkLst>
            <pc:docMk/>
            <pc:sldMk cId="355980699" sldId="257"/>
            <ac:spMk id="25" creationId="{0295E8D4-0C36-4A8E-87D5-EDA0C2D749DB}"/>
          </ac:spMkLst>
        </pc:spChg>
        <pc:spChg chg="add del mod">
          <ac:chgData name="Cheng, Hsiang-yu" userId="98a4946f-23c3-400c-bb84-b323b28233bc" providerId="ADAL" clId="{EBC5B5A8-7F63-4A76-AE53-B2ACB0AC7910}" dt="2020-09-30T19:12:29.693" v="2316"/>
          <ac:spMkLst>
            <pc:docMk/>
            <pc:sldMk cId="355980699" sldId="257"/>
            <ac:spMk id="25" creationId="{4DEB5ECA-BCFC-4362-8C61-C03619E4F2B4}"/>
          </ac:spMkLst>
        </pc:spChg>
        <pc:spChg chg="add del mod">
          <ac:chgData name="Cheng, Hsiang-yu" userId="98a4946f-23c3-400c-bb84-b323b28233bc" providerId="ADAL" clId="{EBC5B5A8-7F63-4A76-AE53-B2ACB0AC7910}" dt="2020-09-10T23:22:36.422" v="249" actId="478"/>
          <ac:spMkLst>
            <pc:docMk/>
            <pc:sldMk cId="355980699" sldId="257"/>
            <ac:spMk id="25" creationId="{64C718B4-632A-4F84-AFD5-F9B61A4C41AA}"/>
          </ac:spMkLst>
        </pc:spChg>
        <pc:spChg chg="add del mod">
          <ac:chgData name="Cheng, Hsiang-yu" userId="98a4946f-23c3-400c-bb84-b323b28233bc" providerId="ADAL" clId="{EBC5B5A8-7F63-4A76-AE53-B2ACB0AC7910}" dt="2020-09-10T23:22:36.422" v="249" actId="478"/>
          <ac:spMkLst>
            <pc:docMk/>
            <pc:sldMk cId="355980699" sldId="257"/>
            <ac:spMk id="26" creationId="{4E0B008B-D086-47C2-BE22-0E1CFEFFE86A}"/>
          </ac:spMkLst>
        </pc:spChg>
        <pc:spChg chg="add mod">
          <ac:chgData name="Cheng, Hsiang-yu" userId="98a4946f-23c3-400c-bb84-b323b28233bc" providerId="ADAL" clId="{EBC5B5A8-7F63-4A76-AE53-B2ACB0AC7910}" dt="2020-10-01T01:44:35.105" v="2506" actId="1076"/>
          <ac:spMkLst>
            <pc:docMk/>
            <pc:sldMk cId="355980699" sldId="257"/>
            <ac:spMk id="26" creationId="{517575E9-0086-4DD5-89C4-3F75247834DB}"/>
          </ac:spMkLst>
        </pc:spChg>
        <pc:spChg chg="add mod">
          <ac:chgData name="Cheng, Hsiang-yu" userId="98a4946f-23c3-400c-bb84-b323b28233bc" providerId="ADAL" clId="{EBC5B5A8-7F63-4A76-AE53-B2ACB0AC7910}" dt="2020-09-30T19:14:54.095" v="2379" actId="164"/>
          <ac:spMkLst>
            <pc:docMk/>
            <pc:sldMk cId="355980699" sldId="257"/>
            <ac:spMk id="29" creationId="{1B0752F7-C663-4D0C-84A2-279525FBD3EB}"/>
          </ac:spMkLst>
        </pc:spChg>
        <pc:spChg chg="add del mod">
          <ac:chgData name="Cheng, Hsiang-yu" userId="98a4946f-23c3-400c-bb84-b323b28233bc" providerId="ADAL" clId="{EBC5B5A8-7F63-4A76-AE53-B2ACB0AC7910}" dt="2020-09-10T23:22:36.422" v="249" actId="478"/>
          <ac:spMkLst>
            <pc:docMk/>
            <pc:sldMk cId="355980699" sldId="257"/>
            <ac:spMk id="29" creationId="{39F25736-2CA6-4393-ABA3-ED40B7FDC03F}"/>
          </ac:spMkLst>
        </pc:spChg>
        <pc:spChg chg="add del mod">
          <ac:chgData name="Cheng, Hsiang-yu" userId="98a4946f-23c3-400c-bb84-b323b28233bc" providerId="ADAL" clId="{EBC5B5A8-7F63-4A76-AE53-B2ACB0AC7910}" dt="2020-09-10T23:22:36.422" v="249" actId="478"/>
          <ac:spMkLst>
            <pc:docMk/>
            <pc:sldMk cId="355980699" sldId="257"/>
            <ac:spMk id="35" creationId="{40ED51A6-BF02-4354-B126-03D62DA204F8}"/>
          </ac:spMkLst>
        </pc:spChg>
        <pc:spChg chg="add mod">
          <ac:chgData name="Cheng, Hsiang-yu" userId="98a4946f-23c3-400c-bb84-b323b28233bc" providerId="ADAL" clId="{EBC5B5A8-7F63-4A76-AE53-B2ACB0AC7910}" dt="2020-10-01T01:44:36.978" v="2508" actId="20577"/>
          <ac:spMkLst>
            <pc:docMk/>
            <pc:sldMk cId="355980699" sldId="257"/>
            <ac:spMk id="35" creationId="{786C53E7-BABE-4A0B-AAB4-D95136F49A1C}"/>
          </ac:spMkLst>
        </pc:spChg>
        <pc:grpChg chg="add mod">
          <ac:chgData name="Cheng, Hsiang-yu" userId="98a4946f-23c3-400c-bb84-b323b28233bc" providerId="ADAL" clId="{EBC5B5A8-7F63-4A76-AE53-B2ACB0AC7910}" dt="2020-09-30T19:14:54.095" v="2379" actId="164"/>
          <ac:grpSpMkLst>
            <pc:docMk/>
            <pc:sldMk cId="355980699" sldId="257"/>
            <ac:grpSpMk id="5" creationId="{1C50C69C-6098-48EF-AA4D-C14A20CA14CB}"/>
          </ac:grpSpMkLst>
        </pc:grpChg>
        <pc:grpChg chg="mod">
          <ac:chgData name="Cheng, Hsiang-yu" userId="98a4946f-23c3-400c-bb84-b323b28233bc" providerId="ADAL" clId="{EBC5B5A8-7F63-4A76-AE53-B2ACB0AC7910}" dt="2020-09-30T19:13:19.070" v="2320" actId="1076"/>
          <ac:grpSpMkLst>
            <pc:docMk/>
            <pc:sldMk cId="355980699" sldId="257"/>
            <ac:grpSpMk id="28" creationId="{0351B70B-3ED3-4164-991B-452EECA40F3A}"/>
          </ac:grpSpMkLst>
        </pc:grpChg>
        <pc:grpChg chg="mod">
          <ac:chgData name="Cheng, Hsiang-yu" userId="98a4946f-23c3-400c-bb84-b323b28233bc" providerId="ADAL" clId="{EBC5B5A8-7F63-4A76-AE53-B2ACB0AC7910}" dt="2020-09-10T23:22:41.689" v="251" actId="1076"/>
          <ac:grpSpMkLst>
            <pc:docMk/>
            <pc:sldMk cId="355980699" sldId="257"/>
            <ac:grpSpMk id="49" creationId="{DCE2115D-F333-48F5-9E15-4DC760B7E4DA}"/>
          </ac:grpSpMkLst>
        </pc:grpChg>
        <pc:cxnChg chg="add del mod">
          <ac:chgData name="Cheng, Hsiang-yu" userId="98a4946f-23c3-400c-bb84-b323b28233bc" providerId="ADAL" clId="{EBC5B5A8-7F63-4A76-AE53-B2ACB0AC7910}" dt="2020-09-10T23:22:36.422" v="249" actId="478"/>
          <ac:cxnSpMkLst>
            <pc:docMk/>
            <pc:sldMk cId="355980699" sldId="257"/>
            <ac:cxnSpMk id="36" creationId="{C84C357F-B8C1-4076-BBC3-233C47344E60}"/>
          </ac:cxnSpMkLst>
        </pc:cxnChg>
        <pc:cxnChg chg="add mod">
          <ac:chgData name="Cheng, Hsiang-yu" userId="98a4946f-23c3-400c-bb84-b323b28233bc" providerId="ADAL" clId="{EBC5B5A8-7F63-4A76-AE53-B2ACB0AC7910}" dt="2020-10-01T01:44:35.105" v="2506" actId="1076"/>
          <ac:cxnSpMkLst>
            <pc:docMk/>
            <pc:sldMk cId="355980699" sldId="257"/>
            <ac:cxnSpMk id="36" creationId="{F7CDD37E-D8CD-4DE6-B0E5-BDB81064B47A}"/>
          </ac:cxnSpMkLst>
        </pc:cxnChg>
        <pc:cxnChg chg="add del mod">
          <ac:chgData name="Cheng, Hsiang-yu" userId="98a4946f-23c3-400c-bb84-b323b28233bc" providerId="ADAL" clId="{EBC5B5A8-7F63-4A76-AE53-B2ACB0AC7910}" dt="2020-09-10T23:22:36.422" v="249" actId="478"/>
          <ac:cxnSpMkLst>
            <pc:docMk/>
            <pc:sldMk cId="355980699" sldId="257"/>
            <ac:cxnSpMk id="38" creationId="{F8383D60-26CA-47ED-B630-97F0E986C72A}"/>
          </ac:cxnSpMkLst>
        </pc:cxnChg>
      </pc:sldChg>
      <pc:sldChg chg="addSp delSp modSp">
        <pc:chgData name="Cheng, Hsiang-yu" userId="98a4946f-23c3-400c-bb84-b323b28233bc" providerId="ADAL" clId="{EBC5B5A8-7F63-4A76-AE53-B2ACB0AC7910}" dt="2020-09-10T22:41:30.770" v="146" actId="1076"/>
        <pc:sldMkLst>
          <pc:docMk/>
          <pc:sldMk cId="4101062968" sldId="258"/>
        </pc:sldMkLst>
        <pc:spChg chg="mod">
          <ac:chgData name="Cheng, Hsiang-yu" userId="98a4946f-23c3-400c-bb84-b323b28233bc" providerId="ADAL" clId="{EBC5B5A8-7F63-4A76-AE53-B2ACB0AC7910}" dt="2020-09-07T08:13:08.026" v="8" actId="20577"/>
          <ac:spMkLst>
            <pc:docMk/>
            <pc:sldMk cId="4101062968" sldId="258"/>
            <ac:spMk id="4" creationId="{96B2A3E7-1605-4B0E-832C-EF5D9D737B0D}"/>
          </ac:spMkLst>
        </pc:spChg>
        <pc:spChg chg="mod">
          <ac:chgData name="Cheng, Hsiang-yu" userId="98a4946f-23c3-400c-bb84-b323b28233bc" providerId="ADAL" clId="{EBC5B5A8-7F63-4A76-AE53-B2ACB0AC7910}" dt="2020-09-10T22:39:15.961" v="93" actId="14100"/>
          <ac:spMkLst>
            <pc:docMk/>
            <pc:sldMk cId="4101062968" sldId="258"/>
            <ac:spMk id="19" creationId="{EF59A034-C387-4A8E-9D6E-B1750AB748AB}"/>
          </ac:spMkLst>
        </pc:spChg>
        <pc:spChg chg="add del mod">
          <ac:chgData name="Cheng, Hsiang-yu" userId="98a4946f-23c3-400c-bb84-b323b28233bc" providerId="ADAL" clId="{EBC5B5A8-7F63-4A76-AE53-B2ACB0AC7910}" dt="2020-09-10T22:41:21.492" v="144" actId="478"/>
          <ac:spMkLst>
            <pc:docMk/>
            <pc:sldMk cId="4101062968" sldId="258"/>
            <ac:spMk id="20" creationId="{14A239C7-73BE-4A3F-9EE0-A9561D62C5E8}"/>
          </ac:spMkLst>
        </pc:spChg>
        <pc:spChg chg="add mod">
          <ac:chgData name="Cheng, Hsiang-yu" userId="98a4946f-23c3-400c-bb84-b323b28233bc" providerId="ADAL" clId="{EBC5B5A8-7F63-4A76-AE53-B2ACB0AC7910}" dt="2020-09-10T22:41:27.694" v="145" actId="164"/>
          <ac:spMkLst>
            <pc:docMk/>
            <pc:sldMk cId="4101062968" sldId="258"/>
            <ac:spMk id="21" creationId="{33B29BEC-445A-40D1-8F9F-1374B2D7F201}"/>
          </ac:spMkLst>
        </pc:spChg>
        <pc:grpChg chg="add mod">
          <ac:chgData name="Cheng, Hsiang-yu" userId="98a4946f-23c3-400c-bb84-b323b28233bc" providerId="ADAL" clId="{EBC5B5A8-7F63-4A76-AE53-B2ACB0AC7910}" dt="2020-09-10T22:41:30.770" v="146" actId="1076"/>
          <ac:grpSpMkLst>
            <pc:docMk/>
            <pc:sldMk cId="4101062968" sldId="258"/>
            <ac:grpSpMk id="2" creationId="{E20DA52E-2047-4183-BECE-34802AA8E6AE}"/>
          </ac:grpSpMkLst>
        </pc:grpChg>
        <pc:grpChg chg="mod">
          <ac:chgData name="Cheng, Hsiang-yu" userId="98a4946f-23c3-400c-bb84-b323b28233bc" providerId="ADAL" clId="{EBC5B5A8-7F63-4A76-AE53-B2ACB0AC7910}" dt="2020-09-10T22:41:27.694" v="145" actId="164"/>
          <ac:grpSpMkLst>
            <pc:docMk/>
            <pc:sldMk cId="4101062968" sldId="258"/>
            <ac:grpSpMk id="12" creationId="{57B8EA3A-F054-435A-9C7D-8F32EB13B223}"/>
          </ac:grpSpMkLst>
        </pc:grpChg>
        <pc:grpChg chg="del">
          <ac:chgData name="Cheng, Hsiang-yu" userId="98a4946f-23c3-400c-bb84-b323b28233bc" providerId="ADAL" clId="{EBC5B5A8-7F63-4A76-AE53-B2ACB0AC7910}" dt="2020-09-07T08:13:01.127" v="3"/>
          <ac:grpSpMkLst>
            <pc:docMk/>
            <pc:sldMk cId="4101062968" sldId="258"/>
            <ac:grpSpMk id="20" creationId="{DBBD4BDB-663D-4C28-B779-1BAAEA84EEBC}"/>
          </ac:grpSpMkLst>
        </pc:grpChg>
      </pc:sldChg>
      <pc:sldChg chg="addSp modSp ord">
        <pc:chgData name="Cheng, Hsiang-yu" userId="98a4946f-23c3-400c-bb84-b323b28233bc" providerId="ADAL" clId="{EBC5B5A8-7F63-4A76-AE53-B2ACB0AC7910}" dt="2020-10-01T01:38:49.531" v="2493"/>
        <pc:sldMkLst>
          <pc:docMk/>
          <pc:sldMk cId="2391025443" sldId="260"/>
        </pc:sldMkLst>
        <pc:spChg chg="add mod">
          <ac:chgData name="Cheng, Hsiang-yu" userId="98a4946f-23c3-400c-bb84-b323b28233bc" providerId="ADAL" clId="{EBC5B5A8-7F63-4A76-AE53-B2ACB0AC7910}" dt="2020-09-10T23:12:54.690" v="182" actId="1076"/>
          <ac:spMkLst>
            <pc:docMk/>
            <pc:sldMk cId="2391025443" sldId="260"/>
            <ac:spMk id="2" creationId="{F15D9EEB-8B0D-4D0F-98B8-E6F3D38C7134}"/>
          </ac:spMkLst>
        </pc:spChg>
        <pc:spChg chg="mod">
          <ac:chgData name="Cheng, Hsiang-yu" userId="98a4946f-23c3-400c-bb84-b323b28233bc" providerId="ADAL" clId="{EBC5B5A8-7F63-4A76-AE53-B2ACB0AC7910}" dt="2020-09-10T23:03:32.929" v="147" actId="14100"/>
          <ac:spMkLst>
            <pc:docMk/>
            <pc:sldMk cId="2391025443" sldId="260"/>
            <ac:spMk id="37" creationId="{93703EE4-CE5A-4D3B-8415-B9ACFA00E03D}"/>
          </ac:spMkLst>
        </pc:spChg>
        <pc:spChg chg="mod">
          <ac:chgData name="Cheng, Hsiang-yu" userId="98a4946f-23c3-400c-bb84-b323b28233bc" providerId="ADAL" clId="{EBC5B5A8-7F63-4A76-AE53-B2ACB0AC7910}" dt="2020-09-10T23:03:36.617" v="148" actId="1076"/>
          <ac:spMkLst>
            <pc:docMk/>
            <pc:sldMk cId="2391025443" sldId="260"/>
            <ac:spMk id="38" creationId="{5391F162-AE2C-4367-9A60-4024D542A25B}"/>
          </ac:spMkLst>
        </pc:spChg>
        <pc:grpChg chg="mod">
          <ac:chgData name="Cheng, Hsiang-yu" userId="98a4946f-23c3-400c-bb84-b323b28233bc" providerId="ADAL" clId="{EBC5B5A8-7F63-4A76-AE53-B2ACB0AC7910}" dt="2020-09-22T07:23:45.906" v="737" actId="1035"/>
          <ac:grpSpMkLst>
            <pc:docMk/>
            <pc:sldMk cId="2391025443" sldId="260"/>
            <ac:grpSpMk id="134" creationId="{F1DB9592-C043-4381-9BDB-55F095087269}"/>
          </ac:grpSpMkLst>
        </pc:grpChg>
        <pc:cxnChg chg="mod">
          <ac:chgData name="Cheng, Hsiang-yu" userId="98a4946f-23c3-400c-bb84-b323b28233bc" providerId="ADAL" clId="{EBC5B5A8-7F63-4A76-AE53-B2ACB0AC7910}" dt="2020-09-22T07:23:45.906" v="737" actId="1035"/>
          <ac:cxnSpMkLst>
            <pc:docMk/>
            <pc:sldMk cId="2391025443" sldId="260"/>
            <ac:cxnSpMk id="45" creationId="{6C71B94E-8052-45CE-9595-3BF0DF549292}"/>
          </ac:cxnSpMkLst>
        </pc:cxnChg>
        <pc:cxnChg chg="mod">
          <ac:chgData name="Cheng, Hsiang-yu" userId="98a4946f-23c3-400c-bb84-b323b28233bc" providerId="ADAL" clId="{EBC5B5A8-7F63-4A76-AE53-B2ACB0AC7910}" dt="2020-09-22T07:23:45.906" v="737" actId="1035"/>
          <ac:cxnSpMkLst>
            <pc:docMk/>
            <pc:sldMk cId="2391025443" sldId="260"/>
            <ac:cxnSpMk id="67" creationId="{3B527D9C-EE5B-4F65-8D8E-2E0DBB3C0C84}"/>
          </ac:cxnSpMkLst>
        </pc:cxnChg>
        <pc:cxnChg chg="mod">
          <ac:chgData name="Cheng, Hsiang-yu" userId="98a4946f-23c3-400c-bb84-b323b28233bc" providerId="ADAL" clId="{EBC5B5A8-7F63-4A76-AE53-B2ACB0AC7910}" dt="2020-09-22T07:23:45.906" v="737" actId="1035"/>
          <ac:cxnSpMkLst>
            <pc:docMk/>
            <pc:sldMk cId="2391025443" sldId="260"/>
            <ac:cxnSpMk id="149" creationId="{9ADE9702-DC60-43DD-9BBE-57AAB916FFFC}"/>
          </ac:cxnSpMkLst>
        </pc:cxnChg>
        <pc:cxnChg chg="mod">
          <ac:chgData name="Cheng, Hsiang-yu" userId="98a4946f-23c3-400c-bb84-b323b28233bc" providerId="ADAL" clId="{EBC5B5A8-7F63-4A76-AE53-B2ACB0AC7910}" dt="2020-09-22T07:23:45.906" v="737" actId="1035"/>
          <ac:cxnSpMkLst>
            <pc:docMk/>
            <pc:sldMk cId="2391025443" sldId="260"/>
            <ac:cxnSpMk id="155" creationId="{B714BDD2-DE04-4F1C-A757-E94E066CE8A9}"/>
          </ac:cxnSpMkLst>
        </pc:cxnChg>
        <pc:cxnChg chg="mod">
          <ac:chgData name="Cheng, Hsiang-yu" userId="98a4946f-23c3-400c-bb84-b323b28233bc" providerId="ADAL" clId="{EBC5B5A8-7F63-4A76-AE53-B2ACB0AC7910}" dt="2020-09-22T07:23:45.906" v="737" actId="1035"/>
          <ac:cxnSpMkLst>
            <pc:docMk/>
            <pc:sldMk cId="2391025443" sldId="260"/>
            <ac:cxnSpMk id="159" creationId="{49454D14-54D8-44D3-87EF-2EB89F0C4729}"/>
          </ac:cxnSpMkLst>
        </pc:cxnChg>
      </pc:sldChg>
      <pc:sldChg chg="addSp delSp modSp add ord">
        <pc:chgData name="Cheng, Hsiang-yu" userId="98a4946f-23c3-400c-bb84-b323b28233bc" providerId="ADAL" clId="{EBC5B5A8-7F63-4A76-AE53-B2ACB0AC7910}" dt="2020-10-01T01:38:51.086" v="2494"/>
        <pc:sldMkLst>
          <pc:docMk/>
          <pc:sldMk cId="1239866114" sldId="261"/>
        </pc:sldMkLst>
        <pc:spChg chg="del">
          <ac:chgData name="Cheng, Hsiang-yu" userId="98a4946f-23c3-400c-bb84-b323b28233bc" providerId="ADAL" clId="{EBC5B5A8-7F63-4A76-AE53-B2ACB0AC7910}" dt="2020-09-07T08:12:55.235" v="1" actId="478"/>
          <ac:spMkLst>
            <pc:docMk/>
            <pc:sldMk cId="1239866114" sldId="261"/>
            <ac:spMk id="2" creationId="{3A9EB23F-47D2-4C72-A044-751E65B2FAA3}"/>
          </ac:spMkLst>
        </pc:spChg>
        <pc:spChg chg="del">
          <ac:chgData name="Cheng, Hsiang-yu" userId="98a4946f-23c3-400c-bb84-b323b28233bc" providerId="ADAL" clId="{EBC5B5A8-7F63-4A76-AE53-B2ACB0AC7910}" dt="2020-09-07T08:12:56.269" v="2" actId="478"/>
          <ac:spMkLst>
            <pc:docMk/>
            <pc:sldMk cId="1239866114" sldId="261"/>
            <ac:spMk id="3" creationId="{E49AF359-DF5B-4FC7-AE87-9D9786125AE0}"/>
          </ac:spMkLst>
        </pc:spChg>
        <pc:spChg chg="mod">
          <ac:chgData name="Cheng, Hsiang-yu" userId="98a4946f-23c3-400c-bb84-b323b28233bc" providerId="ADAL" clId="{EBC5B5A8-7F63-4A76-AE53-B2ACB0AC7910}" dt="2020-09-08T05:43:30.935" v="89" actId="1076"/>
          <ac:spMkLst>
            <pc:docMk/>
            <pc:sldMk cId="1239866114" sldId="261"/>
            <ac:spMk id="6" creationId="{9C17248B-53C4-4061-933C-AC52B685FF21}"/>
          </ac:spMkLst>
        </pc:spChg>
        <pc:spChg chg="mod topLvl">
          <ac:chgData name="Cheng, Hsiang-yu" userId="98a4946f-23c3-400c-bb84-b323b28233bc" providerId="ADAL" clId="{EBC5B5A8-7F63-4A76-AE53-B2ACB0AC7910}" dt="2020-09-07T08:15:54.176" v="44" actId="1076"/>
          <ac:spMkLst>
            <pc:docMk/>
            <pc:sldMk cId="1239866114" sldId="261"/>
            <ac:spMk id="13" creationId="{78996E84-E97C-459B-9019-5C209D096404}"/>
          </ac:spMkLst>
        </pc:spChg>
        <pc:spChg chg="mod topLvl">
          <ac:chgData name="Cheng, Hsiang-yu" userId="98a4946f-23c3-400c-bb84-b323b28233bc" providerId="ADAL" clId="{EBC5B5A8-7F63-4A76-AE53-B2ACB0AC7910}" dt="2020-09-07T08:14:56.009" v="36" actId="165"/>
          <ac:spMkLst>
            <pc:docMk/>
            <pc:sldMk cId="1239866114" sldId="261"/>
            <ac:spMk id="14" creationId="{2A36A7A9-494C-44BF-90C5-240BA0A781EF}"/>
          </ac:spMkLst>
        </pc:spChg>
        <pc:spChg chg="mod topLvl">
          <ac:chgData name="Cheng, Hsiang-yu" userId="98a4946f-23c3-400c-bb84-b323b28233bc" providerId="ADAL" clId="{EBC5B5A8-7F63-4A76-AE53-B2ACB0AC7910}" dt="2020-09-07T08:14:56.009" v="36" actId="165"/>
          <ac:spMkLst>
            <pc:docMk/>
            <pc:sldMk cId="1239866114" sldId="261"/>
            <ac:spMk id="15" creationId="{12089C9C-84F5-4CF2-A2EE-4D2CFED0E916}"/>
          </ac:spMkLst>
        </pc:spChg>
        <pc:spChg chg="mod topLvl">
          <ac:chgData name="Cheng, Hsiang-yu" userId="98a4946f-23c3-400c-bb84-b323b28233bc" providerId="ADAL" clId="{EBC5B5A8-7F63-4A76-AE53-B2ACB0AC7910}" dt="2020-09-07T08:15:03.381" v="38" actId="14100"/>
          <ac:spMkLst>
            <pc:docMk/>
            <pc:sldMk cId="1239866114" sldId="261"/>
            <ac:spMk id="16" creationId="{8E5F7A6E-A733-4CEA-BD8C-873F65178D09}"/>
          </ac:spMkLst>
        </pc:spChg>
        <pc:spChg chg="mod topLvl">
          <ac:chgData name="Cheng, Hsiang-yu" userId="98a4946f-23c3-400c-bb84-b323b28233bc" providerId="ADAL" clId="{EBC5B5A8-7F63-4A76-AE53-B2ACB0AC7910}" dt="2020-09-08T05:42:30.349" v="85" actId="14100"/>
          <ac:spMkLst>
            <pc:docMk/>
            <pc:sldMk cId="1239866114" sldId="261"/>
            <ac:spMk id="17" creationId="{36C1619D-756D-4A04-A823-CE33510B2F34}"/>
          </ac:spMkLst>
        </pc:spChg>
        <pc:spChg chg="add mod">
          <ac:chgData name="Cheng, Hsiang-yu" userId="98a4946f-23c3-400c-bb84-b323b28233bc" providerId="ADAL" clId="{EBC5B5A8-7F63-4A76-AE53-B2ACB0AC7910}" dt="2020-09-10T23:25:20.201" v="293" actId="20577"/>
          <ac:spMkLst>
            <pc:docMk/>
            <pc:sldMk cId="1239866114" sldId="261"/>
            <ac:spMk id="20" creationId="{434FD532-7D02-4CBC-A097-38CE80FFBFBC}"/>
          </ac:spMkLst>
        </pc:spChg>
        <pc:spChg chg="add mod">
          <ac:chgData name="Cheng, Hsiang-yu" userId="98a4946f-23c3-400c-bb84-b323b28233bc" providerId="ADAL" clId="{EBC5B5A8-7F63-4A76-AE53-B2ACB0AC7910}" dt="2020-09-07T09:18:21.731" v="82" actId="1076"/>
          <ac:spMkLst>
            <pc:docMk/>
            <pc:sldMk cId="1239866114" sldId="261"/>
            <ac:spMk id="25" creationId="{04671154-7E7B-476A-B6C6-5A73BF64F7D0}"/>
          </ac:spMkLst>
        </pc:spChg>
        <pc:spChg chg="mod">
          <ac:chgData name="Cheng, Hsiang-yu" userId="98a4946f-23c3-400c-bb84-b323b28233bc" providerId="ADAL" clId="{EBC5B5A8-7F63-4A76-AE53-B2ACB0AC7910}" dt="2020-09-07T08:18:30.564" v="64" actId="1076"/>
          <ac:spMkLst>
            <pc:docMk/>
            <pc:sldMk cId="1239866114" sldId="261"/>
            <ac:spMk id="28" creationId="{A7571D0F-8B22-4703-AE15-83FC378661ED}"/>
          </ac:spMkLst>
        </pc:spChg>
        <pc:spChg chg="del mod">
          <ac:chgData name="Cheng, Hsiang-yu" userId="98a4946f-23c3-400c-bb84-b323b28233bc" providerId="ADAL" clId="{EBC5B5A8-7F63-4A76-AE53-B2ACB0AC7910}" dt="2020-09-07T08:18:53.812" v="66" actId="478"/>
          <ac:spMkLst>
            <pc:docMk/>
            <pc:sldMk cId="1239866114" sldId="261"/>
            <ac:spMk id="29" creationId="{6CEFFC30-43DD-4936-BF6C-2CA04F996B41}"/>
          </ac:spMkLst>
        </pc:spChg>
        <pc:spChg chg="del mod">
          <ac:chgData name="Cheng, Hsiang-yu" userId="98a4946f-23c3-400c-bb84-b323b28233bc" providerId="ADAL" clId="{EBC5B5A8-7F63-4A76-AE53-B2ACB0AC7910}" dt="2020-09-07T08:18:55.974" v="68" actId="478"/>
          <ac:spMkLst>
            <pc:docMk/>
            <pc:sldMk cId="1239866114" sldId="261"/>
            <ac:spMk id="30" creationId="{71647B7D-097D-4829-AE36-0299B0622705}"/>
          </ac:spMkLst>
        </pc:spChg>
        <pc:spChg chg="del mod">
          <ac:chgData name="Cheng, Hsiang-yu" userId="98a4946f-23c3-400c-bb84-b323b28233bc" providerId="ADAL" clId="{EBC5B5A8-7F63-4A76-AE53-B2ACB0AC7910}" dt="2020-09-07T08:18:58.912" v="70" actId="478"/>
          <ac:spMkLst>
            <pc:docMk/>
            <pc:sldMk cId="1239866114" sldId="261"/>
            <ac:spMk id="31" creationId="{93858621-455A-41BA-839F-CDD11251394A}"/>
          </ac:spMkLst>
        </pc:spChg>
        <pc:spChg chg="mod">
          <ac:chgData name="Cheng, Hsiang-yu" userId="98a4946f-23c3-400c-bb84-b323b28233bc" providerId="ADAL" clId="{EBC5B5A8-7F63-4A76-AE53-B2ACB0AC7910}" dt="2020-09-07T08:19:57.465" v="74" actId="14100"/>
          <ac:spMkLst>
            <pc:docMk/>
            <pc:sldMk cId="1239866114" sldId="261"/>
            <ac:spMk id="32" creationId="{2B8A71EA-71C7-4432-8FC4-958A4B2E07AC}"/>
          </ac:spMkLst>
        </pc:spChg>
        <pc:spChg chg="add mod">
          <ac:chgData name="Cheng, Hsiang-yu" userId="98a4946f-23c3-400c-bb84-b323b28233bc" providerId="ADAL" clId="{EBC5B5A8-7F63-4A76-AE53-B2ACB0AC7910}" dt="2020-09-07T08:20:07.139" v="76" actId="164"/>
          <ac:spMkLst>
            <pc:docMk/>
            <pc:sldMk cId="1239866114" sldId="261"/>
            <ac:spMk id="33" creationId="{113380B4-C7C4-4AF0-9EFF-F6B02E15FBE9}"/>
          </ac:spMkLst>
        </pc:spChg>
        <pc:grpChg chg="add mod">
          <ac:chgData name="Cheng, Hsiang-yu" userId="98a4946f-23c3-400c-bb84-b323b28233bc" providerId="ADAL" clId="{EBC5B5A8-7F63-4A76-AE53-B2ACB0AC7910}" dt="2020-09-10T23:25:00.548" v="287" actId="1076"/>
          <ac:grpSpMkLst>
            <pc:docMk/>
            <pc:sldMk cId="1239866114" sldId="261"/>
            <ac:grpSpMk id="4" creationId="{98F57678-24B9-4F07-9724-23BB94C6BF98}"/>
          </ac:grpSpMkLst>
        </pc:grpChg>
        <pc:grpChg chg="add del mod">
          <ac:chgData name="Cheng, Hsiang-yu" userId="98a4946f-23c3-400c-bb84-b323b28233bc" providerId="ADAL" clId="{EBC5B5A8-7F63-4A76-AE53-B2ACB0AC7910}" dt="2020-09-07T08:13:48.892" v="19" actId="165"/>
          <ac:grpSpMkLst>
            <pc:docMk/>
            <pc:sldMk cId="1239866114" sldId="261"/>
            <ac:grpSpMk id="11" creationId="{45DA9488-F0E2-4AA9-BF95-0D5227225CCB}"/>
          </ac:grpSpMkLst>
        </pc:grpChg>
        <pc:grpChg chg="del mod topLvl">
          <ac:chgData name="Cheng, Hsiang-yu" userId="98a4946f-23c3-400c-bb84-b323b28233bc" providerId="ADAL" clId="{EBC5B5A8-7F63-4A76-AE53-B2ACB0AC7910}" dt="2020-09-07T08:14:56.009" v="36" actId="165"/>
          <ac:grpSpMkLst>
            <pc:docMk/>
            <pc:sldMk cId="1239866114" sldId="261"/>
            <ac:grpSpMk id="12" creationId="{DA312A3A-EE63-4F33-840D-64AA68EC111B}"/>
          </ac:grpSpMkLst>
        </pc:grpChg>
        <pc:grpChg chg="add del mod">
          <ac:chgData name="Cheng, Hsiang-yu" userId="98a4946f-23c3-400c-bb84-b323b28233bc" providerId="ADAL" clId="{EBC5B5A8-7F63-4A76-AE53-B2ACB0AC7910}" dt="2020-09-07T08:13:18.645" v="14" actId="478"/>
          <ac:grpSpMkLst>
            <pc:docMk/>
            <pc:sldMk cId="1239866114" sldId="261"/>
            <ac:grpSpMk id="18" creationId="{EAF13AC4-12C7-4B81-A7C3-821FE427287A}"/>
          </ac:grpSpMkLst>
        </pc:grpChg>
        <pc:grpChg chg="mod">
          <ac:chgData name="Cheng, Hsiang-yu" userId="98a4946f-23c3-400c-bb84-b323b28233bc" providerId="ADAL" clId="{EBC5B5A8-7F63-4A76-AE53-B2ACB0AC7910}" dt="2020-09-07T08:13:15.737" v="12"/>
          <ac:grpSpMkLst>
            <pc:docMk/>
            <pc:sldMk cId="1239866114" sldId="261"/>
            <ac:grpSpMk id="19" creationId="{15662791-0DFE-4695-803F-C01041F6ACDF}"/>
          </ac:grpSpMkLst>
        </pc:grpChg>
        <pc:grpChg chg="add mod">
          <ac:chgData name="Cheng, Hsiang-yu" userId="98a4946f-23c3-400c-bb84-b323b28233bc" providerId="ADAL" clId="{EBC5B5A8-7F63-4A76-AE53-B2ACB0AC7910}" dt="2020-09-07T08:20:07.139" v="76" actId="164"/>
          <ac:grpSpMkLst>
            <pc:docMk/>
            <pc:sldMk cId="1239866114" sldId="261"/>
            <ac:grpSpMk id="26" creationId="{BD9BB9F1-6693-466B-B1E9-FFA15EB99E8C}"/>
          </ac:grpSpMkLst>
        </pc:grpChg>
        <pc:grpChg chg="del mod">
          <ac:chgData name="Cheng, Hsiang-yu" userId="98a4946f-23c3-400c-bb84-b323b28233bc" providerId="ADAL" clId="{EBC5B5A8-7F63-4A76-AE53-B2ACB0AC7910}" dt="2020-09-07T08:18:58.912" v="70" actId="478"/>
          <ac:grpSpMkLst>
            <pc:docMk/>
            <pc:sldMk cId="1239866114" sldId="261"/>
            <ac:grpSpMk id="27" creationId="{AC3EE947-899C-4D17-A9FA-74CA8F69C047}"/>
          </ac:grpSpMkLst>
        </pc:grpChg>
        <pc:grpChg chg="add mod">
          <ac:chgData name="Cheng, Hsiang-yu" userId="98a4946f-23c3-400c-bb84-b323b28233bc" providerId="ADAL" clId="{EBC5B5A8-7F63-4A76-AE53-B2ACB0AC7910}" dt="2020-09-08T05:42:37.463" v="86" actId="1076"/>
          <ac:grpSpMkLst>
            <pc:docMk/>
            <pc:sldMk cId="1239866114" sldId="261"/>
            <ac:grpSpMk id="34" creationId="{48D323BC-B8F3-4C5E-9696-C6FA938F5004}"/>
          </ac:grpSpMkLst>
        </pc:grpChg>
      </pc:sldChg>
      <pc:sldChg chg="addSp delSp modSp add ord">
        <pc:chgData name="Cheng, Hsiang-yu" userId="98a4946f-23c3-400c-bb84-b323b28233bc" providerId="ADAL" clId="{EBC5B5A8-7F63-4A76-AE53-B2ACB0AC7910}" dt="2020-10-01T01:39:10.491" v="2496"/>
        <pc:sldMkLst>
          <pc:docMk/>
          <pc:sldMk cId="3643170532" sldId="262"/>
        </pc:sldMkLst>
        <pc:spChg chg="mod">
          <ac:chgData name="Cheng, Hsiang-yu" userId="98a4946f-23c3-400c-bb84-b323b28233bc" providerId="ADAL" clId="{EBC5B5A8-7F63-4A76-AE53-B2ACB0AC7910}" dt="2020-09-22T11:52:20.651" v="1733" actId="20577"/>
          <ac:spMkLst>
            <pc:docMk/>
            <pc:sldMk cId="3643170532" sldId="262"/>
            <ac:spMk id="4" creationId="{9A8D5054-C54B-4194-AE79-F4B0B35E4F6D}"/>
          </ac:spMkLst>
        </pc:spChg>
        <pc:spChg chg="add mod topLvl">
          <ac:chgData name="Cheng, Hsiang-yu" userId="98a4946f-23c3-400c-bb84-b323b28233bc" providerId="ADAL" clId="{EBC5B5A8-7F63-4A76-AE53-B2ACB0AC7910}" dt="2020-09-22T12:42:09.158" v="2283" actId="1076"/>
          <ac:spMkLst>
            <pc:docMk/>
            <pc:sldMk cId="3643170532" sldId="262"/>
            <ac:spMk id="23" creationId="{2476386E-84DB-4660-9F99-227635307D34}"/>
          </ac:spMkLst>
        </pc:spChg>
        <pc:spChg chg="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25" creationId="{64C718B4-632A-4F84-AFD5-F9B61A4C41AA}"/>
          </ac:spMkLst>
        </pc:spChg>
        <pc:spChg chg="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26" creationId="{4E0B008B-D086-47C2-BE22-0E1CFEFFE86A}"/>
          </ac:spMkLst>
        </pc:spChg>
        <pc:spChg chg="del mod">
          <ac:chgData name="Cheng, Hsiang-yu" userId="98a4946f-23c3-400c-bb84-b323b28233bc" providerId="ADAL" clId="{EBC5B5A8-7F63-4A76-AE53-B2ACB0AC7910}" dt="2020-09-22T11:43:25.616" v="1590" actId="478"/>
          <ac:spMkLst>
            <pc:docMk/>
            <pc:sldMk cId="3643170532" sldId="262"/>
            <ac:spMk id="29" creationId="{39F25736-2CA6-4393-ABA3-ED40B7FDC03F}"/>
          </ac:spMkLst>
        </pc:spChg>
        <pc:spChg chg="add del mod">
          <ac:chgData name="Cheng, Hsiang-yu" userId="98a4946f-23c3-400c-bb84-b323b28233bc" providerId="ADAL" clId="{EBC5B5A8-7F63-4A76-AE53-B2ACB0AC7910}" dt="2020-09-22T11:51:19.854" v="1695" actId="478"/>
          <ac:spMkLst>
            <pc:docMk/>
            <pc:sldMk cId="3643170532" sldId="262"/>
            <ac:spMk id="31" creationId="{BF520DF7-8E43-437C-B281-8818FD2C3D2C}"/>
          </ac:spMkLst>
        </pc:spChg>
        <pc:spChg chg="add del mod">
          <ac:chgData name="Cheng, Hsiang-yu" userId="98a4946f-23c3-400c-bb84-b323b28233bc" providerId="ADAL" clId="{EBC5B5A8-7F63-4A76-AE53-B2ACB0AC7910}" dt="2020-09-22T12:39:01.727" v="2261" actId="478"/>
          <ac:spMkLst>
            <pc:docMk/>
            <pc:sldMk cId="3643170532" sldId="262"/>
            <ac:spMk id="32" creationId="{C1B22D42-F0F3-4388-B43F-D46130EE22DB}"/>
          </ac:spMkLst>
        </pc:spChg>
        <pc:spChg chg="del mod">
          <ac:chgData name="Cheng, Hsiang-yu" userId="98a4946f-23c3-400c-bb84-b323b28233bc" providerId="ADAL" clId="{EBC5B5A8-7F63-4A76-AE53-B2ACB0AC7910}" dt="2020-09-22T11:43:26.651" v="1591" actId="478"/>
          <ac:spMkLst>
            <pc:docMk/>
            <pc:sldMk cId="3643170532" sldId="262"/>
            <ac:spMk id="35" creationId="{40ED51A6-BF02-4354-B126-03D62DA204F8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39" creationId="{AE31508E-271E-46CB-B467-E27D6E47E1FC}"/>
          </ac:spMkLst>
        </pc:spChg>
        <pc:spChg chg="add del mod">
          <ac:chgData name="Cheng, Hsiang-yu" userId="98a4946f-23c3-400c-bb84-b323b28233bc" providerId="ADAL" clId="{EBC5B5A8-7F63-4A76-AE53-B2ACB0AC7910}" dt="2020-09-30T19:13:07.411" v="2319"/>
          <ac:spMkLst>
            <pc:docMk/>
            <pc:sldMk cId="3643170532" sldId="262"/>
            <ac:spMk id="41" creationId="{F36439DF-9BC0-486F-964A-016DFC4DB793}"/>
          </ac:spMkLst>
        </pc:spChg>
        <pc:spChg chg="add del mod">
          <ac:chgData name="Cheng, Hsiang-yu" userId="98a4946f-23c3-400c-bb84-b323b28233bc" providerId="ADAL" clId="{EBC5B5A8-7F63-4A76-AE53-B2ACB0AC7910}" dt="2020-09-22T11:43:23.095" v="1588" actId="478"/>
          <ac:spMkLst>
            <pc:docMk/>
            <pc:sldMk cId="3643170532" sldId="262"/>
            <ac:spMk id="42" creationId="{572D7E4E-93A1-46B5-8633-F784A9690AE8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43" creationId="{531A331E-E925-4DBA-8D3A-6AB449CCFD00}"/>
          </ac:spMkLst>
        </pc:spChg>
        <pc:spChg chg="add del mod">
          <ac:chgData name="Cheng, Hsiang-yu" userId="98a4946f-23c3-400c-bb84-b323b28233bc" providerId="ADAL" clId="{EBC5B5A8-7F63-4A76-AE53-B2ACB0AC7910}" dt="2020-09-22T11:43:10.382" v="1580" actId="478"/>
          <ac:spMkLst>
            <pc:docMk/>
            <pc:sldMk cId="3643170532" sldId="262"/>
            <ac:spMk id="44" creationId="{AC09CDFF-076A-43D9-BF92-FC50A0685905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45" creationId="{AC480D14-C891-46D8-A773-3AAFB2E9ED48}"/>
          </ac:spMkLst>
        </pc:spChg>
        <pc:spChg chg="add del mod">
          <ac:chgData name="Cheng, Hsiang-yu" userId="98a4946f-23c3-400c-bb84-b323b28233bc" providerId="ADAL" clId="{EBC5B5A8-7F63-4A76-AE53-B2ACB0AC7910}" dt="2020-09-22T11:43:04.556" v="1576" actId="478"/>
          <ac:spMkLst>
            <pc:docMk/>
            <pc:sldMk cId="3643170532" sldId="262"/>
            <ac:spMk id="50" creationId="{A5C2703E-47D6-474D-898F-64CB5B866668}"/>
          </ac:spMkLst>
        </pc:spChg>
        <pc:spChg chg="add del mod">
          <ac:chgData name="Cheng, Hsiang-yu" userId="98a4946f-23c3-400c-bb84-b323b28233bc" providerId="ADAL" clId="{EBC5B5A8-7F63-4A76-AE53-B2ACB0AC7910}" dt="2020-09-22T11:43:06.805" v="1578" actId="478"/>
          <ac:spMkLst>
            <pc:docMk/>
            <pc:sldMk cId="3643170532" sldId="262"/>
            <ac:spMk id="51" creationId="{5CC159B1-EEC3-4AC4-A8E7-B8F12B4E7DF7}"/>
          </ac:spMkLst>
        </pc:spChg>
        <pc:spChg chg="add del mod">
          <ac:chgData name="Cheng, Hsiang-yu" userId="98a4946f-23c3-400c-bb84-b323b28233bc" providerId="ADAL" clId="{EBC5B5A8-7F63-4A76-AE53-B2ACB0AC7910}" dt="2020-09-22T11:43:23.692" v="1589" actId="478"/>
          <ac:spMkLst>
            <pc:docMk/>
            <pc:sldMk cId="3643170532" sldId="262"/>
            <ac:spMk id="53" creationId="{A996E746-AA01-432B-92CE-A20E61EC5A28}"/>
          </ac:spMkLst>
        </pc:spChg>
        <pc:spChg chg="add mod topLvl">
          <ac:chgData name="Cheng, Hsiang-yu" userId="98a4946f-23c3-400c-bb84-b323b28233bc" providerId="ADAL" clId="{EBC5B5A8-7F63-4A76-AE53-B2ACB0AC7910}" dt="2020-09-22T12:42:41.973" v="2287" actId="1076"/>
          <ac:spMkLst>
            <pc:docMk/>
            <pc:sldMk cId="3643170532" sldId="262"/>
            <ac:spMk id="54" creationId="{EE3E7BA8-0E61-4FC9-A24C-B2F0256444DD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55" creationId="{6FA9139F-C3F8-4939-AF1D-1F811566F14B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88" creationId="{B93175BD-4A73-464F-BB01-77534CA121F5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04" creationId="{6CDFE72E-B689-41BE-89A8-F3FAF6958627}"/>
          </ac:spMkLst>
        </pc:spChg>
        <pc:spChg chg="add mod topLvl">
          <ac:chgData name="Cheng, Hsiang-yu" userId="98a4946f-23c3-400c-bb84-b323b28233bc" providerId="ADAL" clId="{EBC5B5A8-7F63-4A76-AE53-B2ACB0AC7910}" dt="2020-09-22T12:42:20.486" v="2285" actId="1076"/>
          <ac:spMkLst>
            <pc:docMk/>
            <pc:sldMk cId="3643170532" sldId="262"/>
            <ac:spMk id="105" creationId="{4DEDA203-0A87-4FAA-AE49-512E7692C95C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06" creationId="{BB7CEBA2-9B35-4E25-AA33-F6B9BFA1FEFD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07" creationId="{D6CBA60E-8BCB-46EC-80A4-5FCD8A47D337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08" creationId="{DCA95663-F40E-421A-AB89-0251DDE26E68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09" creationId="{883295EA-1DFF-4762-9DF8-77C35979A128}"/>
          </ac:spMkLst>
        </pc:spChg>
        <pc:spChg chg="add mod topLvl">
          <ac:chgData name="Cheng, Hsiang-yu" userId="98a4946f-23c3-400c-bb84-b323b28233bc" providerId="ADAL" clId="{EBC5B5A8-7F63-4A76-AE53-B2ACB0AC7910}" dt="2020-09-22T12:42:23.714" v="2286" actId="1076"/>
          <ac:spMkLst>
            <pc:docMk/>
            <pc:sldMk cId="3643170532" sldId="262"/>
            <ac:spMk id="110" creationId="{727595F6-E32D-446E-B689-529B78BB7BE8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11" creationId="{F9E19B49-4F10-4179-8020-62D66038940A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19" creationId="{9ED05782-D2E7-4318-9537-5BCA95CD65C8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20" creationId="{4B2A9EEA-0785-46D8-9601-5B8DEEE91795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42" creationId="{25D1A95E-17A8-4D2A-91B1-D688CF4CC095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46" creationId="{1BAC3276-FEC1-48BE-8640-448CC70C77D9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47" creationId="{745783B8-A9F2-413A-81CE-6B35E1B1ABC6}"/>
          </ac:spMkLst>
        </pc:spChg>
        <pc:spChg chg="add mod topLvl">
          <ac:chgData name="Cheng, Hsiang-yu" userId="98a4946f-23c3-400c-bb84-b323b28233bc" providerId="ADAL" clId="{EBC5B5A8-7F63-4A76-AE53-B2ACB0AC7910}" dt="2020-09-22T12:41:05.122" v="2279" actId="165"/>
          <ac:spMkLst>
            <pc:docMk/>
            <pc:sldMk cId="3643170532" sldId="262"/>
            <ac:spMk id="148" creationId="{4694E63F-3D2F-4916-9F24-3805942883C7}"/>
          </ac:spMkLst>
        </pc:spChg>
        <pc:spChg chg="add mod">
          <ac:chgData name="Cheng, Hsiang-yu" userId="98a4946f-23c3-400c-bb84-b323b28233bc" providerId="ADAL" clId="{EBC5B5A8-7F63-4A76-AE53-B2ACB0AC7910}" dt="2020-09-22T12:43:01.827" v="2288" actId="208"/>
          <ac:spMkLst>
            <pc:docMk/>
            <pc:sldMk cId="3643170532" sldId="262"/>
            <ac:spMk id="158" creationId="{FBB9D366-BB82-4050-87CE-A7B8DBA20D4A}"/>
          </ac:spMkLst>
        </pc:spChg>
        <pc:grpChg chg="del">
          <ac:chgData name="Cheng, Hsiang-yu" userId="98a4946f-23c3-400c-bb84-b323b28233bc" providerId="ADAL" clId="{EBC5B5A8-7F63-4A76-AE53-B2ACB0AC7910}" dt="2020-09-10T23:21:02.236" v="210" actId="478"/>
          <ac:grpSpMkLst>
            <pc:docMk/>
            <pc:sldMk cId="3643170532" sldId="262"/>
            <ac:grpSpMk id="28" creationId="{0351B70B-3ED3-4164-991B-452EECA40F3A}"/>
          </ac:grpSpMkLst>
        </pc:grpChg>
        <pc:grpChg chg="del">
          <ac:chgData name="Cheng, Hsiang-yu" userId="98a4946f-23c3-400c-bb84-b323b28233bc" providerId="ADAL" clId="{EBC5B5A8-7F63-4A76-AE53-B2ACB0AC7910}" dt="2020-09-10T23:21:03.878" v="211" actId="478"/>
          <ac:grpSpMkLst>
            <pc:docMk/>
            <pc:sldMk cId="3643170532" sldId="262"/>
            <ac:grpSpMk id="49" creationId="{DCE2115D-F333-48F5-9E15-4DC760B7E4DA}"/>
          </ac:grpSpMkLst>
        </pc:grpChg>
        <pc:grpChg chg="add mod">
          <ac:chgData name="Cheng, Hsiang-yu" userId="98a4946f-23c3-400c-bb84-b323b28233bc" providerId="ADAL" clId="{EBC5B5A8-7F63-4A76-AE53-B2ACB0AC7910}" dt="2020-09-22T12:18:39.105" v="2212" actId="164"/>
          <ac:grpSpMkLst>
            <pc:docMk/>
            <pc:sldMk cId="3643170532" sldId="262"/>
            <ac:grpSpMk id="153" creationId="{2AC74559-E256-4E7A-B1E2-98B43D0A693E}"/>
          </ac:grpSpMkLst>
        </pc:grpChg>
        <pc:grpChg chg="add mod">
          <ac:chgData name="Cheng, Hsiang-yu" userId="98a4946f-23c3-400c-bb84-b323b28233bc" providerId="ADAL" clId="{EBC5B5A8-7F63-4A76-AE53-B2ACB0AC7910}" dt="2020-09-22T12:18:46.798" v="2214" actId="164"/>
          <ac:grpSpMkLst>
            <pc:docMk/>
            <pc:sldMk cId="3643170532" sldId="262"/>
            <ac:grpSpMk id="154" creationId="{28942A7B-0A09-4C1A-969E-FB9CD2B53851}"/>
          </ac:grpSpMkLst>
        </pc:grpChg>
        <pc:grpChg chg="add del mod">
          <ac:chgData name="Cheng, Hsiang-yu" userId="98a4946f-23c3-400c-bb84-b323b28233bc" providerId="ADAL" clId="{EBC5B5A8-7F63-4A76-AE53-B2ACB0AC7910}" dt="2020-09-22T12:41:05.122" v="2279" actId="165"/>
          <ac:grpSpMkLst>
            <pc:docMk/>
            <pc:sldMk cId="3643170532" sldId="262"/>
            <ac:grpSpMk id="157" creationId="{4FE1ED88-E37A-4222-915D-FC3F1070ED57}"/>
          </ac:grpSpMkLst>
        </pc:grpChg>
        <pc:cxnChg chg="add mod topLvl">
          <ac:chgData name="Cheng, Hsiang-yu" userId="98a4946f-23c3-400c-bb84-b323b28233bc" providerId="ADAL" clId="{EBC5B5A8-7F63-4A76-AE53-B2ACB0AC7910}" dt="2020-09-22T12:41:05.122" v="2279" actId="165"/>
          <ac:cxnSpMkLst>
            <pc:docMk/>
            <pc:sldMk cId="3643170532" sldId="262"/>
            <ac:cxnSpMk id="11" creationId="{A08D2DF2-1329-4A3F-8705-E685570B7A15}"/>
          </ac:cxnSpMkLst>
        </pc:cxnChg>
        <pc:cxnChg chg="add mod topLvl">
          <ac:chgData name="Cheng, Hsiang-yu" userId="98a4946f-23c3-400c-bb84-b323b28233bc" providerId="ADAL" clId="{EBC5B5A8-7F63-4A76-AE53-B2ACB0AC7910}" dt="2020-09-22T12:42:09.158" v="2283" actId="1076"/>
          <ac:cxnSpMkLst>
            <pc:docMk/>
            <pc:sldMk cId="3643170532" sldId="262"/>
            <ac:cxnSpMk id="13" creationId="{B1CAB2E0-CBA4-4435-B84F-5E9111729A67}"/>
          </ac:cxnSpMkLst>
        </pc:cxnChg>
        <pc:cxnChg chg="add del mod">
          <ac:chgData name="Cheng, Hsiang-yu" userId="98a4946f-23c3-400c-bb84-b323b28233bc" providerId="ADAL" clId="{EBC5B5A8-7F63-4A76-AE53-B2ACB0AC7910}" dt="2020-09-22T11:51:19.089" v="1694" actId="478"/>
          <ac:cxnSpMkLst>
            <pc:docMk/>
            <pc:sldMk cId="3643170532" sldId="262"/>
            <ac:cxnSpMk id="15" creationId="{6E5ADF8E-7040-4934-B5E7-7AAD82923A15}"/>
          </ac:cxnSpMkLst>
        </pc:cxnChg>
        <pc:cxnChg chg="add del mod">
          <ac:chgData name="Cheng, Hsiang-yu" userId="98a4946f-23c3-400c-bb84-b323b28233bc" providerId="ADAL" clId="{EBC5B5A8-7F63-4A76-AE53-B2ACB0AC7910}" dt="2020-09-22T11:52:41.282" v="1737" actId="478"/>
          <ac:cxnSpMkLst>
            <pc:docMk/>
            <pc:sldMk cId="3643170532" sldId="262"/>
            <ac:cxnSpMk id="17" creationId="{8B50FC20-7468-402A-8B04-EB21DF76DDA2}"/>
          </ac:cxnSpMkLst>
        </pc:cxnChg>
        <pc:cxnChg chg="add mod topLvl">
          <ac:chgData name="Cheng, Hsiang-yu" userId="98a4946f-23c3-400c-bb84-b323b28233bc" providerId="ADAL" clId="{EBC5B5A8-7F63-4A76-AE53-B2ACB0AC7910}" dt="2020-09-22T12:42:09.158" v="2283" actId="1076"/>
          <ac:cxnSpMkLst>
            <pc:docMk/>
            <pc:sldMk cId="3643170532" sldId="262"/>
            <ac:cxnSpMk id="19" creationId="{4B220436-576D-4BCA-9141-531E01735C1D}"/>
          </ac:cxnSpMkLst>
        </pc:cxnChg>
        <pc:cxnChg chg="del mod">
          <ac:chgData name="Cheng, Hsiang-yu" userId="98a4946f-23c3-400c-bb84-b323b28233bc" providerId="ADAL" clId="{EBC5B5A8-7F63-4A76-AE53-B2ACB0AC7910}" dt="2020-09-22T11:43:19.742" v="1584" actId="478"/>
          <ac:cxnSpMkLst>
            <pc:docMk/>
            <pc:sldMk cId="3643170532" sldId="262"/>
            <ac:cxnSpMk id="36" creationId="{C84C357F-B8C1-4076-BBC3-233C47344E60}"/>
          </ac:cxnSpMkLst>
        </pc:cxnChg>
        <pc:cxnChg chg="mod">
          <ac:chgData name="Cheng, Hsiang-yu" userId="98a4946f-23c3-400c-bb84-b323b28233bc" providerId="ADAL" clId="{EBC5B5A8-7F63-4A76-AE53-B2ACB0AC7910}" dt="2020-09-10T23:21:03.878" v="211" actId="478"/>
          <ac:cxnSpMkLst>
            <pc:docMk/>
            <pc:sldMk cId="3643170532" sldId="262"/>
            <ac:cxnSpMk id="37" creationId="{B20B168C-A438-43A9-9CBE-0B839ECBF024}"/>
          </ac:cxnSpMkLst>
        </pc:cxnChg>
        <pc:cxnChg chg="del mod">
          <ac:chgData name="Cheng, Hsiang-yu" userId="98a4946f-23c3-400c-bb84-b323b28233bc" providerId="ADAL" clId="{EBC5B5A8-7F63-4A76-AE53-B2ACB0AC7910}" dt="2020-09-22T11:43:21.317" v="1586" actId="478"/>
          <ac:cxnSpMkLst>
            <pc:docMk/>
            <pc:sldMk cId="3643170532" sldId="262"/>
            <ac:cxnSpMk id="38" creationId="{F8383D60-26CA-47ED-B630-97F0E986C72A}"/>
          </ac:cxnSpMkLst>
        </pc:cxnChg>
        <pc:cxnChg chg="mod">
          <ac:chgData name="Cheng, Hsiang-yu" userId="98a4946f-23c3-400c-bb84-b323b28233bc" providerId="ADAL" clId="{EBC5B5A8-7F63-4A76-AE53-B2ACB0AC7910}" dt="2020-09-10T23:21:03.878" v="211" actId="478"/>
          <ac:cxnSpMkLst>
            <pc:docMk/>
            <pc:sldMk cId="3643170532" sldId="262"/>
            <ac:cxnSpMk id="40" creationId="{7CAE1CC6-FE01-4FFC-BA93-5AE6637C44B4}"/>
          </ac:cxnSpMkLst>
        </pc:cxnChg>
        <pc:cxnChg chg="add del mod">
          <ac:chgData name="Cheng, Hsiang-yu" userId="98a4946f-23c3-400c-bb84-b323b28233bc" providerId="ADAL" clId="{EBC5B5A8-7F63-4A76-AE53-B2ACB0AC7910}" dt="2020-09-22T11:43:08.560" v="1579" actId="478"/>
          <ac:cxnSpMkLst>
            <pc:docMk/>
            <pc:sldMk cId="3643170532" sldId="262"/>
            <ac:cxnSpMk id="41" creationId="{214B0F8D-CCED-462A-AE74-5A07B1C9E81F}"/>
          </ac:cxnSpMkLst>
        </pc:cxnChg>
        <pc:cxnChg chg="mod">
          <ac:chgData name="Cheng, Hsiang-yu" userId="98a4946f-23c3-400c-bb84-b323b28233bc" providerId="ADAL" clId="{EBC5B5A8-7F63-4A76-AE53-B2ACB0AC7910}" dt="2020-09-10T23:21:03.878" v="211" actId="478"/>
          <ac:cxnSpMkLst>
            <pc:docMk/>
            <pc:sldMk cId="3643170532" sldId="262"/>
            <ac:cxnSpMk id="43" creationId="{405382E4-CE5E-4478-BC7E-B5CE42CC42BF}"/>
          </ac:cxnSpMkLst>
        </pc:cxnChg>
        <pc:cxnChg chg="mod">
          <ac:chgData name="Cheng, Hsiang-yu" userId="98a4946f-23c3-400c-bb84-b323b28233bc" providerId="ADAL" clId="{EBC5B5A8-7F63-4A76-AE53-B2ACB0AC7910}" dt="2020-09-10T23:21:03.878" v="211" actId="478"/>
          <ac:cxnSpMkLst>
            <pc:docMk/>
            <pc:sldMk cId="3643170532" sldId="262"/>
            <ac:cxnSpMk id="45" creationId="{381D38D2-B049-4E10-BD7E-EAF5FF70959D}"/>
          </ac:cxnSpMkLst>
        </pc:cxnChg>
        <pc:cxnChg chg="add del mod">
          <ac:chgData name="Cheng, Hsiang-yu" userId="98a4946f-23c3-400c-bb84-b323b28233bc" providerId="ADAL" clId="{EBC5B5A8-7F63-4A76-AE53-B2ACB0AC7910}" dt="2020-09-22T11:43:20.283" v="1585" actId="478"/>
          <ac:cxnSpMkLst>
            <pc:docMk/>
            <pc:sldMk cId="3643170532" sldId="262"/>
            <ac:cxnSpMk id="52" creationId="{BC09DB37-AC69-403D-8758-396F282A8FB8}"/>
          </ac:cxnSpMkLst>
        </pc:cxnChg>
        <pc:cxnChg chg="add del mod">
          <ac:chgData name="Cheng, Hsiang-yu" userId="98a4946f-23c3-400c-bb84-b323b28233bc" providerId="ADAL" clId="{EBC5B5A8-7F63-4A76-AE53-B2ACB0AC7910}" dt="2020-09-22T11:39:10.304" v="1554" actId="478"/>
          <ac:cxnSpMkLst>
            <pc:docMk/>
            <pc:sldMk cId="3643170532" sldId="262"/>
            <ac:cxnSpMk id="56" creationId="{F079BBC3-AC2B-4EC9-BD02-137C472D463E}"/>
          </ac:cxnSpMkLst>
        </pc:cxnChg>
        <pc:cxnChg chg="add del mod">
          <ac:chgData name="Cheng, Hsiang-yu" userId="98a4946f-23c3-400c-bb84-b323b28233bc" providerId="ADAL" clId="{EBC5B5A8-7F63-4A76-AE53-B2ACB0AC7910}" dt="2020-09-22T11:43:05.747" v="1577" actId="478"/>
          <ac:cxnSpMkLst>
            <pc:docMk/>
            <pc:sldMk cId="3643170532" sldId="262"/>
            <ac:cxnSpMk id="57" creationId="{AA5F9F70-DAF4-42FC-8781-4A0CEE990FA6}"/>
          </ac:cxnSpMkLst>
        </pc:cxnChg>
        <pc:cxnChg chg="add del mod">
          <ac:chgData name="Cheng, Hsiang-yu" userId="98a4946f-23c3-400c-bb84-b323b28233bc" providerId="ADAL" clId="{EBC5B5A8-7F63-4A76-AE53-B2ACB0AC7910}" dt="2020-09-22T11:43:22.329" v="1587" actId="478"/>
          <ac:cxnSpMkLst>
            <pc:docMk/>
            <pc:sldMk cId="3643170532" sldId="262"/>
            <ac:cxnSpMk id="58" creationId="{F8BB8631-A2AA-4B0F-8196-85A99B653B69}"/>
          </ac:cxnSpMkLst>
        </pc:cxnChg>
        <pc:cxnChg chg="add del mod">
          <ac:chgData name="Cheng, Hsiang-yu" userId="98a4946f-23c3-400c-bb84-b323b28233bc" providerId="ADAL" clId="{EBC5B5A8-7F63-4A76-AE53-B2ACB0AC7910}" dt="2020-09-22T11:43:18.909" v="1583" actId="478"/>
          <ac:cxnSpMkLst>
            <pc:docMk/>
            <pc:sldMk cId="3643170532" sldId="262"/>
            <ac:cxnSpMk id="59" creationId="{AD8D0071-32FF-4558-A549-DA811CEFB15B}"/>
          </ac:cxnSpMkLst>
        </pc:cxnChg>
        <pc:cxnChg chg="add del mod">
          <ac:chgData name="Cheng, Hsiang-yu" userId="98a4946f-23c3-400c-bb84-b323b28233bc" providerId="ADAL" clId="{EBC5B5A8-7F63-4A76-AE53-B2ACB0AC7910}" dt="2020-09-22T12:18:55.722" v="2216" actId="478"/>
          <ac:cxnSpMkLst>
            <pc:docMk/>
            <pc:sldMk cId="3643170532" sldId="262"/>
            <ac:cxnSpMk id="60" creationId="{1EA95842-F8B9-4F57-AC09-85228AA66D5C}"/>
          </ac:cxnSpMkLst>
        </pc:cxnChg>
        <pc:cxnChg chg="add mod topLvl">
          <ac:chgData name="Cheng, Hsiang-yu" userId="98a4946f-23c3-400c-bb84-b323b28233bc" providerId="ADAL" clId="{EBC5B5A8-7F63-4A76-AE53-B2ACB0AC7910}" dt="2020-09-22T12:42:14.265" v="2284" actId="1076"/>
          <ac:cxnSpMkLst>
            <pc:docMk/>
            <pc:sldMk cId="3643170532" sldId="262"/>
            <ac:cxnSpMk id="61" creationId="{AA962A51-C05E-47F8-81BE-BA1052B55D9D}"/>
          </ac:cxnSpMkLst>
        </pc:cxnChg>
        <pc:cxnChg chg="add del mod">
          <ac:chgData name="Cheng, Hsiang-yu" userId="98a4946f-23c3-400c-bb84-b323b28233bc" providerId="ADAL" clId="{EBC5B5A8-7F63-4A76-AE53-B2ACB0AC7910}" dt="2020-09-22T12:39:06.496" v="2263" actId="478"/>
          <ac:cxnSpMkLst>
            <pc:docMk/>
            <pc:sldMk cId="3643170532" sldId="262"/>
            <ac:cxnSpMk id="62" creationId="{87F2F5AA-7AC5-4571-AA73-1857A6A116B7}"/>
          </ac:cxnSpMkLst>
        </pc:cxnChg>
        <pc:cxnChg chg="add mod topLvl">
          <ac:chgData name="Cheng, Hsiang-yu" userId="98a4946f-23c3-400c-bb84-b323b28233bc" providerId="ADAL" clId="{EBC5B5A8-7F63-4A76-AE53-B2ACB0AC7910}" dt="2020-09-22T12:42:41.973" v="2287" actId="1076"/>
          <ac:cxnSpMkLst>
            <pc:docMk/>
            <pc:sldMk cId="3643170532" sldId="262"/>
            <ac:cxnSpMk id="64" creationId="{0D03C138-C63E-4963-9C2A-894DAF9518C3}"/>
          </ac:cxnSpMkLst>
        </pc:cxnChg>
        <pc:cxnChg chg="add mod topLvl">
          <ac:chgData name="Cheng, Hsiang-yu" userId="98a4946f-23c3-400c-bb84-b323b28233bc" providerId="ADAL" clId="{EBC5B5A8-7F63-4A76-AE53-B2ACB0AC7910}" dt="2020-09-22T12:41:05.122" v="2279" actId="165"/>
          <ac:cxnSpMkLst>
            <pc:docMk/>
            <pc:sldMk cId="3643170532" sldId="262"/>
            <ac:cxnSpMk id="67" creationId="{89286BCD-8739-4EA8-A835-9AB32FCF8DCE}"/>
          </ac:cxnSpMkLst>
        </pc:cxnChg>
        <pc:cxnChg chg="add del mod">
          <ac:chgData name="Cheng, Hsiang-yu" userId="98a4946f-23c3-400c-bb84-b323b28233bc" providerId="ADAL" clId="{EBC5B5A8-7F63-4A76-AE53-B2ACB0AC7910}" dt="2020-09-22T11:58:46.082" v="1828" actId="478"/>
          <ac:cxnSpMkLst>
            <pc:docMk/>
            <pc:sldMk cId="3643170532" sldId="262"/>
            <ac:cxnSpMk id="69" creationId="{E3F08675-1951-442B-9AD2-A56B1B6C6B45}"/>
          </ac:cxnSpMkLst>
        </pc:cxnChg>
        <pc:cxnChg chg="add del mod">
          <ac:chgData name="Cheng, Hsiang-yu" userId="98a4946f-23c3-400c-bb84-b323b28233bc" providerId="ADAL" clId="{EBC5B5A8-7F63-4A76-AE53-B2ACB0AC7910}" dt="2020-09-22T11:58:48.760" v="1830" actId="478"/>
          <ac:cxnSpMkLst>
            <pc:docMk/>
            <pc:sldMk cId="3643170532" sldId="262"/>
            <ac:cxnSpMk id="71" creationId="{69FBE163-C3B1-4DFE-B2BE-7C6715456276}"/>
          </ac:cxnSpMkLst>
        </pc:cxnChg>
        <pc:cxnChg chg="add mod topLvl">
          <ac:chgData name="Cheng, Hsiang-yu" userId="98a4946f-23c3-400c-bb84-b323b28233bc" providerId="ADAL" clId="{EBC5B5A8-7F63-4A76-AE53-B2ACB0AC7910}" dt="2020-09-22T12:41:05.122" v="2279" actId="165"/>
          <ac:cxnSpMkLst>
            <pc:docMk/>
            <pc:sldMk cId="3643170532" sldId="262"/>
            <ac:cxnSpMk id="97" creationId="{8B10ABBA-B4C9-4380-BE68-984B8A9210E2}"/>
          </ac:cxnSpMkLst>
        </pc:cxnChg>
        <pc:cxnChg chg="add mod topLvl">
          <ac:chgData name="Cheng, Hsiang-yu" userId="98a4946f-23c3-400c-bb84-b323b28233bc" providerId="ADAL" clId="{EBC5B5A8-7F63-4A76-AE53-B2ACB0AC7910}" dt="2020-09-22T12:41:05.122" v="2279" actId="165"/>
          <ac:cxnSpMkLst>
            <pc:docMk/>
            <pc:sldMk cId="3643170532" sldId="262"/>
            <ac:cxnSpMk id="99" creationId="{28E600A9-E45B-4DDC-8BE8-B8C418588B54}"/>
          </ac:cxnSpMkLst>
        </pc:cxnChg>
        <pc:cxnChg chg="add mod topLvl">
          <ac:chgData name="Cheng, Hsiang-yu" userId="98a4946f-23c3-400c-bb84-b323b28233bc" providerId="ADAL" clId="{EBC5B5A8-7F63-4A76-AE53-B2ACB0AC7910}" dt="2020-09-22T12:41:05.122" v="2279" actId="165"/>
          <ac:cxnSpMkLst>
            <pc:docMk/>
            <pc:sldMk cId="3643170532" sldId="262"/>
            <ac:cxnSpMk id="101" creationId="{3B7AEB2C-336D-45FE-B175-FB6EDD919374}"/>
          </ac:cxnSpMkLst>
        </pc:cxnChg>
        <pc:cxnChg chg="add mod topLvl">
          <ac:chgData name="Cheng, Hsiang-yu" userId="98a4946f-23c3-400c-bb84-b323b28233bc" providerId="ADAL" clId="{EBC5B5A8-7F63-4A76-AE53-B2ACB0AC7910}" dt="2020-09-22T12:41:05.122" v="2279" actId="165"/>
          <ac:cxnSpMkLst>
            <pc:docMk/>
            <pc:sldMk cId="3643170532" sldId="262"/>
            <ac:cxnSpMk id="103" creationId="{30B53C0A-82DF-4D39-8A94-A4D257E18224}"/>
          </ac:cxnSpMkLst>
        </pc:cxnChg>
        <pc:cxnChg chg="add mod topLvl">
          <ac:chgData name="Cheng, Hsiang-yu" userId="98a4946f-23c3-400c-bb84-b323b28233bc" providerId="ADAL" clId="{EBC5B5A8-7F63-4A76-AE53-B2ACB0AC7910}" dt="2020-09-22T12:41:05.122" v="2279" actId="165"/>
          <ac:cxnSpMkLst>
            <pc:docMk/>
            <pc:sldMk cId="3643170532" sldId="262"/>
            <ac:cxnSpMk id="116" creationId="{5E6B944C-730D-4716-A7B2-10EE4B7F890D}"/>
          </ac:cxnSpMkLst>
        </pc:cxnChg>
        <pc:cxnChg chg="add mod topLvl">
          <ac:chgData name="Cheng, Hsiang-yu" userId="98a4946f-23c3-400c-bb84-b323b28233bc" providerId="ADAL" clId="{EBC5B5A8-7F63-4A76-AE53-B2ACB0AC7910}" dt="2020-09-22T12:41:05.122" v="2279" actId="165"/>
          <ac:cxnSpMkLst>
            <pc:docMk/>
            <pc:sldMk cId="3643170532" sldId="262"/>
            <ac:cxnSpMk id="136" creationId="{DE8D970A-1C68-4180-B6C7-9572D3B075D1}"/>
          </ac:cxnSpMkLst>
        </pc:cxnChg>
        <pc:cxnChg chg="add mod topLvl">
          <ac:chgData name="Cheng, Hsiang-yu" userId="98a4946f-23c3-400c-bb84-b323b28233bc" providerId="ADAL" clId="{EBC5B5A8-7F63-4A76-AE53-B2ACB0AC7910}" dt="2020-09-22T12:41:05.122" v="2279" actId="165"/>
          <ac:cxnSpMkLst>
            <pc:docMk/>
            <pc:sldMk cId="3643170532" sldId="262"/>
            <ac:cxnSpMk id="143" creationId="{61790488-E4E0-4617-9611-1CE88061B3AA}"/>
          </ac:cxnSpMkLst>
        </pc:cxnChg>
        <pc:cxnChg chg="add mod topLvl">
          <ac:chgData name="Cheng, Hsiang-yu" userId="98a4946f-23c3-400c-bb84-b323b28233bc" providerId="ADAL" clId="{EBC5B5A8-7F63-4A76-AE53-B2ACB0AC7910}" dt="2020-09-22T12:41:05.122" v="2279" actId="165"/>
          <ac:cxnSpMkLst>
            <pc:docMk/>
            <pc:sldMk cId="3643170532" sldId="262"/>
            <ac:cxnSpMk id="156" creationId="{BC73A63D-592C-41A5-9986-83688F1C86EA}"/>
          </ac:cxnSpMkLst>
        </pc:cxnChg>
      </pc:sldChg>
      <pc:sldChg chg="addSp delSp modSp add del">
        <pc:chgData name="Cheng, Hsiang-yu" userId="98a4946f-23c3-400c-bb84-b323b28233bc" providerId="ADAL" clId="{EBC5B5A8-7F63-4A76-AE53-B2ACB0AC7910}" dt="2020-09-22T09:01:02.955" v="1323" actId="2696"/>
        <pc:sldMkLst>
          <pc:docMk/>
          <pc:sldMk cId="3887787986" sldId="263"/>
        </pc:sldMkLst>
        <pc:spChg chg="del">
          <ac:chgData name="Cheng, Hsiang-yu" userId="98a4946f-23c3-400c-bb84-b323b28233bc" providerId="ADAL" clId="{EBC5B5A8-7F63-4A76-AE53-B2ACB0AC7910}" dt="2020-09-14T01:42:08.999" v="297" actId="478"/>
          <ac:spMkLst>
            <pc:docMk/>
            <pc:sldMk cId="3887787986" sldId="263"/>
            <ac:spMk id="2" creationId="{5C4CF509-00C5-44AD-B090-3EEC69AF5104}"/>
          </ac:spMkLst>
        </pc:spChg>
        <pc:spChg chg="del">
          <ac:chgData name="Cheng, Hsiang-yu" userId="98a4946f-23c3-400c-bb84-b323b28233bc" providerId="ADAL" clId="{EBC5B5A8-7F63-4A76-AE53-B2ACB0AC7910}" dt="2020-09-14T01:42:10.185" v="298" actId="478"/>
          <ac:spMkLst>
            <pc:docMk/>
            <pc:sldMk cId="3887787986" sldId="263"/>
            <ac:spMk id="3" creationId="{BB6C43EC-0AE8-4298-8E30-EC0BDD41FD95}"/>
          </ac:spMkLst>
        </pc:spChg>
        <pc:spChg chg="add mod">
          <ac:chgData name="Cheng, Hsiang-yu" userId="98a4946f-23c3-400c-bb84-b323b28233bc" providerId="ADAL" clId="{EBC5B5A8-7F63-4A76-AE53-B2ACB0AC7910}" dt="2020-09-14T02:14:56.102" v="402" actId="164"/>
          <ac:spMkLst>
            <pc:docMk/>
            <pc:sldMk cId="3887787986" sldId="263"/>
            <ac:spMk id="4" creationId="{6F2C618D-B291-4360-B599-5E4901E9264C}"/>
          </ac:spMkLst>
        </pc:spChg>
        <pc:spChg chg="add mod">
          <ac:chgData name="Cheng, Hsiang-yu" userId="98a4946f-23c3-400c-bb84-b323b28233bc" providerId="ADAL" clId="{EBC5B5A8-7F63-4A76-AE53-B2ACB0AC7910}" dt="2020-09-14T02:14:56.102" v="402" actId="164"/>
          <ac:spMkLst>
            <pc:docMk/>
            <pc:sldMk cId="3887787986" sldId="263"/>
            <ac:spMk id="5" creationId="{07DD6235-CE50-41F6-9951-8929D458BB3C}"/>
          </ac:spMkLst>
        </pc:spChg>
        <pc:spChg chg="add mod">
          <ac:chgData name="Cheng, Hsiang-yu" userId="98a4946f-23c3-400c-bb84-b323b28233bc" providerId="ADAL" clId="{EBC5B5A8-7F63-4A76-AE53-B2ACB0AC7910}" dt="2020-09-14T02:14:56.102" v="402" actId="164"/>
          <ac:spMkLst>
            <pc:docMk/>
            <pc:sldMk cId="3887787986" sldId="263"/>
            <ac:spMk id="6" creationId="{D8AC9276-7EF9-475C-8380-186451ED6F54}"/>
          </ac:spMkLst>
        </pc:spChg>
        <pc:spChg chg="add mod">
          <ac:chgData name="Cheng, Hsiang-yu" userId="98a4946f-23c3-400c-bb84-b323b28233bc" providerId="ADAL" clId="{EBC5B5A8-7F63-4A76-AE53-B2ACB0AC7910}" dt="2020-09-14T02:14:56.102" v="402" actId="164"/>
          <ac:spMkLst>
            <pc:docMk/>
            <pc:sldMk cId="3887787986" sldId="263"/>
            <ac:spMk id="7" creationId="{630753DE-9C8A-4FDA-9347-645707826F76}"/>
          </ac:spMkLst>
        </pc:spChg>
        <pc:spChg chg="add mod">
          <ac:chgData name="Cheng, Hsiang-yu" userId="98a4946f-23c3-400c-bb84-b323b28233bc" providerId="ADAL" clId="{EBC5B5A8-7F63-4A76-AE53-B2ACB0AC7910}" dt="2020-09-14T02:14:56.102" v="402" actId="164"/>
          <ac:spMkLst>
            <pc:docMk/>
            <pc:sldMk cId="3887787986" sldId="263"/>
            <ac:spMk id="8" creationId="{96DD06F9-DBE2-4CA4-8825-EA681113A472}"/>
          </ac:spMkLst>
        </pc:spChg>
        <pc:spChg chg="add mod">
          <ac:chgData name="Cheng, Hsiang-yu" userId="98a4946f-23c3-400c-bb84-b323b28233bc" providerId="ADAL" clId="{EBC5B5A8-7F63-4A76-AE53-B2ACB0AC7910}" dt="2020-09-14T02:14:56.102" v="402" actId="164"/>
          <ac:spMkLst>
            <pc:docMk/>
            <pc:sldMk cId="3887787986" sldId="263"/>
            <ac:spMk id="9" creationId="{736D2C5A-F8A8-40D8-817D-935C65072469}"/>
          </ac:spMkLst>
        </pc:spChg>
        <pc:spChg chg="add mod">
          <ac:chgData name="Cheng, Hsiang-yu" userId="98a4946f-23c3-400c-bb84-b323b28233bc" providerId="ADAL" clId="{EBC5B5A8-7F63-4A76-AE53-B2ACB0AC7910}" dt="2020-09-14T08:03:30.733" v="450" actId="14100"/>
          <ac:spMkLst>
            <pc:docMk/>
            <pc:sldMk cId="3887787986" sldId="263"/>
            <ac:spMk id="10" creationId="{6D9F0067-19B7-4354-9BA5-B243A0442D22}"/>
          </ac:spMkLst>
        </pc:spChg>
        <pc:spChg chg="add del mod">
          <ac:chgData name="Cheng, Hsiang-yu" userId="98a4946f-23c3-400c-bb84-b323b28233bc" providerId="ADAL" clId="{EBC5B5A8-7F63-4A76-AE53-B2ACB0AC7910}" dt="2020-09-14T01:56:30.740" v="366"/>
          <ac:spMkLst>
            <pc:docMk/>
            <pc:sldMk cId="3887787986" sldId="263"/>
            <ac:spMk id="11" creationId="{0441BAA3-50B1-41FF-87C6-E1DE7A86BD53}"/>
          </ac:spMkLst>
        </pc:spChg>
        <pc:spChg chg="add del mod">
          <ac:chgData name="Cheng, Hsiang-yu" userId="98a4946f-23c3-400c-bb84-b323b28233bc" providerId="ADAL" clId="{EBC5B5A8-7F63-4A76-AE53-B2ACB0AC7910}" dt="2020-09-14T01:56:30.740" v="366"/>
          <ac:spMkLst>
            <pc:docMk/>
            <pc:sldMk cId="3887787986" sldId="263"/>
            <ac:spMk id="12" creationId="{52066253-B50F-4B68-992E-E063AC50765F}"/>
          </ac:spMkLst>
        </pc:spChg>
        <pc:spChg chg="add del mod">
          <ac:chgData name="Cheng, Hsiang-yu" userId="98a4946f-23c3-400c-bb84-b323b28233bc" providerId="ADAL" clId="{EBC5B5A8-7F63-4A76-AE53-B2ACB0AC7910}" dt="2020-09-14T01:56:30.740" v="366"/>
          <ac:spMkLst>
            <pc:docMk/>
            <pc:sldMk cId="3887787986" sldId="263"/>
            <ac:spMk id="13" creationId="{C6720552-4DD1-4574-BB64-E20196B43220}"/>
          </ac:spMkLst>
        </pc:spChg>
        <pc:spChg chg="add del mod">
          <ac:chgData name="Cheng, Hsiang-yu" userId="98a4946f-23c3-400c-bb84-b323b28233bc" providerId="ADAL" clId="{EBC5B5A8-7F63-4A76-AE53-B2ACB0AC7910}" dt="2020-09-14T01:56:30.740" v="366"/>
          <ac:spMkLst>
            <pc:docMk/>
            <pc:sldMk cId="3887787986" sldId="263"/>
            <ac:spMk id="14" creationId="{0112845C-7D67-428D-810B-4C6AD5A5C299}"/>
          </ac:spMkLst>
        </pc:spChg>
        <pc:spChg chg="add del mod">
          <ac:chgData name="Cheng, Hsiang-yu" userId="98a4946f-23c3-400c-bb84-b323b28233bc" providerId="ADAL" clId="{EBC5B5A8-7F63-4A76-AE53-B2ACB0AC7910}" dt="2020-09-14T01:56:30.740" v="366"/>
          <ac:spMkLst>
            <pc:docMk/>
            <pc:sldMk cId="3887787986" sldId="263"/>
            <ac:spMk id="15" creationId="{1309D814-3BE8-4648-A0AA-C9FC9A505B27}"/>
          </ac:spMkLst>
        </pc:spChg>
        <pc:spChg chg="add del mod">
          <ac:chgData name="Cheng, Hsiang-yu" userId="98a4946f-23c3-400c-bb84-b323b28233bc" providerId="ADAL" clId="{EBC5B5A8-7F63-4A76-AE53-B2ACB0AC7910}" dt="2020-09-14T01:56:30.740" v="366"/>
          <ac:spMkLst>
            <pc:docMk/>
            <pc:sldMk cId="3887787986" sldId="263"/>
            <ac:spMk id="16" creationId="{E2119497-C65F-487C-8C97-4755C6C1A7E5}"/>
          </ac:spMkLst>
        </pc:spChg>
        <pc:spChg chg="add mod">
          <ac:chgData name="Cheng, Hsiang-yu" userId="98a4946f-23c3-400c-bb84-b323b28233bc" providerId="ADAL" clId="{EBC5B5A8-7F63-4A76-AE53-B2ACB0AC7910}" dt="2020-09-14T08:03:37.235" v="452" actId="1076"/>
          <ac:spMkLst>
            <pc:docMk/>
            <pc:sldMk cId="3887787986" sldId="263"/>
            <ac:spMk id="17" creationId="{A56C7483-030F-448F-80AA-7888657110A9}"/>
          </ac:spMkLst>
        </pc:spChg>
        <pc:spChg chg="add mod">
          <ac:chgData name="Cheng, Hsiang-yu" userId="98a4946f-23c3-400c-bb84-b323b28233bc" providerId="ADAL" clId="{EBC5B5A8-7F63-4A76-AE53-B2ACB0AC7910}" dt="2020-09-14T08:03:34.896" v="451" actId="1076"/>
          <ac:spMkLst>
            <pc:docMk/>
            <pc:sldMk cId="3887787986" sldId="263"/>
            <ac:spMk id="18" creationId="{78981063-B97C-44FB-9A1C-0FA039BBE447}"/>
          </ac:spMkLst>
        </pc:spChg>
        <pc:spChg chg="add mod">
          <ac:chgData name="Cheng, Hsiang-yu" userId="98a4946f-23c3-400c-bb84-b323b28233bc" providerId="ADAL" clId="{EBC5B5A8-7F63-4A76-AE53-B2ACB0AC7910}" dt="2020-09-14T08:05:43.954" v="560" actId="1076"/>
          <ac:spMkLst>
            <pc:docMk/>
            <pc:sldMk cId="3887787986" sldId="263"/>
            <ac:spMk id="21" creationId="{4906D56A-3C32-49A1-B701-9696EB154E04}"/>
          </ac:spMkLst>
        </pc:spChg>
        <pc:spChg chg="add del mod">
          <ac:chgData name="Cheng, Hsiang-yu" userId="98a4946f-23c3-400c-bb84-b323b28233bc" providerId="ADAL" clId="{EBC5B5A8-7F63-4A76-AE53-B2ACB0AC7910}" dt="2020-09-15T00:01:40.877" v="622" actId="478"/>
          <ac:spMkLst>
            <pc:docMk/>
            <pc:sldMk cId="3887787986" sldId="263"/>
            <ac:spMk id="25" creationId="{BC31744E-AF1C-4E6E-B0F1-EAE49FC5FFC5}"/>
          </ac:spMkLst>
        </pc:spChg>
        <pc:spChg chg="mod">
          <ac:chgData name="Cheng, Hsiang-yu" userId="98a4946f-23c3-400c-bb84-b323b28233bc" providerId="ADAL" clId="{EBC5B5A8-7F63-4A76-AE53-B2ACB0AC7910}" dt="2020-09-14T08:05:47.210" v="561" actId="121"/>
          <ac:spMkLst>
            <pc:docMk/>
            <pc:sldMk cId="3887787986" sldId="263"/>
            <ac:spMk id="32" creationId="{1221B783-77CE-44FC-8700-93C87AA29F09}"/>
          </ac:spMkLst>
        </pc:spChg>
        <pc:spChg chg="mod">
          <ac:chgData name="Cheng, Hsiang-yu" userId="98a4946f-23c3-400c-bb84-b323b28233bc" providerId="ADAL" clId="{EBC5B5A8-7F63-4A76-AE53-B2ACB0AC7910}" dt="2020-09-14T08:06:04.834" v="565" actId="1076"/>
          <ac:spMkLst>
            <pc:docMk/>
            <pc:sldMk cId="3887787986" sldId="263"/>
            <ac:spMk id="35" creationId="{37495E2C-8EFF-4594-9042-3156F3E5DD1D}"/>
          </ac:spMkLst>
        </pc:spChg>
        <pc:spChg chg="add mod">
          <ac:chgData name="Cheng, Hsiang-yu" userId="98a4946f-23c3-400c-bb84-b323b28233bc" providerId="ADAL" clId="{EBC5B5A8-7F63-4A76-AE53-B2ACB0AC7910}" dt="2020-09-15T00:01:47.624" v="625" actId="164"/>
          <ac:spMkLst>
            <pc:docMk/>
            <pc:sldMk cId="3887787986" sldId="263"/>
            <ac:spMk id="40" creationId="{91CEA096-DC4B-4DF3-A218-551D958E0959}"/>
          </ac:spMkLst>
        </pc:spChg>
        <pc:grpChg chg="add del mod">
          <ac:chgData name="Cheng, Hsiang-yu" userId="98a4946f-23c3-400c-bb84-b323b28233bc" providerId="ADAL" clId="{EBC5B5A8-7F63-4A76-AE53-B2ACB0AC7910}" dt="2020-09-15T00:01:40.877" v="622" actId="478"/>
          <ac:grpSpMkLst>
            <pc:docMk/>
            <pc:sldMk cId="3887787986" sldId="263"/>
            <ac:grpSpMk id="19" creationId="{1F220C0A-729F-4174-A9AF-0F725AAA12FB}"/>
          </ac:grpSpMkLst>
        </pc:grpChg>
        <pc:grpChg chg="add mod">
          <ac:chgData name="Cheng, Hsiang-yu" userId="98a4946f-23c3-400c-bb84-b323b28233bc" providerId="ADAL" clId="{EBC5B5A8-7F63-4A76-AE53-B2ACB0AC7910}" dt="2020-09-14T08:03:51.871" v="455" actId="164"/>
          <ac:grpSpMkLst>
            <pc:docMk/>
            <pc:sldMk cId="3887787986" sldId="263"/>
            <ac:grpSpMk id="20" creationId="{AE2188FA-7CF5-4C7C-96FD-A477F79F410B}"/>
          </ac:grpSpMkLst>
        </pc:grpChg>
        <pc:grpChg chg="add del mod">
          <ac:chgData name="Cheng, Hsiang-yu" userId="98a4946f-23c3-400c-bb84-b323b28233bc" providerId="ADAL" clId="{EBC5B5A8-7F63-4A76-AE53-B2ACB0AC7910}" dt="2020-09-15T00:01:40.877" v="622" actId="478"/>
          <ac:grpSpMkLst>
            <pc:docMk/>
            <pc:sldMk cId="3887787986" sldId="263"/>
            <ac:grpSpMk id="22" creationId="{D9B02DA2-1A85-4980-9F02-771A5600DF89}"/>
          </ac:grpSpMkLst>
        </pc:grpChg>
        <pc:grpChg chg="add mod">
          <ac:chgData name="Cheng, Hsiang-yu" userId="98a4946f-23c3-400c-bb84-b323b28233bc" providerId="ADAL" clId="{EBC5B5A8-7F63-4A76-AE53-B2ACB0AC7910}" dt="2020-09-15T00:01:47.624" v="625" actId="164"/>
          <ac:grpSpMkLst>
            <pc:docMk/>
            <pc:sldMk cId="3887787986" sldId="263"/>
            <ac:grpSpMk id="26" creationId="{3DE7C0E9-FBB6-42FE-8C88-0FA643EFBA31}"/>
          </ac:grpSpMkLst>
        </pc:grpChg>
        <pc:grpChg chg="add mod">
          <ac:chgData name="Cheng, Hsiang-yu" userId="98a4946f-23c3-400c-bb84-b323b28233bc" providerId="ADAL" clId="{EBC5B5A8-7F63-4A76-AE53-B2ACB0AC7910}" dt="2020-09-15T00:01:47.624" v="625" actId="164"/>
          <ac:grpSpMkLst>
            <pc:docMk/>
            <pc:sldMk cId="3887787986" sldId="263"/>
            <ac:grpSpMk id="33" creationId="{5438EF51-122A-4A5C-B505-5D70979E728E}"/>
          </ac:grpSpMkLst>
        </pc:grpChg>
        <pc:grpChg chg="mod">
          <ac:chgData name="Cheng, Hsiang-yu" userId="98a4946f-23c3-400c-bb84-b323b28233bc" providerId="ADAL" clId="{EBC5B5A8-7F63-4A76-AE53-B2ACB0AC7910}" dt="2020-09-14T08:04:53.972" v="500"/>
          <ac:grpSpMkLst>
            <pc:docMk/>
            <pc:sldMk cId="3887787986" sldId="263"/>
            <ac:grpSpMk id="34" creationId="{1198F78C-303E-4010-BCDE-A0F42787F570}"/>
          </ac:grpSpMkLst>
        </pc:grpChg>
        <pc:grpChg chg="add mod">
          <ac:chgData name="Cheng, Hsiang-yu" userId="98a4946f-23c3-400c-bb84-b323b28233bc" providerId="ADAL" clId="{EBC5B5A8-7F63-4A76-AE53-B2ACB0AC7910}" dt="2020-09-15T00:01:51.259" v="626" actId="1076"/>
          <ac:grpSpMkLst>
            <pc:docMk/>
            <pc:sldMk cId="3887787986" sldId="263"/>
            <ac:grpSpMk id="41" creationId="{63139A3C-BEEF-406E-AD99-F0CA6C56FEE3}"/>
          </ac:grpSpMkLst>
        </pc:grpChg>
        <pc:cxnChg chg="add del mod">
          <ac:chgData name="Cheng, Hsiang-yu" userId="98a4946f-23c3-400c-bb84-b323b28233bc" providerId="ADAL" clId="{EBC5B5A8-7F63-4A76-AE53-B2ACB0AC7910}" dt="2020-09-15T00:01:40.877" v="622" actId="478"/>
          <ac:cxnSpMkLst>
            <pc:docMk/>
            <pc:sldMk cId="3887787986" sldId="263"/>
            <ac:cxnSpMk id="24" creationId="{DAB1FB25-370E-4421-B63C-F6747B17DE96}"/>
          </ac:cxnSpMkLst>
        </pc:cxnChg>
        <pc:cxnChg chg="add mod">
          <ac:chgData name="Cheng, Hsiang-yu" userId="98a4946f-23c3-400c-bb84-b323b28233bc" providerId="ADAL" clId="{EBC5B5A8-7F63-4A76-AE53-B2ACB0AC7910}" dt="2020-09-15T00:01:47.624" v="625" actId="164"/>
          <ac:cxnSpMkLst>
            <pc:docMk/>
            <pc:sldMk cId="3887787986" sldId="263"/>
            <ac:cxnSpMk id="39" creationId="{18564303-A367-46D8-B045-D0B547DEDFEB}"/>
          </ac:cxnSpMkLst>
        </pc:cxnChg>
      </pc:sldChg>
      <pc:sldChg chg="add del">
        <pc:chgData name="Cheng, Hsiang-yu" userId="98a4946f-23c3-400c-bb84-b323b28233bc" providerId="ADAL" clId="{EBC5B5A8-7F63-4A76-AE53-B2ACB0AC7910}" dt="2020-09-14T01:42:11.596" v="299" actId="2696"/>
        <pc:sldMkLst>
          <pc:docMk/>
          <pc:sldMk cId="2268015863" sldId="264"/>
        </pc:sldMkLst>
      </pc:sldChg>
      <pc:sldChg chg="addSp add del">
        <pc:chgData name="Cheng, Hsiang-yu" userId="98a4946f-23c3-400c-bb84-b323b28233bc" providerId="ADAL" clId="{EBC5B5A8-7F63-4A76-AE53-B2ACB0AC7910}" dt="2020-09-14T02:15:07.452" v="404" actId="2696"/>
        <pc:sldMkLst>
          <pc:docMk/>
          <pc:sldMk cId="3913363823" sldId="264"/>
        </pc:sldMkLst>
        <pc:spChg chg="add">
          <ac:chgData name="Cheng, Hsiang-yu" userId="98a4946f-23c3-400c-bb84-b323b28233bc" providerId="ADAL" clId="{EBC5B5A8-7F63-4A76-AE53-B2ACB0AC7910}" dt="2020-09-14T01:56:32.718" v="367"/>
          <ac:spMkLst>
            <pc:docMk/>
            <pc:sldMk cId="3913363823" sldId="264"/>
            <ac:spMk id="2" creationId="{8C5967A9-97EF-49DF-9E8C-F246E730A424}"/>
          </ac:spMkLst>
        </pc:spChg>
        <pc:spChg chg="add">
          <ac:chgData name="Cheng, Hsiang-yu" userId="98a4946f-23c3-400c-bb84-b323b28233bc" providerId="ADAL" clId="{EBC5B5A8-7F63-4A76-AE53-B2ACB0AC7910}" dt="2020-09-14T01:56:32.718" v="367"/>
          <ac:spMkLst>
            <pc:docMk/>
            <pc:sldMk cId="3913363823" sldId="264"/>
            <ac:spMk id="3" creationId="{A2C87ABA-4F15-406B-BB7B-13CF9850F5EB}"/>
          </ac:spMkLst>
        </pc:spChg>
        <pc:spChg chg="add">
          <ac:chgData name="Cheng, Hsiang-yu" userId="98a4946f-23c3-400c-bb84-b323b28233bc" providerId="ADAL" clId="{EBC5B5A8-7F63-4A76-AE53-B2ACB0AC7910}" dt="2020-09-14T01:56:32.718" v="367"/>
          <ac:spMkLst>
            <pc:docMk/>
            <pc:sldMk cId="3913363823" sldId="264"/>
            <ac:spMk id="4" creationId="{016C6AB8-D0EC-48B3-A8BE-D1FE0811B1BB}"/>
          </ac:spMkLst>
        </pc:spChg>
        <pc:spChg chg="add">
          <ac:chgData name="Cheng, Hsiang-yu" userId="98a4946f-23c3-400c-bb84-b323b28233bc" providerId="ADAL" clId="{EBC5B5A8-7F63-4A76-AE53-B2ACB0AC7910}" dt="2020-09-14T01:56:32.718" v="367"/>
          <ac:spMkLst>
            <pc:docMk/>
            <pc:sldMk cId="3913363823" sldId="264"/>
            <ac:spMk id="5" creationId="{2DBDD7B0-749E-436F-82D0-CCB47B184BD6}"/>
          </ac:spMkLst>
        </pc:spChg>
        <pc:spChg chg="add">
          <ac:chgData name="Cheng, Hsiang-yu" userId="98a4946f-23c3-400c-bb84-b323b28233bc" providerId="ADAL" clId="{EBC5B5A8-7F63-4A76-AE53-B2ACB0AC7910}" dt="2020-09-14T01:56:32.718" v="367"/>
          <ac:spMkLst>
            <pc:docMk/>
            <pc:sldMk cId="3913363823" sldId="264"/>
            <ac:spMk id="6" creationId="{B252FAFD-0971-4F4F-9AE0-1DD4E4CCFDB0}"/>
          </ac:spMkLst>
        </pc:spChg>
        <pc:spChg chg="add">
          <ac:chgData name="Cheng, Hsiang-yu" userId="98a4946f-23c3-400c-bb84-b323b28233bc" providerId="ADAL" clId="{EBC5B5A8-7F63-4A76-AE53-B2ACB0AC7910}" dt="2020-09-14T01:56:32.718" v="367"/>
          <ac:spMkLst>
            <pc:docMk/>
            <pc:sldMk cId="3913363823" sldId="264"/>
            <ac:spMk id="7" creationId="{F001E5BD-67D9-457B-A075-D2D56F918FF1}"/>
          </ac:spMkLst>
        </pc:spChg>
      </pc:sldChg>
      <pc:sldChg chg="add del">
        <pc:chgData name="Cheng, Hsiang-yu" userId="98a4946f-23c3-400c-bb84-b323b28233bc" providerId="ADAL" clId="{EBC5B5A8-7F63-4A76-AE53-B2ACB0AC7910}" dt="2020-09-14T01:42:12.415" v="300" actId="2696"/>
        <pc:sldMkLst>
          <pc:docMk/>
          <pc:sldMk cId="1506837670" sldId="265"/>
        </pc:sldMkLst>
      </pc:sldChg>
      <pc:sldChg chg="addSp delSp modSp add del ord">
        <pc:chgData name="Cheng, Hsiang-yu" userId="98a4946f-23c3-400c-bb84-b323b28233bc" providerId="ADAL" clId="{EBC5B5A8-7F63-4A76-AE53-B2ACB0AC7910}" dt="2020-09-30T19:49:54.104" v="2471" actId="2696"/>
        <pc:sldMkLst>
          <pc:docMk/>
          <pc:sldMk cId="2750805355" sldId="265"/>
        </pc:sldMkLst>
        <pc:spChg chg="add">
          <ac:chgData name="Cheng, Hsiang-yu" userId="98a4946f-23c3-400c-bb84-b323b28233bc" providerId="ADAL" clId="{EBC5B5A8-7F63-4A76-AE53-B2ACB0AC7910}" dt="2020-09-14T08:01:59.252" v="408"/>
          <ac:spMkLst>
            <pc:docMk/>
            <pc:sldMk cId="2750805355" sldId="265"/>
            <ac:spMk id="2" creationId="{18FB5182-89B3-4EFB-AE68-313879D4BE83}"/>
          </ac:spMkLst>
        </pc:spChg>
        <pc:spChg chg="add">
          <ac:chgData name="Cheng, Hsiang-yu" userId="98a4946f-23c3-400c-bb84-b323b28233bc" providerId="ADAL" clId="{EBC5B5A8-7F63-4A76-AE53-B2ACB0AC7910}" dt="2020-09-14T08:01:59.252" v="408"/>
          <ac:spMkLst>
            <pc:docMk/>
            <pc:sldMk cId="2750805355" sldId="265"/>
            <ac:spMk id="3" creationId="{5EABFF0F-0D3A-4FC2-9DA0-EB066D8EB672}"/>
          </ac:spMkLst>
        </pc:spChg>
        <pc:spChg chg="add">
          <ac:chgData name="Cheng, Hsiang-yu" userId="98a4946f-23c3-400c-bb84-b323b28233bc" providerId="ADAL" clId="{EBC5B5A8-7F63-4A76-AE53-B2ACB0AC7910}" dt="2020-09-14T08:01:59.252" v="408"/>
          <ac:spMkLst>
            <pc:docMk/>
            <pc:sldMk cId="2750805355" sldId="265"/>
            <ac:spMk id="4" creationId="{C16D9387-44D0-4D16-B6AD-E37D64F8A2BA}"/>
          </ac:spMkLst>
        </pc:spChg>
        <pc:spChg chg="add mod">
          <ac:chgData name="Cheng, Hsiang-yu" userId="98a4946f-23c3-400c-bb84-b323b28233bc" providerId="ADAL" clId="{EBC5B5A8-7F63-4A76-AE53-B2ACB0AC7910}" dt="2020-09-14T08:15:45.564" v="620" actId="313"/>
          <ac:spMkLst>
            <pc:docMk/>
            <pc:sldMk cId="2750805355" sldId="265"/>
            <ac:spMk id="5" creationId="{1200ECB8-CF46-4343-81A6-E17D2F3DD8AE}"/>
          </ac:spMkLst>
        </pc:spChg>
        <pc:spChg chg="add del">
          <ac:chgData name="Cheng, Hsiang-yu" userId="98a4946f-23c3-400c-bb84-b323b28233bc" providerId="ADAL" clId="{EBC5B5A8-7F63-4A76-AE53-B2ACB0AC7910}" dt="2020-09-14T08:15:29.826" v="614" actId="478"/>
          <ac:spMkLst>
            <pc:docMk/>
            <pc:sldMk cId="2750805355" sldId="265"/>
            <ac:spMk id="6" creationId="{9F8FFC9F-69E5-4882-9B0D-83E42319D7B9}"/>
          </ac:spMkLst>
        </pc:spChg>
        <pc:spChg chg="add">
          <ac:chgData name="Cheng, Hsiang-yu" userId="98a4946f-23c3-400c-bb84-b323b28233bc" providerId="ADAL" clId="{EBC5B5A8-7F63-4A76-AE53-B2ACB0AC7910}" dt="2020-09-14T08:01:59.252" v="408"/>
          <ac:spMkLst>
            <pc:docMk/>
            <pc:sldMk cId="2750805355" sldId="265"/>
            <ac:spMk id="7" creationId="{B81A345A-A29A-4F90-8BE5-E7C8FE1946A6}"/>
          </ac:spMkLst>
        </pc:spChg>
        <pc:spChg chg="add">
          <ac:chgData name="Cheng, Hsiang-yu" userId="98a4946f-23c3-400c-bb84-b323b28233bc" providerId="ADAL" clId="{EBC5B5A8-7F63-4A76-AE53-B2ACB0AC7910}" dt="2020-09-14T08:01:59.252" v="408"/>
          <ac:spMkLst>
            <pc:docMk/>
            <pc:sldMk cId="2750805355" sldId="265"/>
            <ac:spMk id="13" creationId="{255BCB5D-B6A0-4871-8A46-A90C04741037}"/>
          </ac:spMkLst>
        </pc:spChg>
        <pc:spChg chg="add">
          <ac:chgData name="Cheng, Hsiang-yu" userId="98a4946f-23c3-400c-bb84-b323b28233bc" providerId="ADAL" clId="{EBC5B5A8-7F63-4A76-AE53-B2ACB0AC7910}" dt="2020-09-14T08:01:59.252" v="408"/>
          <ac:spMkLst>
            <pc:docMk/>
            <pc:sldMk cId="2750805355" sldId="265"/>
            <ac:spMk id="14" creationId="{FBED6557-1C1E-4A00-99A6-D4C9610E5DBA}"/>
          </ac:spMkLst>
        </pc:spChg>
        <pc:spChg chg="add">
          <ac:chgData name="Cheng, Hsiang-yu" userId="98a4946f-23c3-400c-bb84-b323b28233bc" providerId="ADAL" clId="{EBC5B5A8-7F63-4A76-AE53-B2ACB0AC7910}" dt="2020-09-14T08:01:59.252" v="408"/>
          <ac:spMkLst>
            <pc:docMk/>
            <pc:sldMk cId="2750805355" sldId="265"/>
            <ac:spMk id="15" creationId="{3C3B14C0-F8E3-42A1-9F6B-AA07CDC32772}"/>
          </ac:spMkLst>
        </pc:spChg>
        <pc:spChg chg="add">
          <ac:chgData name="Cheng, Hsiang-yu" userId="98a4946f-23c3-400c-bb84-b323b28233bc" providerId="ADAL" clId="{EBC5B5A8-7F63-4A76-AE53-B2ACB0AC7910}" dt="2020-09-14T08:01:59.252" v="408"/>
          <ac:spMkLst>
            <pc:docMk/>
            <pc:sldMk cId="2750805355" sldId="265"/>
            <ac:spMk id="17" creationId="{130EDCF3-A82A-4F57-9AB2-EE8F3D5645D9}"/>
          </ac:spMkLst>
        </pc:spChg>
        <pc:spChg chg="add">
          <ac:chgData name="Cheng, Hsiang-yu" userId="98a4946f-23c3-400c-bb84-b323b28233bc" providerId="ADAL" clId="{EBC5B5A8-7F63-4A76-AE53-B2ACB0AC7910}" dt="2020-09-14T08:01:59.252" v="408"/>
          <ac:spMkLst>
            <pc:docMk/>
            <pc:sldMk cId="2750805355" sldId="265"/>
            <ac:spMk id="19" creationId="{13766241-27F1-4079-9AD9-F0A2A90A1613}"/>
          </ac:spMkLst>
        </pc:spChg>
        <pc:cxnChg chg="add del mod">
          <ac:chgData name="Cheng, Hsiang-yu" userId="98a4946f-23c3-400c-bb84-b323b28233bc" providerId="ADAL" clId="{EBC5B5A8-7F63-4A76-AE53-B2ACB0AC7910}" dt="2020-09-14T08:15:31.800" v="615" actId="478"/>
          <ac:cxnSpMkLst>
            <pc:docMk/>
            <pc:sldMk cId="2750805355" sldId="265"/>
            <ac:cxnSpMk id="8" creationId="{063466DB-04B5-4A7D-BE1E-4459937C5E19}"/>
          </ac:cxnSpMkLst>
        </pc:cxnChg>
        <pc:cxnChg chg="add del mod">
          <ac:chgData name="Cheng, Hsiang-yu" userId="98a4946f-23c3-400c-bb84-b323b28233bc" providerId="ADAL" clId="{EBC5B5A8-7F63-4A76-AE53-B2ACB0AC7910}" dt="2020-09-14T08:15:32.351" v="616" actId="478"/>
          <ac:cxnSpMkLst>
            <pc:docMk/>
            <pc:sldMk cId="2750805355" sldId="265"/>
            <ac:cxnSpMk id="9" creationId="{6F30C07E-F424-427E-B47F-EA32B4B69639}"/>
          </ac:cxnSpMkLst>
        </pc:cxnChg>
        <pc:cxnChg chg="add">
          <ac:chgData name="Cheng, Hsiang-yu" userId="98a4946f-23c3-400c-bb84-b323b28233bc" providerId="ADAL" clId="{EBC5B5A8-7F63-4A76-AE53-B2ACB0AC7910}" dt="2020-09-14T08:01:59.252" v="408"/>
          <ac:cxnSpMkLst>
            <pc:docMk/>
            <pc:sldMk cId="2750805355" sldId="265"/>
            <ac:cxnSpMk id="10" creationId="{4679E9D5-FF6A-4FD5-AF52-93763BEA45C4}"/>
          </ac:cxnSpMkLst>
        </pc:cxnChg>
        <pc:cxnChg chg="add">
          <ac:chgData name="Cheng, Hsiang-yu" userId="98a4946f-23c3-400c-bb84-b323b28233bc" providerId="ADAL" clId="{EBC5B5A8-7F63-4A76-AE53-B2ACB0AC7910}" dt="2020-09-14T08:01:59.252" v="408"/>
          <ac:cxnSpMkLst>
            <pc:docMk/>
            <pc:sldMk cId="2750805355" sldId="265"/>
            <ac:cxnSpMk id="11" creationId="{78FD6383-7706-4194-9201-B77EEE4139E1}"/>
          </ac:cxnSpMkLst>
        </pc:cxnChg>
        <pc:cxnChg chg="add">
          <ac:chgData name="Cheng, Hsiang-yu" userId="98a4946f-23c3-400c-bb84-b323b28233bc" providerId="ADAL" clId="{EBC5B5A8-7F63-4A76-AE53-B2ACB0AC7910}" dt="2020-09-14T08:01:59.252" v="408"/>
          <ac:cxnSpMkLst>
            <pc:docMk/>
            <pc:sldMk cId="2750805355" sldId="265"/>
            <ac:cxnSpMk id="12" creationId="{A7794D00-D436-4CB3-B970-B0966F2B4487}"/>
          </ac:cxnSpMkLst>
        </pc:cxnChg>
        <pc:cxnChg chg="add">
          <ac:chgData name="Cheng, Hsiang-yu" userId="98a4946f-23c3-400c-bb84-b323b28233bc" providerId="ADAL" clId="{EBC5B5A8-7F63-4A76-AE53-B2ACB0AC7910}" dt="2020-09-14T08:01:59.252" v="408"/>
          <ac:cxnSpMkLst>
            <pc:docMk/>
            <pc:sldMk cId="2750805355" sldId="265"/>
            <ac:cxnSpMk id="16" creationId="{EC5BD5DB-AD49-4228-89A8-439D72F923ED}"/>
          </ac:cxnSpMkLst>
        </pc:cxnChg>
        <pc:cxnChg chg="add">
          <ac:chgData name="Cheng, Hsiang-yu" userId="98a4946f-23c3-400c-bb84-b323b28233bc" providerId="ADAL" clId="{EBC5B5A8-7F63-4A76-AE53-B2ACB0AC7910}" dt="2020-09-14T08:01:59.252" v="408"/>
          <ac:cxnSpMkLst>
            <pc:docMk/>
            <pc:sldMk cId="2750805355" sldId="265"/>
            <ac:cxnSpMk id="18" creationId="{6E600B17-C32F-4BEC-8A34-35CFFB57E1F3}"/>
          </ac:cxnSpMkLst>
        </pc:cxnChg>
        <pc:cxnChg chg="add">
          <ac:chgData name="Cheng, Hsiang-yu" userId="98a4946f-23c3-400c-bb84-b323b28233bc" providerId="ADAL" clId="{EBC5B5A8-7F63-4A76-AE53-B2ACB0AC7910}" dt="2020-09-14T08:01:59.252" v="408"/>
          <ac:cxnSpMkLst>
            <pc:docMk/>
            <pc:sldMk cId="2750805355" sldId="265"/>
            <ac:cxnSpMk id="20" creationId="{FD552169-C97B-4159-BBCD-D9C377AFFB3F}"/>
          </ac:cxnSpMkLst>
        </pc:cxnChg>
        <pc:cxnChg chg="add mod">
          <ac:chgData name="Cheng, Hsiang-yu" userId="98a4946f-23c3-400c-bb84-b323b28233bc" providerId="ADAL" clId="{EBC5B5A8-7F63-4A76-AE53-B2ACB0AC7910}" dt="2020-09-14T08:15:40.323" v="619" actId="14100"/>
          <ac:cxnSpMkLst>
            <pc:docMk/>
            <pc:sldMk cId="2750805355" sldId="265"/>
            <ac:cxnSpMk id="21" creationId="{51E8A7AB-4BF1-46DF-8B3A-0316E35CC941}"/>
          </ac:cxnSpMkLst>
        </pc:cxnChg>
      </pc:sldChg>
      <pc:sldChg chg="addSp delSp modSp add">
        <pc:chgData name="Cheng, Hsiang-yu" userId="98a4946f-23c3-400c-bb84-b323b28233bc" providerId="ADAL" clId="{EBC5B5A8-7F63-4A76-AE53-B2ACB0AC7910}" dt="2020-09-30T19:48:11.124" v="2433" actId="108"/>
        <pc:sldMkLst>
          <pc:docMk/>
          <pc:sldMk cId="564186414" sldId="266"/>
        </pc:sldMkLst>
        <pc:spChg chg="del">
          <ac:chgData name="Cheng, Hsiang-yu" userId="98a4946f-23c3-400c-bb84-b323b28233bc" providerId="ADAL" clId="{EBC5B5A8-7F63-4A76-AE53-B2ACB0AC7910}" dt="2020-09-22T06:57:23.936" v="652" actId="478"/>
          <ac:spMkLst>
            <pc:docMk/>
            <pc:sldMk cId="564186414" sldId="266"/>
            <ac:spMk id="19" creationId="{FEBE902E-5233-4F23-92C3-13A9D4FC8316}"/>
          </ac:spMkLst>
        </pc:spChg>
        <pc:spChg chg="del mod">
          <ac:chgData name="Cheng, Hsiang-yu" userId="98a4946f-23c3-400c-bb84-b323b28233bc" providerId="ADAL" clId="{EBC5B5A8-7F63-4A76-AE53-B2ACB0AC7910}" dt="2020-09-22T06:57:25.687" v="653" actId="478"/>
          <ac:spMkLst>
            <pc:docMk/>
            <pc:sldMk cId="564186414" sldId="266"/>
            <ac:spMk id="20" creationId="{376F9943-4C1D-4EBA-8608-5A0A8761AC86}"/>
          </ac:spMkLst>
        </pc:spChg>
        <pc:spChg chg="del mod">
          <ac:chgData name="Cheng, Hsiang-yu" userId="98a4946f-23c3-400c-bb84-b323b28233bc" providerId="ADAL" clId="{EBC5B5A8-7F63-4A76-AE53-B2ACB0AC7910}" dt="2020-09-22T06:58:01.332" v="710" actId="478"/>
          <ac:spMkLst>
            <pc:docMk/>
            <pc:sldMk cId="564186414" sldId="266"/>
            <ac:spMk id="21" creationId="{21D45E18-D2E3-458E-9375-600C93C8816A}"/>
          </ac:spMkLst>
        </pc:spChg>
        <pc:spChg chg="del mod topLvl">
          <ac:chgData name="Cheng, Hsiang-yu" userId="98a4946f-23c3-400c-bb84-b323b28233bc" providerId="ADAL" clId="{EBC5B5A8-7F63-4A76-AE53-B2ACB0AC7910}" dt="2020-09-22T07:24:58.714" v="759" actId="478"/>
          <ac:spMkLst>
            <pc:docMk/>
            <pc:sldMk cId="564186414" sldId="266"/>
            <ac:spMk id="22" creationId="{F3ACE410-37CA-4EB2-B4CB-C2E1B3EDE7D3}"/>
          </ac:spMkLst>
        </pc:spChg>
        <pc:spChg chg="del topLvl">
          <ac:chgData name="Cheng, Hsiang-yu" userId="98a4946f-23c3-400c-bb84-b323b28233bc" providerId="ADAL" clId="{EBC5B5A8-7F63-4A76-AE53-B2ACB0AC7910}" dt="2020-09-22T07:25:00.086" v="760" actId="478"/>
          <ac:spMkLst>
            <pc:docMk/>
            <pc:sldMk cId="564186414" sldId="266"/>
            <ac:spMk id="23" creationId="{35DA914E-D123-438F-9662-3930CD6E8641}"/>
          </ac:spMkLst>
        </pc:spChg>
        <pc:spChg chg="add del mod">
          <ac:chgData name="Cheng, Hsiang-yu" userId="98a4946f-23c3-400c-bb84-b323b28233bc" providerId="ADAL" clId="{EBC5B5A8-7F63-4A76-AE53-B2ACB0AC7910}" dt="2020-09-22T07:50:11.318" v="929" actId="478"/>
          <ac:spMkLst>
            <pc:docMk/>
            <pc:sldMk cId="564186414" sldId="266"/>
            <ac:spMk id="24" creationId="{5A438B9D-E8B5-482A-8CC8-7D6672A2E9BD}"/>
          </ac:spMkLst>
        </pc:spChg>
        <pc:spChg chg="add mod">
          <ac:chgData name="Cheng, Hsiang-yu" userId="98a4946f-23c3-400c-bb84-b323b28233bc" providerId="ADAL" clId="{EBC5B5A8-7F63-4A76-AE53-B2ACB0AC7910}" dt="2020-09-22T08:58:47.963" v="1294"/>
          <ac:spMkLst>
            <pc:docMk/>
            <pc:sldMk cId="564186414" sldId="266"/>
            <ac:spMk id="25" creationId="{06DA27D3-163C-4B1B-9A8E-665BA929420E}"/>
          </ac:spMkLst>
        </pc:spChg>
        <pc:spChg chg="add del mod">
          <ac:chgData name="Cheng, Hsiang-yu" userId="98a4946f-23c3-400c-bb84-b323b28233bc" providerId="ADAL" clId="{EBC5B5A8-7F63-4A76-AE53-B2ACB0AC7910}" dt="2020-09-30T19:41:33.222" v="2383" actId="478"/>
          <ac:spMkLst>
            <pc:docMk/>
            <pc:sldMk cId="564186414" sldId="266"/>
            <ac:spMk id="42" creationId="{A067DF75-5E78-4237-A4C6-D5E403952E45}"/>
          </ac:spMkLst>
        </pc:spChg>
        <pc:spChg chg="del">
          <ac:chgData name="Cheng, Hsiang-yu" userId="98a4946f-23c3-400c-bb84-b323b28233bc" providerId="ADAL" clId="{EBC5B5A8-7F63-4A76-AE53-B2ACB0AC7910}" dt="2020-09-22T07:24:21.791" v="748" actId="478"/>
          <ac:spMkLst>
            <pc:docMk/>
            <pc:sldMk cId="564186414" sldId="266"/>
            <ac:spMk id="44" creationId="{18C22154-1E6D-4390-8049-7A84CE106685}"/>
          </ac:spMkLst>
        </pc:spChg>
        <pc:spChg chg="del mod topLvl">
          <ac:chgData name="Cheng, Hsiang-yu" userId="98a4946f-23c3-400c-bb84-b323b28233bc" providerId="ADAL" clId="{EBC5B5A8-7F63-4A76-AE53-B2ACB0AC7910}" dt="2020-09-22T08:53:42.541" v="1192" actId="478"/>
          <ac:spMkLst>
            <pc:docMk/>
            <pc:sldMk cId="564186414" sldId="266"/>
            <ac:spMk id="45" creationId="{A786FC34-9D01-49D0-8AC8-C35D4ACB1758}"/>
          </ac:spMkLst>
        </pc:spChg>
        <pc:spChg chg="del">
          <ac:chgData name="Cheng, Hsiang-yu" userId="98a4946f-23c3-400c-bb84-b323b28233bc" providerId="ADAL" clId="{EBC5B5A8-7F63-4A76-AE53-B2ACB0AC7910}" dt="2020-09-22T07:24:17.449" v="745" actId="478"/>
          <ac:spMkLst>
            <pc:docMk/>
            <pc:sldMk cId="564186414" sldId="266"/>
            <ac:spMk id="46" creationId="{61BF2B07-B250-45BA-93DD-F94979D3CEA3}"/>
          </ac:spMkLst>
        </pc:spChg>
        <pc:spChg chg="del mod">
          <ac:chgData name="Cheng, Hsiang-yu" userId="98a4946f-23c3-400c-bb84-b323b28233bc" providerId="ADAL" clId="{EBC5B5A8-7F63-4A76-AE53-B2ACB0AC7910}" dt="2020-09-22T07:25:02.540" v="761" actId="478"/>
          <ac:spMkLst>
            <pc:docMk/>
            <pc:sldMk cId="564186414" sldId="266"/>
            <ac:spMk id="47" creationId="{0FB75F9C-5A0C-4ACB-BECE-87B3F3AD80BF}"/>
          </ac:spMkLst>
        </pc:spChg>
        <pc:spChg chg="del mod topLvl">
          <ac:chgData name="Cheng, Hsiang-yu" userId="98a4946f-23c3-400c-bb84-b323b28233bc" providerId="ADAL" clId="{EBC5B5A8-7F63-4A76-AE53-B2ACB0AC7910}" dt="2020-09-22T07:25:04.249" v="762" actId="478"/>
          <ac:spMkLst>
            <pc:docMk/>
            <pc:sldMk cId="564186414" sldId="266"/>
            <ac:spMk id="48" creationId="{02A8BF95-5C8F-4A22-AB73-167DAF18F53A}"/>
          </ac:spMkLst>
        </pc:spChg>
        <pc:spChg chg="add mod">
          <ac:chgData name="Cheng, Hsiang-yu" userId="98a4946f-23c3-400c-bb84-b323b28233bc" providerId="ADAL" clId="{EBC5B5A8-7F63-4A76-AE53-B2ACB0AC7910}" dt="2020-09-22T08:48:24.044" v="1012" actId="13822"/>
          <ac:spMkLst>
            <pc:docMk/>
            <pc:sldMk cId="564186414" sldId="266"/>
            <ac:spMk id="54" creationId="{1EE910EC-7083-46F5-AC53-E0391C34E613}"/>
          </ac:spMkLst>
        </pc:spChg>
        <pc:spChg chg="add mod">
          <ac:chgData name="Cheng, Hsiang-yu" userId="98a4946f-23c3-400c-bb84-b323b28233bc" providerId="ADAL" clId="{EBC5B5A8-7F63-4A76-AE53-B2ACB0AC7910}" dt="2020-09-22T08:48:25.742" v="1013" actId="13822"/>
          <ac:spMkLst>
            <pc:docMk/>
            <pc:sldMk cId="564186414" sldId="266"/>
            <ac:spMk id="55" creationId="{45613EEA-DBE7-45D3-A5F4-02A4032BFA27}"/>
          </ac:spMkLst>
        </pc:spChg>
        <pc:spChg chg="add mod">
          <ac:chgData name="Cheng, Hsiang-yu" userId="98a4946f-23c3-400c-bb84-b323b28233bc" providerId="ADAL" clId="{EBC5B5A8-7F63-4A76-AE53-B2ACB0AC7910}" dt="2020-09-22T08:48:30.682" v="1016" actId="13822"/>
          <ac:spMkLst>
            <pc:docMk/>
            <pc:sldMk cId="564186414" sldId="266"/>
            <ac:spMk id="56" creationId="{D940DDB7-465C-4675-8F4A-1C4FC02EC0D4}"/>
          </ac:spMkLst>
        </pc:spChg>
        <pc:spChg chg="add mod">
          <ac:chgData name="Cheng, Hsiang-yu" userId="98a4946f-23c3-400c-bb84-b323b28233bc" providerId="ADAL" clId="{EBC5B5A8-7F63-4A76-AE53-B2ACB0AC7910}" dt="2020-09-22T08:48:32.404" v="1017" actId="13822"/>
          <ac:spMkLst>
            <pc:docMk/>
            <pc:sldMk cId="564186414" sldId="266"/>
            <ac:spMk id="57" creationId="{6C5D1CF3-D0C8-44F2-BB1E-E62DCAE02570}"/>
          </ac:spMkLst>
        </pc:spChg>
        <pc:spChg chg="add mod">
          <ac:chgData name="Cheng, Hsiang-yu" userId="98a4946f-23c3-400c-bb84-b323b28233bc" providerId="ADAL" clId="{EBC5B5A8-7F63-4A76-AE53-B2ACB0AC7910}" dt="2020-09-22T08:52:44.369" v="1177" actId="1076"/>
          <ac:spMkLst>
            <pc:docMk/>
            <pc:sldMk cId="564186414" sldId="266"/>
            <ac:spMk id="58" creationId="{FDFE4940-D9E0-4219-9B5F-E91CC499C4D9}"/>
          </ac:spMkLst>
        </pc:spChg>
        <pc:spChg chg="add del mod">
          <ac:chgData name="Cheng, Hsiang-yu" userId="98a4946f-23c3-400c-bb84-b323b28233bc" providerId="ADAL" clId="{EBC5B5A8-7F63-4A76-AE53-B2ACB0AC7910}" dt="2020-09-22T08:47:03.949" v="1005" actId="478"/>
          <ac:spMkLst>
            <pc:docMk/>
            <pc:sldMk cId="564186414" sldId="266"/>
            <ac:spMk id="59" creationId="{EA352FE0-C204-4E68-A057-A6CE7B1CEEF7}"/>
          </ac:spMkLst>
        </pc:spChg>
        <pc:spChg chg="add del mod">
          <ac:chgData name="Cheng, Hsiang-yu" userId="98a4946f-23c3-400c-bb84-b323b28233bc" providerId="ADAL" clId="{EBC5B5A8-7F63-4A76-AE53-B2ACB0AC7910}" dt="2020-09-30T19:41:24.203" v="2380" actId="478"/>
          <ac:spMkLst>
            <pc:docMk/>
            <pc:sldMk cId="564186414" sldId="266"/>
            <ac:spMk id="60" creationId="{3DBE3C17-8E5F-4AD0-9E1E-AA6E871B2F7E}"/>
          </ac:spMkLst>
        </pc:spChg>
        <pc:spChg chg="add mod">
          <ac:chgData name="Cheng, Hsiang-yu" userId="98a4946f-23c3-400c-bb84-b323b28233bc" providerId="ADAL" clId="{EBC5B5A8-7F63-4A76-AE53-B2ACB0AC7910}" dt="2020-09-22T08:57:00.312" v="1272" actId="1076"/>
          <ac:spMkLst>
            <pc:docMk/>
            <pc:sldMk cId="564186414" sldId="266"/>
            <ac:spMk id="61" creationId="{E79D4784-B1B3-4010-A756-5A3703DA1CC1}"/>
          </ac:spMkLst>
        </pc:spChg>
        <pc:spChg chg="add mod">
          <ac:chgData name="Cheng, Hsiang-yu" userId="98a4946f-23c3-400c-bb84-b323b28233bc" providerId="ADAL" clId="{EBC5B5A8-7F63-4A76-AE53-B2ACB0AC7910}" dt="2020-09-22T08:51:15.494" v="1166" actId="1076"/>
          <ac:spMkLst>
            <pc:docMk/>
            <pc:sldMk cId="564186414" sldId="266"/>
            <ac:spMk id="62" creationId="{56F5759B-C344-4A95-ACA7-9A3AEF62D8A6}"/>
          </ac:spMkLst>
        </pc:spChg>
        <pc:spChg chg="add mod">
          <ac:chgData name="Cheng, Hsiang-yu" userId="98a4946f-23c3-400c-bb84-b323b28233bc" providerId="ADAL" clId="{EBC5B5A8-7F63-4A76-AE53-B2ACB0AC7910}" dt="2020-09-22T08:55:56.715" v="1240" actId="1076"/>
          <ac:spMkLst>
            <pc:docMk/>
            <pc:sldMk cId="564186414" sldId="266"/>
            <ac:spMk id="63" creationId="{D6454452-3C1A-4C7B-915E-7C4C2AE7CC1F}"/>
          </ac:spMkLst>
        </pc:spChg>
        <pc:spChg chg="add mod">
          <ac:chgData name="Cheng, Hsiang-yu" userId="98a4946f-23c3-400c-bb84-b323b28233bc" providerId="ADAL" clId="{EBC5B5A8-7F63-4A76-AE53-B2ACB0AC7910}" dt="2020-09-22T08:56:47.161" v="1269" actId="1076"/>
          <ac:spMkLst>
            <pc:docMk/>
            <pc:sldMk cId="564186414" sldId="266"/>
            <ac:spMk id="64" creationId="{45AD7524-F686-4611-802F-F706498B208C}"/>
          </ac:spMkLst>
        </pc:spChg>
        <pc:spChg chg="add mod">
          <ac:chgData name="Cheng, Hsiang-yu" userId="98a4946f-23c3-400c-bb84-b323b28233bc" providerId="ADAL" clId="{EBC5B5A8-7F63-4A76-AE53-B2ACB0AC7910}" dt="2020-09-22T08:56:47.161" v="1269" actId="1076"/>
          <ac:spMkLst>
            <pc:docMk/>
            <pc:sldMk cId="564186414" sldId="266"/>
            <ac:spMk id="65" creationId="{C44E22AC-9D5D-438E-97AF-F1AD92A5E7C8}"/>
          </ac:spMkLst>
        </pc:spChg>
        <pc:spChg chg="add mod">
          <ac:chgData name="Cheng, Hsiang-yu" userId="98a4946f-23c3-400c-bb84-b323b28233bc" providerId="ADAL" clId="{EBC5B5A8-7F63-4A76-AE53-B2ACB0AC7910}" dt="2020-09-22T08:56:47.161" v="1269" actId="1076"/>
          <ac:spMkLst>
            <pc:docMk/>
            <pc:sldMk cId="564186414" sldId="266"/>
            <ac:spMk id="66" creationId="{4F50A2DD-274E-4980-87FD-566380C639FD}"/>
          </ac:spMkLst>
        </pc:spChg>
        <pc:spChg chg="add mod">
          <ac:chgData name="Cheng, Hsiang-yu" userId="98a4946f-23c3-400c-bb84-b323b28233bc" providerId="ADAL" clId="{EBC5B5A8-7F63-4A76-AE53-B2ACB0AC7910}" dt="2020-09-30T19:46:52.050" v="2404" actId="1076"/>
          <ac:spMkLst>
            <pc:docMk/>
            <pc:sldMk cId="564186414" sldId="266"/>
            <ac:spMk id="67" creationId="{E0604D8F-F4B1-44A0-975B-EBDA61CE27E0}"/>
          </ac:spMkLst>
        </pc:spChg>
        <pc:spChg chg="add mod">
          <ac:chgData name="Cheng, Hsiang-yu" userId="98a4946f-23c3-400c-bb84-b323b28233bc" providerId="ADAL" clId="{EBC5B5A8-7F63-4A76-AE53-B2ACB0AC7910}" dt="2020-09-30T19:46:30.809" v="2399" actId="1076"/>
          <ac:spMkLst>
            <pc:docMk/>
            <pc:sldMk cId="564186414" sldId="266"/>
            <ac:spMk id="68" creationId="{A05C6489-7EAE-43BA-861D-418AC024978E}"/>
          </ac:spMkLst>
        </pc:spChg>
        <pc:spChg chg="add mod">
          <ac:chgData name="Cheng, Hsiang-yu" userId="98a4946f-23c3-400c-bb84-b323b28233bc" providerId="ADAL" clId="{EBC5B5A8-7F63-4A76-AE53-B2ACB0AC7910}" dt="2020-09-30T19:46:22.023" v="2398" actId="1076"/>
          <ac:spMkLst>
            <pc:docMk/>
            <pc:sldMk cId="564186414" sldId="266"/>
            <ac:spMk id="69" creationId="{11A6AF44-8A90-43D9-AABB-C462D855CEFD}"/>
          </ac:spMkLst>
        </pc:spChg>
        <pc:spChg chg="add mod">
          <ac:chgData name="Cheng, Hsiang-yu" userId="98a4946f-23c3-400c-bb84-b323b28233bc" providerId="ADAL" clId="{EBC5B5A8-7F63-4A76-AE53-B2ACB0AC7910}" dt="2020-09-30T19:46:22.023" v="2398" actId="1076"/>
          <ac:spMkLst>
            <pc:docMk/>
            <pc:sldMk cId="564186414" sldId="266"/>
            <ac:spMk id="70" creationId="{9C316038-9EE1-4CBB-992A-E7EDF2D9C4C4}"/>
          </ac:spMkLst>
        </pc:spChg>
        <pc:spChg chg="add mod">
          <ac:chgData name="Cheng, Hsiang-yu" userId="98a4946f-23c3-400c-bb84-b323b28233bc" providerId="ADAL" clId="{EBC5B5A8-7F63-4A76-AE53-B2ACB0AC7910}" dt="2020-09-30T19:46:22.023" v="2398" actId="1076"/>
          <ac:spMkLst>
            <pc:docMk/>
            <pc:sldMk cId="564186414" sldId="266"/>
            <ac:spMk id="71" creationId="{8D9185C7-4160-4881-BD3B-91A6DB3BB40E}"/>
          </ac:spMkLst>
        </pc:spChg>
        <pc:spChg chg="add mod">
          <ac:chgData name="Cheng, Hsiang-yu" userId="98a4946f-23c3-400c-bb84-b323b28233bc" providerId="ADAL" clId="{EBC5B5A8-7F63-4A76-AE53-B2ACB0AC7910}" dt="2020-09-30T19:47:54.094" v="2428" actId="1076"/>
          <ac:spMkLst>
            <pc:docMk/>
            <pc:sldMk cId="564186414" sldId="266"/>
            <ac:spMk id="72" creationId="{438A0650-B754-44F0-8D80-2F291E78A508}"/>
          </ac:spMkLst>
        </pc:spChg>
        <pc:spChg chg="add mod">
          <ac:chgData name="Cheng, Hsiang-yu" userId="98a4946f-23c3-400c-bb84-b323b28233bc" providerId="ADAL" clId="{EBC5B5A8-7F63-4A76-AE53-B2ACB0AC7910}" dt="2020-09-30T19:47:21.479" v="2422" actId="1076"/>
          <ac:spMkLst>
            <pc:docMk/>
            <pc:sldMk cId="564186414" sldId="266"/>
            <ac:spMk id="74" creationId="{3BCE2324-91C1-4BE8-A736-59E4878DE9E7}"/>
          </ac:spMkLst>
        </pc:spChg>
        <pc:spChg chg="add mod">
          <ac:chgData name="Cheng, Hsiang-yu" userId="98a4946f-23c3-400c-bb84-b323b28233bc" providerId="ADAL" clId="{EBC5B5A8-7F63-4A76-AE53-B2ACB0AC7910}" dt="2020-09-22T08:57:16.443" v="1276" actId="1076"/>
          <ac:spMkLst>
            <pc:docMk/>
            <pc:sldMk cId="564186414" sldId="266"/>
            <ac:spMk id="115" creationId="{7047AD0F-D5FA-4F9D-8632-7D33CFA6480E}"/>
          </ac:spMkLst>
        </pc:spChg>
        <pc:spChg chg="add del mod">
          <ac:chgData name="Cheng, Hsiang-yu" userId="98a4946f-23c3-400c-bb84-b323b28233bc" providerId="ADAL" clId="{EBC5B5A8-7F63-4A76-AE53-B2ACB0AC7910}" dt="2020-09-22T09:06:53.180" v="1382" actId="478"/>
          <ac:spMkLst>
            <pc:docMk/>
            <pc:sldMk cId="564186414" sldId="266"/>
            <ac:spMk id="140" creationId="{37D7E762-EC50-4502-B767-D42795DAF374}"/>
          </ac:spMkLst>
        </pc:spChg>
        <pc:grpChg chg="add del mod">
          <ac:chgData name="Cheng, Hsiang-yu" userId="98a4946f-23c3-400c-bb84-b323b28233bc" providerId="ADAL" clId="{EBC5B5A8-7F63-4A76-AE53-B2ACB0AC7910}" dt="2020-09-22T07:24:58.714" v="759" actId="478"/>
          <ac:grpSpMkLst>
            <pc:docMk/>
            <pc:sldMk cId="564186414" sldId="266"/>
            <ac:grpSpMk id="18" creationId="{3139F157-8560-4B9A-978D-7AA2EE1E7EAB}"/>
          </ac:grpSpMkLst>
        </pc:grpChg>
        <pc:grpChg chg="del">
          <ac:chgData name="Cheng, Hsiang-yu" userId="98a4946f-23c3-400c-bb84-b323b28233bc" providerId="ADAL" clId="{EBC5B5A8-7F63-4A76-AE53-B2ACB0AC7910}" dt="2020-09-22T05:33:11.121" v="630" actId="478"/>
          <ac:grpSpMkLst>
            <pc:docMk/>
            <pc:sldMk cId="564186414" sldId="266"/>
            <ac:grpSpMk id="41" creationId="{63139A3C-BEEF-406E-AD99-F0CA6C56FEE3}"/>
          </ac:grpSpMkLst>
        </pc:grpChg>
        <pc:grpChg chg="add del mod">
          <ac:chgData name="Cheng, Hsiang-yu" userId="98a4946f-23c3-400c-bb84-b323b28233bc" providerId="ADAL" clId="{EBC5B5A8-7F63-4A76-AE53-B2ACB0AC7910}" dt="2020-09-22T07:25:04.249" v="762" actId="478"/>
          <ac:grpSpMkLst>
            <pc:docMk/>
            <pc:sldMk cId="564186414" sldId="266"/>
            <ac:grpSpMk id="43" creationId="{42DBE691-57DB-41E6-A458-96E44A6833C2}"/>
          </ac:grpSpMkLst>
        </pc:grpChg>
        <pc:cxnChg chg="add del mod">
          <ac:chgData name="Cheng, Hsiang-yu" userId="98a4946f-23c3-400c-bb84-b323b28233bc" providerId="ADAL" clId="{EBC5B5A8-7F63-4A76-AE53-B2ACB0AC7910}" dt="2020-09-22T07:32:10.575" v="771" actId="478"/>
          <ac:cxnSpMkLst>
            <pc:docMk/>
            <pc:sldMk cId="564186414" sldId="266"/>
            <ac:cxnSpMk id="3" creationId="{CE77724F-CF80-49B7-AC24-29CF8276B1EB}"/>
          </ac:cxnSpMkLst>
        </pc:cxnChg>
        <pc:cxnChg chg="add del mod">
          <ac:chgData name="Cheng, Hsiang-yu" userId="98a4946f-23c3-400c-bb84-b323b28233bc" providerId="ADAL" clId="{EBC5B5A8-7F63-4A76-AE53-B2ACB0AC7910}" dt="2020-09-22T07:32:12.576" v="773" actId="478"/>
          <ac:cxnSpMkLst>
            <pc:docMk/>
            <pc:sldMk cId="564186414" sldId="266"/>
            <ac:cxnSpMk id="5" creationId="{705C798B-E7FB-4EBD-AB85-37592563281C}"/>
          </ac:cxnSpMkLst>
        </pc:cxnChg>
        <pc:cxnChg chg="add del mod">
          <ac:chgData name="Cheng, Hsiang-yu" userId="98a4946f-23c3-400c-bb84-b323b28233bc" providerId="ADAL" clId="{EBC5B5A8-7F63-4A76-AE53-B2ACB0AC7910}" dt="2020-09-22T07:32:11.788" v="772" actId="478"/>
          <ac:cxnSpMkLst>
            <pc:docMk/>
            <pc:sldMk cId="564186414" sldId="266"/>
            <ac:cxnSpMk id="7" creationId="{117AFB94-5EA7-482E-A7BF-1175B8D0CFD8}"/>
          </ac:cxnSpMkLst>
        </pc:cxnChg>
        <pc:cxnChg chg="add del mod">
          <ac:chgData name="Cheng, Hsiang-yu" userId="98a4946f-23c3-400c-bb84-b323b28233bc" providerId="ADAL" clId="{EBC5B5A8-7F63-4A76-AE53-B2ACB0AC7910}" dt="2020-09-22T07:32:14.063" v="774" actId="478"/>
          <ac:cxnSpMkLst>
            <pc:docMk/>
            <pc:sldMk cId="564186414" sldId="266"/>
            <ac:cxnSpMk id="9" creationId="{F75E2EE0-0439-40E8-B011-0FB34396EC70}"/>
          </ac:cxnSpMkLst>
        </pc:cxnChg>
        <pc:cxnChg chg="add mod">
          <ac:chgData name="Cheng, Hsiang-yu" userId="98a4946f-23c3-400c-bb84-b323b28233bc" providerId="ADAL" clId="{EBC5B5A8-7F63-4A76-AE53-B2ACB0AC7910}" dt="2020-09-30T19:48:03.878" v="2430" actId="108"/>
          <ac:cxnSpMkLst>
            <pc:docMk/>
            <pc:sldMk cId="564186414" sldId="266"/>
            <ac:cxnSpMk id="11" creationId="{DB1EEC4F-1CAB-413E-8A3A-5732B633FB88}"/>
          </ac:cxnSpMkLst>
        </pc:cxnChg>
        <pc:cxnChg chg="add del mod">
          <ac:chgData name="Cheng, Hsiang-yu" userId="98a4946f-23c3-400c-bb84-b323b28233bc" providerId="ADAL" clId="{EBC5B5A8-7F63-4A76-AE53-B2ACB0AC7910}" dt="2020-09-22T07:41:49.917" v="916" actId="478"/>
          <ac:cxnSpMkLst>
            <pc:docMk/>
            <pc:sldMk cId="564186414" sldId="266"/>
            <ac:cxnSpMk id="11" creationId="{EFB4D954-0F5F-4037-AF69-DB6B615614B4}"/>
          </ac:cxnSpMkLst>
        </pc:cxnChg>
        <pc:cxnChg chg="add del mod">
          <ac:chgData name="Cheng, Hsiang-yu" userId="98a4946f-23c3-400c-bb84-b323b28233bc" providerId="ADAL" clId="{EBC5B5A8-7F63-4A76-AE53-B2ACB0AC7910}" dt="2020-09-22T07:41:51.144" v="917" actId="478"/>
          <ac:cxnSpMkLst>
            <pc:docMk/>
            <pc:sldMk cId="564186414" sldId="266"/>
            <ac:cxnSpMk id="13" creationId="{1C863316-70E7-432A-AF4E-ECF3C9B9781F}"/>
          </ac:cxnSpMkLst>
        </pc:cxnChg>
        <pc:cxnChg chg="add mod">
          <ac:chgData name="Cheng, Hsiang-yu" userId="98a4946f-23c3-400c-bb84-b323b28233bc" providerId="ADAL" clId="{EBC5B5A8-7F63-4A76-AE53-B2ACB0AC7910}" dt="2020-09-30T19:48:06.989" v="2432" actId="108"/>
          <ac:cxnSpMkLst>
            <pc:docMk/>
            <pc:sldMk cId="564186414" sldId="266"/>
            <ac:cxnSpMk id="13" creationId="{5D5E6E84-C14B-4A79-A5E7-75A5D0FE2189}"/>
          </ac:cxnSpMkLst>
        </pc:cxnChg>
        <pc:cxnChg chg="add mod">
          <ac:chgData name="Cheng, Hsiang-yu" userId="98a4946f-23c3-400c-bb84-b323b28233bc" providerId="ADAL" clId="{EBC5B5A8-7F63-4A76-AE53-B2ACB0AC7910}" dt="2020-09-30T19:48:11.124" v="2433" actId="108"/>
          <ac:cxnSpMkLst>
            <pc:docMk/>
            <pc:sldMk cId="564186414" sldId="266"/>
            <ac:cxnSpMk id="15" creationId="{0C4270F6-0830-4BE8-A225-C8EC245268F0}"/>
          </ac:cxnSpMkLst>
        </pc:cxnChg>
        <pc:cxnChg chg="add del mod">
          <ac:chgData name="Cheng, Hsiang-yu" userId="98a4946f-23c3-400c-bb84-b323b28233bc" providerId="ADAL" clId="{EBC5B5A8-7F63-4A76-AE53-B2ACB0AC7910}" dt="2020-09-22T07:41:49.084" v="915" actId="478"/>
          <ac:cxnSpMkLst>
            <pc:docMk/>
            <pc:sldMk cId="564186414" sldId="266"/>
            <ac:cxnSpMk id="15" creationId="{B2918938-235C-4390-969C-2B75C0EBEA24}"/>
          </ac:cxnSpMkLst>
        </pc:cxnChg>
        <pc:cxnChg chg="add mod">
          <ac:chgData name="Cheng, Hsiang-yu" userId="98a4946f-23c3-400c-bb84-b323b28233bc" providerId="ADAL" clId="{EBC5B5A8-7F63-4A76-AE53-B2ACB0AC7910}" dt="2020-09-30T19:48:02.849" v="2429" actId="108"/>
          <ac:cxnSpMkLst>
            <pc:docMk/>
            <pc:sldMk cId="564186414" sldId="266"/>
            <ac:cxnSpMk id="20" creationId="{4E0E2BAD-B042-4FBB-B773-ED9A8BB1E313}"/>
          </ac:cxnSpMkLst>
        </pc:cxnChg>
        <pc:cxnChg chg="mod">
          <ac:chgData name="Cheng, Hsiang-yu" userId="98a4946f-23c3-400c-bb84-b323b28233bc" providerId="ADAL" clId="{EBC5B5A8-7F63-4A76-AE53-B2ACB0AC7910}" dt="2020-09-22T05:33:11.121" v="630" actId="478"/>
          <ac:cxnSpMkLst>
            <pc:docMk/>
            <pc:sldMk cId="564186414" sldId="266"/>
            <ac:cxnSpMk id="39" creationId="{18564303-A367-46D8-B045-D0B547DEDFEB}"/>
          </ac:cxnSpMkLst>
        </pc:cxnChg>
        <pc:cxnChg chg="add del mod">
          <ac:chgData name="Cheng, Hsiang-yu" userId="98a4946f-23c3-400c-bb84-b323b28233bc" providerId="ADAL" clId="{EBC5B5A8-7F63-4A76-AE53-B2ACB0AC7910}" dt="2020-09-30T19:45:54.980" v="2394" actId="478"/>
          <ac:cxnSpMkLst>
            <pc:docMk/>
            <pc:sldMk cId="564186414" sldId="266"/>
            <ac:cxnSpMk id="43" creationId="{23ECC64F-4CF1-4A81-B70C-980589898A59}"/>
          </ac:cxnSpMkLst>
        </pc:cxnChg>
        <pc:cxnChg chg="add del mod">
          <ac:chgData name="Cheng, Hsiang-yu" userId="98a4946f-23c3-400c-bb84-b323b28233bc" providerId="ADAL" clId="{EBC5B5A8-7F63-4A76-AE53-B2ACB0AC7910}" dt="2020-09-22T07:35:37.556" v="809" actId="478"/>
          <ac:cxnSpMkLst>
            <pc:docMk/>
            <pc:sldMk cId="564186414" sldId="266"/>
            <ac:cxnSpMk id="51" creationId="{895E403E-1170-4484-BAEB-935F927FAE46}"/>
          </ac:cxnSpMkLst>
        </pc:cxnChg>
        <pc:cxnChg chg="add mod">
          <ac:chgData name="Cheng, Hsiang-yu" userId="98a4946f-23c3-400c-bb84-b323b28233bc" providerId="ADAL" clId="{EBC5B5A8-7F63-4A76-AE53-B2ACB0AC7910}" dt="2020-09-22T08:59:10.724" v="1299" actId="13822"/>
          <ac:cxnSpMkLst>
            <pc:docMk/>
            <pc:sldMk cId="564186414" sldId="266"/>
            <ac:cxnSpMk id="73" creationId="{2166D39B-45AA-4FC9-B36F-6BBF3E97D940}"/>
          </ac:cxnSpMkLst>
        </pc:cxnChg>
        <pc:cxnChg chg="add mod">
          <ac:chgData name="Cheng, Hsiang-yu" userId="98a4946f-23c3-400c-bb84-b323b28233bc" providerId="ADAL" clId="{EBC5B5A8-7F63-4A76-AE53-B2ACB0AC7910}" dt="2020-09-30T19:48:04.893" v="2431" actId="108"/>
          <ac:cxnSpMkLst>
            <pc:docMk/>
            <pc:sldMk cId="564186414" sldId="266"/>
            <ac:cxnSpMk id="75" creationId="{117C3CF7-9C33-46CD-8FFB-336EA72EBE58}"/>
          </ac:cxnSpMkLst>
        </pc:cxnChg>
        <pc:cxnChg chg="add del mod">
          <ac:chgData name="Cheng, Hsiang-yu" userId="98a4946f-23c3-400c-bb84-b323b28233bc" providerId="ADAL" clId="{EBC5B5A8-7F63-4A76-AE53-B2ACB0AC7910}" dt="2020-09-22T08:55:17.058" v="1228" actId="11529"/>
          <ac:cxnSpMkLst>
            <pc:docMk/>
            <pc:sldMk cId="564186414" sldId="266"/>
            <ac:cxnSpMk id="76" creationId="{C9759527-CF2E-48EC-8A70-C0C6E3FE23F7}"/>
          </ac:cxnSpMkLst>
        </pc:cxnChg>
        <pc:cxnChg chg="add mod">
          <ac:chgData name="Cheng, Hsiang-yu" userId="98a4946f-23c3-400c-bb84-b323b28233bc" providerId="ADAL" clId="{EBC5B5A8-7F63-4A76-AE53-B2ACB0AC7910}" dt="2020-09-22T08:59:15.455" v="1300" actId="108"/>
          <ac:cxnSpMkLst>
            <pc:docMk/>
            <pc:sldMk cId="564186414" sldId="266"/>
            <ac:cxnSpMk id="78" creationId="{B62F1F36-6EB3-4C5D-9418-5E0CAE3BA7EE}"/>
          </ac:cxnSpMkLst>
        </pc:cxnChg>
        <pc:cxnChg chg="add mod">
          <ac:chgData name="Cheng, Hsiang-yu" userId="98a4946f-23c3-400c-bb84-b323b28233bc" providerId="ADAL" clId="{EBC5B5A8-7F63-4A76-AE53-B2ACB0AC7910}" dt="2020-09-22T08:59:42.178" v="1312" actId="108"/>
          <ac:cxnSpMkLst>
            <pc:docMk/>
            <pc:sldMk cId="564186414" sldId="266"/>
            <ac:cxnSpMk id="80" creationId="{26EB08CA-671C-4012-8777-B7DC00E4C3E0}"/>
          </ac:cxnSpMkLst>
        </pc:cxnChg>
        <pc:cxnChg chg="add mod">
          <ac:chgData name="Cheng, Hsiang-yu" userId="98a4946f-23c3-400c-bb84-b323b28233bc" providerId="ADAL" clId="{EBC5B5A8-7F63-4A76-AE53-B2ACB0AC7910}" dt="2020-09-22T08:59:41.059" v="1311" actId="108"/>
          <ac:cxnSpMkLst>
            <pc:docMk/>
            <pc:sldMk cId="564186414" sldId="266"/>
            <ac:cxnSpMk id="83" creationId="{EC57B8C3-CAEB-4451-A1F0-C6F9B901C0A9}"/>
          </ac:cxnSpMkLst>
        </pc:cxnChg>
        <pc:cxnChg chg="add del mod">
          <ac:chgData name="Cheng, Hsiang-yu" userId="98a4946f-23c3-400c-bb84-b323b28233bc" providerId="ADAL" clId="{EBC5B5A8-7F63-4A76-AE53-B2ACB0AC7910}" dt="2020-09-30T19:41:34.190" v="2384" actId="478"/>
          <ac:cxnSpMkLst>
            <pc:docMk/>
            <pc:sldMk cId="564186414" sldId="266"/>
            <ac:cxnSpMk id="86" creationId="{2D07194C-807D-404E-A804-4D2CF57A95AE}"/>
          </ac:cxnSpMkLst>
        </pc:cxnChg>
        <pc:cxnChg chg="add del mod">
          <ac:chgData name="Cheng, Hsiang-yu" userId="98a4946f-23c3-400c-bb84-b323b28233bc" providerId="ADAL" clId="{EBC5B5A8-7F63-4A76-AE53-B2ACB0AC7910}" dt="2020-09-30T19:41:29.667" v="2381" actId="478"/>
          <ac:cxnSpMkLst>
            <pc:docMk/>
            <pc:sldMk cId="564186414" sldId="266"/>
            <ac:cxnSpMk id="89" creationId="{6B2DFDF0-58D8-4FA0-BA9D-F1C04FE6C7BA}"/>
          </ac:cxnSpMkLst>
        </pc:cxnChg>
        <pc:cxnChg chg="add del mod">
          <ac:chgData name="Cheng, Hsiang-yu" userId="98a4946f-23c3-400c-bb84-b323b28233bc" providerId="ADAL" clId="{EBC5B5A8-7F63-4A76-AE53-B2ACB0AC7910}" dt="2020-09-30T19:41:30.656" v="2382" actId="478"/>
          <ac:cxnSpMkLst>
            <pc:docMk/>
            <pc:sldMk cId="564186414" sldId="266"/>
            <ac:cxnSpMk id="92" creationId="{7FE845CE-34F8-49B9-93BC-B1BFBD14CB97}"/>
          </ac:cxnSpMkLst>
        </pc:cxnChg>
        <pc:cxnChg chg="add mod">
          <ac:chgData name="Cheng, Hsiang-yu" userId="98a4946f-23c3-400c-bb84-b323b28233bc" providerId="ADAL" clId="{EBC5B5A8-7F63-4A76-AE53-B2ACB0AC7910}" dt="2020-09-22T08:59:18.807" v="1301" actId="108"/>
          <ac:cxnSpMkLst>
            <pc:docMk/>
            <pc:sldMk cId="564186414" sldId="266"/>
            <ac:cxnSpMk id="94" creationId="{A9AB262B-A165-49F6-BB43-1C5E1AF9A94A}"/>
          </ac:cxnSpMkLst>
        </pc:cxnChg>
        <pc:cxnChg chg="add del mod">
          <ac:chgData name="Cheng, Hsiang-yu" userId="98a4946f-23c3-400c-bb84-b323b28233bc" providerId="ADAL" clId="{EBC5B5A8-7F63-4A76-AE53-B2ACB0AC7910}" dt="2020-09-22T08:56:02.765" v="1242" actId="11529"/>
          <ac:cxnSpMkLst>
            <pc:docMk/>
            <pc:sldMk cId="564186414" sldId="266"/>
            <ac:cxnSpMk id="97" creationId="{ED8B65FA-F00C-4BA2-8CBB-4B8746DD08B5}"/>
          </ac:cxnSpMkLst>
        </pc:cxnChg>
        <pc:cxnChg chg="add mod">
          <ac:chgData name="Cheng, Hsiang-yu" userId="98a4946f-23c3-400c-bb84-b323b28233bc" providerId="ADAL" clId="{EBC5B5A8-7F63-4A76-AE53-B2ACB0AC7910}" dt="2020-09-22T08:59:35.687" v="1308" actId="13822"/>
          <ac:cxnSpMkLst>
            <pc:docMk/>
            <pc:sldMk cId="564186414" sldId="266"/>
            <ac:cxnSpMk id="99" creationId="{1D9FFEFA-FDEE-4C6F-8496-DEDCD8DDD27F}"/>
          </ac:cxnSpMkLst>
        </pc:cxnChg>
        <pc:cxnChg chg="add mod">
          <ac:chgData name="Cheng, Hsiang-yu" userId="98a4946f-23c3-400c-bb84-b323b28233bc" providerId="ADAL" clId="{EBC5B5A8-7F63-4A76-AE53-B2ACB0AC7910}" dt="2020-09-22T08:59:37.955" v="1309" actId="108"/>
          <ac:cxnSpMkLst>
            <pc:docMk/>
            <pc:sldMk cId="564186414" sldId="266"/>
            <ac:cxnSpMk id="101" creationId="{90F80996-E0FB-4807-9F2C-4AB578C25A36}"/>
          </ac:cxnSpMkLst>
        </pc:cxnChg>
        <pc:cxnChg chg="add mod">
          <ac:chgData name="Cheng, Hsiang-yu" userId="98a4946f-23c3-400c-bb84-b323b28233bc" providerId="ADAL" clId="{EBC5B5A8-7F63-4A76-AE53-B2ACB0AC7910}" dt="2020-09-22T08:59:39.051" v="1310" actId="108"/>
          <ac:cxnSpMkLst>
            <pc:docMk/>
            <pc:sldMk cId="564186414" sldId="266"/>
            <ac:cxnSpMk id="103" creationId="{139C659B-1407-4962-A9E9-76C83790FB8A}"/>
          </ac:cxnSpMkLst>
        </pc:cxnChg>
        <pc:cxnChg chg="add mod">
          <ac:chgData name="Cheng, Hsiang-yu" userId="98a4946f-23c3-400c-bb84-b323b28233bc" providerId="ADAL" clId="{EBC5B5A8-7F63-4A76-AE53-B2ACB0AC7910}" dt="2020-09-22T09:00:11.232" v="1317" actId="108"/>
          <ac:cxnSpMkLst>
            <pc:docMk/>
            <pc:sldMk cId="564186414" sldId="266"/>
            <ac:cxnSpMk id="111" creationId="{381E50E5-A40A-490B-A9FE-1EF623776812}"/>
          </ac:cxnSpMkLst>
        </pc:cxnChg>
        <pc:cxnChg chg="add mod">
          <ac:chgData name="Cheng, Hsiang-yu" userId="98a4946f-23c3-400c-bb84-b323b28233bc" providerId="ADAL" clId="{EBC5B5A8-7F63-4A76-AE53-B2ACB0AC7910}" dt="2020-09-22T08:59:22.668" v="1303" actId="108"/>
          <ac:cxnSpMkLst>
            <pc:docMk/>
            <pc:sldMk cId="564186414" sldId="266"/>
            <ac:cxnSpMk id="117" creationId="{54E054F4-B51A-4825-9A4B-49337DFF2D33}"/>
          </ac:cxnSpMkLst>
        </pc:cxnChg>
        <pc:cxnChg chg="add mod">
          <ac:chgData name="Cheng, Hsiang-yu" userId="98a4946f-23c3-400c-bb84-b323b28233bc" providerId="ADAL" clId="{EBC5B5A8-7F63-4A76-AE53-B2ACB0AC7910}" dt="2020-09-22T09:00:16.904" v="1318" actId="13822"/>
          <ac:cxnSpMkLst>
            <pc:docMk/>
            <pc:sldMk cId="564186414" sldId="266"/>
            <ac:cxnSpMk id="120" creationId="{1C2543D1-6F70-43A9-9092-6E254D34F77B}"/>
          </ac:cxnSpMkLst>
        </pc:cxnChg>
        <pc:cxnChg chg="add mod">
          <ac:chgData name="Cheng, Hsiang-yu" userId="98a4946f-23c3-400c-bb84-b323b28233bc" providerId="ADAL" clId="{EBC5B5A8-7F63-4A76-AE53-B2ACB0AC7910}" dt="2020-09-22T08:59:21.590" v="1302" actId="108"/>
          <ac:cxnSpMkLst>
            <pc:docMk/>
            <pc:sldMk cId="564186414" sldId="266"/>
            <ac:cxnSpMk id="122" creationId="{6F57C52F-ED8A-4E65-A2DD-77554C7D403E}"/>
          </ac:cxnSpMkLst>
        </pc:cxnChg>
        <pc:cxnChg chg="add del mod">
          <ac:chgData name="Cheng, Hsiang-yu" userId="98a4946f-23c3-400c-bb84-b323b28233bc" providerId="ADAL" clId="{EBC5B5A8-7F63-4A76-AE53-B2ACB0AC7910}" dt="2020-09-30T19:45:56.555" v="2395" actId="478"/>
          <ac:cxnSpMkLst>
            <pc:docMk/>
            <pc:sldMk cId="564186414" sldId="266"/>
            <ac:cxnSpMk id="131" creationId="{7E93EE29-2585-4257-AC14-7B67DC779C52}"/>
          </ac:cxnSpMkLst>
        </pc:cxnChg>
        <pc:cxnChg chg="add del mod">
          <ac:chgData name="Cheng, Hsiang-yu" userId="98a4946f-23c3-400c-bb84-b323b28233bc" providerId="ADAL" clId="{EBC5B5A8-7F63-4A76-AE53-B2ACB0AC7910}" dt="2020-09-30T19:46:05.623" v="2397" actId="478"/>
          <ac:cxnSpMkLst>
            <pc:docMk/>
            <pc:sldMk cId="564186414" sldId="266"/>
            <ac:cxnSpMk id="133" creationId="{6A3A7E10-C21D-447E-9A54-637AE4B172B3}"/>
          </ac:cxnSpMkLst>
        </pc:cxnChg>
        <pc:cxnChg chg="add mod">
          <ac:chgData name="Cheng, Hsiang-yu" userId="98a4946f-23c3-400c-bb84-b323b28233bc" providerId="ADAL" clId="{EBC5B5A8-7F63-4A76-AE53-B2ACB0AC7910}" dt="2020-09-30T19:46:52.050" v="2404" actId="1076"/>
          <ac:cxnSpMkLst>
            <pc:docMk/>
            <pc:sldMk cId="564186414" sldId="266"/>
            <ac:cxnSpMk id="135" creationId="{694840A6-AEA7-4D08-B463-9A6FEA5C7858}"/>
          </ac:cxnSpMkLst>
        </pc:cxnChg>
        <pc:cxnChg chg="add mod">
          <ac:chgData name="Cheng, Hsiang-yu" userId="98a4946f-23c3-400c-bb84-b323b28233bc" providerId="ADAL" clId="{EBC5B5A8-7F63-4A76-AE53-B2ACB0AC7910}" dt="2020-09-30T19:46:22.023" v="2398" actId="1076"/>
          <ac:cxnSpMkLst>
            <pc:docMk/>
            <pc:sldMk cId="564186414" sldId="266"/>
            <ac:cxnSpMk id="137" creationId="{7713DD4F-1E68-4B72-9678-F825F9E75C03}"/>
          </ac:cxnSpMkLst>
        </pc:cxnChg>
        <pc:cxnChg chg="add mod">
          <ac:chgData name="Cheng, Hsiang-yu" userId="98a4946f-23c3-400c-bb84-b323b28233bc" providerId="ADAL" clId="{EBC5B5A8-7F63-4A76-AE53-B2ACB0AC7910}" dt="2020-09-30T19:46:22.023" v="2398" actId="1076"/>
          <ac:cxnSpMkLst>
            <pc:docMk/>
            <pc:sldMk cId="564186414" sldId="266"/>
            <ac:cxnSpMk id="139" creationId="{53DD6FEA-FBD3-4704-89CC-455F28C706FB}"/>
          </ac:cxnSpMkLst>
        </pc:cxnChg>
      </pc:sldChg>
      <pc:sldChg chg="delSp modSp add del">
        <pc:chgData name="Cheng, Hsiang-yu" userId="98a4946f-23c3-400c-bb84-b323b28233bc" providerId="ADAL" clId="{EBC5B5A8-7F63-4A76-AE53-B2ACB0AC7910}" dt="2020-09-22T09:01:05.487" v="1324" actId="2696"/>
        <pc:sldMkLst>
          <pc:docMk/>
          <pc:sldMk cId="3364477915" sldId="267"/>
        </pc:sldMkLst>
        <pc:grpChg chg="del">
          <ac:chgData name="Cheng, Hsiang-yu" userId="98a4946f-23c3-400c-bb84-b323b28233bc" providerId="ADAL" clId="{EBC5B5A8-7F63-4A76-AE53-B2ACB0AC7910}" dt="2020-09-22T05:33:12.798" v="631" actId="478"/>
          <ac:grpSpMkLst>
            <pc:docMk/>
            <pc:sldMk cId="3364477915" sldId="267"/>
            <ac:grpSpMk id="41" creationId="{63139A3C-BEEF-406E-AD99-F0CA6C56FEE3}"/>
          </ac:grpSpMkLst>
        </pc:grpChg>
        <pc:cxnChg chg="mod">
          <ac:chgData name="Cheng, Hsiang-yu" userId="98a4946f-23c3-400c-bb84-b323b28233bc" providerId="ADAL" clId="{EBC5B5A8-7F63-4A76-AE53-B2ACB0AC7910}" dt="2020-09-22T05:33:12.798" v="631" actId="478"/>
          <ac:cxnSpMkLst>
            <pc:docMk/>
            <pc:sldMk cId="3364477915" sldId="267"/>
            <ac:cxnSpMk id="39" creationId="{18564303-A367-46D8-B045-D0B547DEDFEB}"/>
          </ac:cxnSpMkLst>
        </pc:cxnChg>
      </pc:sldChg>
      <pc:sldChg chg="addSp delSp modSp add">
        <pc:chgData name="Cheng, Hsiang-yu" userId="98a4946f-23c3-400c-bb84-b323b28233bc" providerId="ADAL" clId="{EBC5B5A8-7F63-4A76-AE53-B2ACB0AC7910}" dt="2020-10-01T01:38:25.295" v="2492" actId="20577"/>
        <pc:sldMkLst>
          <pc:docMk/>
          <pc:sldMk cId="4009337181" sldId="267"/>
        </pc:sldMkLst>
        <pc:spChg chg="del">
          <ac:chgData name="Cheng, Hsiang-yu" userId="98a4946f-23c3-400c-bb84-b323b28233bc" providerId="ADAL" clId="{EBC5B5A8-7F63-4A76-AE53-B2ACB0AC7910}" dt="2020-09-22T09:01:37.701" v="1327" actId="478"/>
          <ac:spMkLst>
            <pc:docMk/>
            <pc:sldMk cId="4009337181" sldId="267"/>
            <ac:spMk id="2" creationId="{C7CF6DBD-03CA-4051-B2A6-ADF57190B697}"/>
          </ac:spMkLst>
        </pc:spChg>
        <pc:spChg chg="del">
          <ac:chgData name="Cheng, Hsiang-yu" userId="98a4946f-23c3-400c-bb84-b323b28233bc" providerId="ADAL" clId="{EBC5B5A8-7F63-4A76-AE53-B2ACB0AC7910}" dt="2020-09-22T09:01:39.142" v="1328" actId="478"/>
          <ac:spMkLst>
            <pc:docMk/>
            <pc:sldMk cId="4009337181" sldId="267"/>
            <ac:spMk id="3" creationId="{A3A787A4-C0F8-42F7-8F0E-8B2DB0A1755D}"/>
          </ac:spMkLst>
        </pc:spChg>
        <pc:spChg chg="add mod">
          <ac:chgData name="Cheng, Hsiang-yu" userId="98a4946f-23c3-400c-bb84-b323b28233bc" providerId="ADAL" clId="{EBC5B5A8-7F63-4A76-AE53-B2ACB0AC7910}" dt="2020-09-30T19:49:40.904" v="2470" actId="1076"/>
          <ac:spMkLst>
            <pc:docMk/>
            <pc:sldMk cId="4009337181" sldId="267"/>
            <ac:spMk id="4" creationId="{6F67E4B3-FD89-4CC2-8F97-82F903E5045E}"/>
          </ac:spMkLst>
        </pc:spChg>
        <pc:spChg chg="add mod">
          <ac:chgData name="Cheng, Hsiang-yu" userId="98a4946f-23c3-400c-bb84-b323b28233bc" providerId="ADAL" clId="{EBC5B5A8-7F63-4A76-AE53-B2ACB0AC7910}" dt="2020-10-01T01:38:25.295" v="2492" actId="20577"/>
          <ac:spMkLst>
            <pc:docMk/>
            <pc:sldMk cId="4009337181" sldId="267"/>
            <ac:spMk id="5" creationId="{7CA4D024-0F90-4DE3-9EB4-1C3ABC79BFD7}"/>
          </ac:spMkLst>
        </pc:spChg>
        <pc:spChg chg="add mod">
          <ac:chgData name="Cheng, Hsiang-yu" userId="98a4946f-23c3-400c-bb84-b323b28233bc" providerId="ADAL" clId="{EBC5B5A8-7F63-4A76-AE53-B2ACB0AC7910}" dt="2020-09-30T19:49:40.904" v="2470" actId="1076"/>
          <ac:spMkLst>
            <pc:docMk/>
            <pc:sldMk cId="4009337181" sldId="267"/>
            <ac:spMk id="6" creationId="{8A1DB220-219B-4585-8FBB-B1039107AC4D}"/>
          </ac:spMkLst>
        </pc:spChg>
        <pc:spChg chg="add mod">
          <ac:chgData name="Cheng, Hsiang-yu" userId="98a4946f-23c3-400c-bb84-b323b28233bc" providerId="ADAL" clId="{EBC5B5A8-7F63-4A76-AE53-B2ACB0AC7910}" dt="2020-09-30T19:49:40.904" v="2470" actId="1076"/>
          <ac:spMkLst>
            <pc:docMk/>
            <pc:sldMk cId="4009337181" sldId="267"/>
            <ac:spMk id="7" creationId="{E6C243D2-6C40-43A7-A119-447DA64B4F63}"/>
          </ac:spMkLst>
        </pc:spChg>
        <pc:spChg chg="add mod">
          <ac:chgData name="Cheng, Hsiang-yu" userId="98a4946f-23c3-400c-bb84-b323b28233bc" providerId="ADAL" clId="{EBC5B5A8-7F63-4A76-AE53-B2ACB0AC7910}" dt="2020-09-30T19:49:40.904" v="2470" actId="1076"/>
          <ac:spMkLst>
            <pc:docMk/>
            <pc:sldMk cId="4009337181" sldId="267"/>
            <ac:spMk id="8" creationId="{C84B568A-EC22-4592-B13D-EF61489229D2}"/>
          </ac:spMkLst>
        </pc:spChg>
        <pc:spChg chg="add del">
          <ac:chgData name="Cheng, Hsiang-yu" userId="98a4946f-23c3-400c-bb84-b323b28233bc" providerId="ADAL" clId="{EBC5B5A8-7F63-4A76-AE53-B2ACB0AC7910}" dt="2020-09-22T09:08:01.672" v="1403" actId="478"/>
          <ac:spMkLst>
            <pc:docMk/>
            <pc:sldMk cId="4009337181" sldId="267"/>
            <ac:spMk id="9" creationId="{21FE967C-F07E-4AEE-B0D4-19F75E420983}"/>
          </ac:spMkLst>
        </pc:spChg>
        <pc:spChg chg="add del">
          <ac:chgData name="Cheng, Hsiang-yu" userId="98a4946f-23c3-400c-bb84-b323b28233bc" providerId="ADAL" clId="{EBC5B5A8-7F63-4A76-AE53-B2ACB0AC7910}" dt="2020-09-22T09:01:51.967" v="1333" actId="478"/>
          <ac:spMkLst>
            <pc:docMk/>
            <pc:sldMk cId="4009337181" sldId="267"/>
            <ac:spMk id="10" creationId="{B6BC7881-4680-44C0-B53A-4265578D6F8B}"/>
          </ac:spMkLst>
        </pc:spChg>
        <pc:spChg chg="add del mod">
          <ac:chgData name="Cheng, Hsiang-yu" userId="98a4946f-23c3-400c-bb84-b323b28233bc" providerId="ADAL" clId="{EBC5B5A8-7F63-4A76-AE53-B2ACB0AC7910}" dt="2020-09-22T09:13:38.095" v="1498" actId="478"/>
          <ac:spMkLst>
            <pc:docMk/>
            <pc:sldMk cId="4009337181" sldId="267"/>
            <ac:spMk id="11" creationId="{5A0ECBF4-5A13-47D5-83E7-D6F68EFF785F}"/>
          </ac:spMkLst>
        </pc:spChg>
        <pc:spChg chg="add mod">
          <ac:chgData name="Cheng, Hsiang-yu" userId="98a4946f-23c3-400c-bb84-b323b28233bc" providerId="ADAL" clId="{EBC5B5A8-7F63-4A76-AE53-B2ACB0AC7910}" dt="2020-09-30T19:49:40.904" v="2470" actId="1076"/>
          <ac:spMkLst>
            <pc:docMk/>
            <pc:sldMk cId="4009337181" sldId="267"/>
            <ac:spMk id="12" creationId="{01564099-EA11-462B-A36E-1410FBF6F595}"/>
          </ac:spMkLst>
        </pc:spChg>
        <pc:spChg chg="add del mod">
          <ac:chgData name="Cheng, Hsiang-yu" userId="98a4946f-23c3-400c-bb84-b323b28233bc" providerId="ADAL" clId="{EBC5B5A8-7F63-4A76-AE53-B2ACB0AC7910}" dt="2020-09-22T09:13:36.271" v="1497" actId="478"/>
          <ac:spMkLst>
            <pc:docMk/>
            <pc:sldMk cId="4009337181" sldId="267"/>
            <ac:spMk id="13" creationId="{B27C1040-5BC7-4D94-928E-4A602C87C4FA}"/>
          </ac:spMkLst>
        </pc:spChg>
        <pc:spChg chg="add mod">
          <ac:chgData name="Cheng, Hsiang-yu" userId="98a4946f-23c3-400c-bb84-b323b28233bc" providerId="ADAL" clId="{EBC5B5A8-7F63-4A76-AE53-B2ACB0AC7910}" dt="2020-09-30T19:49:40.904" v="2470" actId="1076"/>
          <ac:spMkLst>
            <pc:docMk/>
            <pc:sldMk cId="4009337181" sldId="267"/>
            <ac:spMk id="14" creationId="{588EA03E-FEA9-4665-B450-34FCEEB588D7}"/>
          </ac:spMkLst>
        </pc:spChg>
        <pc:spChg chg="add del mod">
          <ac:chgData name="Cheng, Hsiang-yu" userId="98a4946f-23c3-400c-bb84-b323b28233bc" providerId="ADAL" clId="{EBC5B5A8-7F63-4A76-AE53-B2ACB0AC7910}" dt="2020-09-22T09:13:34.045" v="1495" actId="478"/>
          <ac:spMkLst>
            <pc:docMk/>
            <pc:sldMk cId="4009337181" sldId="267"/>
            <ac:spMk id="15" creationId="{E0A867AA-A56F-4444-A2EB-73BE2D6EAF3B}"/>
          </ac:spMkLst>
        </pc:spChg>
        <pc:spChg chg="add mod">
          <ac:chgData name="Cheng, Hsiang-yu" userId="98a4946f-23c3-400c-bb84-b323b28233bc" providerId="ADAL" clId="{EBC5B5A8-7F63-4A76-AE53-B2ACB0AC7910}" dt="2020-09-30T19:49:40.904" v="2470" actId="1076"/>
          <ac:spMkLst>
            <pc:docMk/>
            <pc:sldMk cId="4009337181" sldId="267"/>
            <ac:spMk id="19" creationId="{5DA06AA4-69F7-4725-88EA-1B1E7F6F143D}"/>
          </ac:spMkLst>
        </pc:spChg>
        <pc:spChg chg="add del">
          <ac:chgData name="Cheng, Hsiang-yu" userId="98a4946f-23c3-400c-bb84-b323b28233bc" providerId="ADAL" clId="{EBC5B5A8-7F63-4A76-AE53-B2ACB0AC7910}" dt="2020-09-30T19:49:33.392" v="2468"/>
          <ac:spMkLst>
            <pc:docMk/>
            <pc:sldMk cId="4009337181" sldId="267"/>
            <ac:spMk id="25" creationId="{C775B38D-B952-43CF-81D9-C8EDB68C9578}"/>
          </ac:spMkLst>
        </pc:spChg>
        <pc:spChg chg="add del">
          <ac:chgData name="Cheng, Hsiang-yu" userId="98a4946f-23c3-400c-bb84-b323b28233bc" providerId="ADAL" clId="{EBC5B5A8-7F63-4A76-AE53-B2ACB0AC7910}" dt="2020-09-22T09:01:56.715" v="1336" actId="478"/>
          <ac:spMkLst>
            <pc:docMk/>
            <pc:sldMk cId="4009337181" sldId="267"/>
            <ac:spMk id="41" creationId="{E73970A2-165E-4D23-99DF-DBB718A28639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44" creationId="{70FBE647-21B7-4ABB-977C-8AF09542AE22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45" creationId="{1A67636D-174A-4A11-B187-3A8036569D5A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46" creationId="{BC16493F-967B-4724-9241-922329E67A23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47" creationId="{811242B8-8F68-4919-BB76-35C4754118AC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48" creationId="{E9B2375F-27F0-4F27-80AF-FBD101685B2B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49" creationId="{85B5F9F4-C645-4084-A513-62F4BF43648B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50" creationId="{9C097CC6-9657-4474-AA77-DF9770BC150C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51" creationId="{DCC77BB6-1F97-4A54-A624-872DE787DDF8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52" creationId="{D46719E7-BA9C-4DDB-8840-145689D24010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53" creationId="{801C49A6-4682-4286-B90F-4B732EF6ADB3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54" creationId="{8CB801E5-2E5A-41F3-9B09-544140199FF7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55" creationId="{3B702D46-254C-4429-94FE-7DE22140B9E8}"/>
          </ac:spMkLst>
        </pc:spChg>
        <pc:spChg chg="add del">
          <ac:chgData name="Cheng, Hsiang-yu" userId="98a4946f-23c3-400c-bb84-b323b28233bc" providerId="ADAL" clId="{EBC5B5A8-7F63-4A76-AE53-B2ACB0AC7910}" dt="2020-09-22T09:02:59.598" v="1346"/>
          <ac:spMkLst>
            <pc:docMk/>
            <pc:sldMk cId="4009337181" sldId="267"/>
            <ac:spMk id="81" creationId="{1779C923-F9FE-475A-984F-8A21A0638AC6}"/>
          </ac:spMkLst>
        </pc:spChg>
        <pc:spChg chg="add del mod">
          <ac:chgData name="Cheng, Hsiang-yu" userId="98a4946f-23c3-400c-bb84-b323b28233bc" providerId="ADAL" clId="{EBC5B5A8-7F63-4A76-AE53-B2ACB0AC7910}" dt="2020-09-22T09:07:34.018" v="1389" actId="478"/>
          <ac:spMkLst>
            <pc:docMk/>
            <pc:sldMk cId="4009337181" sldId="267"/>
            <ac:spMk id="82" creationId="{C8894341-92C0-4872-947A-AC737DF7C215}"/>
          </ac:spMkLst>
        </pc:spChg>
        <pc:spChg chg="add mod">
          <ac:chgData name="Cheng, Hsiang-yu" userId="98a4946f-23c3-400c-bb84-b323b28233bc" providerId="ADAL" clId="{EBC5B5A8-7F63-4A76-AE53-B2ACB0AC7910}" dt="2020-09-30T19:49:40.904" v="2470" actId="1076"/>
          <ac:spMkLst>
            <pc:docMk/>
            <pc:sldMk cId="4009337181" sldId="267"/>
            <ac:spMk id="83" creationId="{F0E3A564-7F2F-4DFF-99CF-216C4818A6DE}"/>
          </ac:spMkLst>
        </pc:spChg>
        <pc:spChg chg="add mod">
          <ac:chgData name="Cheng, Hsiang-yu" userId="98a4946f-23c3-400c-bb84-b323b28233bc" providerId="ADAL" clId="{EBC5B5A8-7F63-4A76-AE53-B2ACB0AC7910}" dt="2020-09-30T19:49:40.904" v="2470" actId="1076"/>
          <ac:spMkLst>
            <pc:docMk/>
            <pc:sldMk cId="4009337181" sldId="267"/>
            <ac:spMk id="101" creationId="{A5FDF21C-83F6-49C8-A41A-C217E3FB5532}"/>
          </ac:spMkLst>
        </pc:spChg>
        <pc:spChg chg="add mod">
          <ac:chgData name="Cheng, Hsiang-yu" userId="98a4946f-23c3-400c-bb84-b323b28233bc" providerId="ADAL" clId="{EBC5B5A8-7F63-4A76-AE53-B2ACB0AC7910}" dt="2020-09-30T19:49:40.904" v="2470" actId="1076"/>
          <ac:spMkLst>
            <pc:docMk/>
            <pc:sldMk cId="4009337181" sldId="267"/>
            <ac:spMk id="102" creationId="{2ABFF27A-CB46-4B0D-97DC-D1AC6C85E3ED}"/>
          </ac:spMkLst>
        </pc:spChg>
        <pc:spChg chg="add del mod">
          <ac:chgData name="Cheng, Hsiang-yu" userId="98a4946f-23c3-400c-bb84-b323b28233bc" providerId="ADAL" clId="{EBC5B5A8-7F63-4A76-AE53-B2ACB0AC7910}" dt="2020-09-22T09:12:47.154" v="1492" actId="478"/>
          <ac:spMkLst>
            <pc:docMk/>
            <pc:sldMk cId="4009337181" sldId="267"/>
            <ac:spMk id="103" creationId="{DAB2FEAC-5CB8-4A1A-9942-4CF445EABB3C}"/>
          </ac:spMkLst>
        </pc:spChg>
        <pc:grpChg chg="add del">
          <ac:chgData name="Cheng, Hsiang-yu" userId="98a4946f-23c3-400c-bb84-b323b28233bc" providerId="ADAL" clId="{EBC5B5A8-7F63-4A76-AE53-B2ACB0AC7910}" dt="2020-09-22T09:01:46.963" v="1330" actId="478"/>
          <ac:grpSpMkLst>
            <pc:docMk/>
            <pc:sldMk cId="4009337181" sldId="267"/>
            <ac:grpSpMk id="16" creationId="{B837E633-03CB-473B-A74D-B678ACD86AFA}"/>
          </ac:grpSpMkLst>
        </pc:grpChg>
        <pc:grpChg chg="add del">
          <ac:chgData name="Cheng, Hsiang-yu" userId="98a4946f-23c3-400c-bb84-b323b28233bc" providerId="ADAL" clId="{EBC5B5A8-7F63-4A76-AE53-B2ACB0AC7910}" dt="2020-09-22T09:01:50.302" v="1332" actId="478"/>
          <ac:grpSpMkLst>
            <pc:docMk/>
            <pc:sldMk cId="4009337181" sldId="267"/>
            <ac:grpSpMk id="22" creationId="{1F6676D4-96F0-45BC-91EB-A6CE279D791A}"/>
          </ac:grpSpMkLst>
        </pc:grpChg>
        <pc:grpChg chg="add del">
          <ac:chgData name="Cheng, Hsiang-yu" userId="98a4946f-23c3-400c-bb84-b323b28233bc" providerId="ADAL" clId="{EBC5B5A8-7F63-4A76-AE53-B2ACB0AC7910}" dt="2020-09-22T09:02:59.598" v="1346"/>
          <ac:grpSpMkLst>
            <pc:docMk/>
            <pc:sldMk cId="4009337181" sldId="267"/>
            <ac:grpSpMk id="56" creationId="{07AF4AAA-2F95-48EE-A6A5-0A3ABFE2CE01}"/>
          </ac:grpSpMkLst>
        </pc:grpChg>
        <pc:grpChg chg="add del">
          <ac:chgData name="Cheng, Hsiang-yu" userId="98a4946f-23c3-400c-bb84-b323b28233bc" providerId="ADAL" clId="{EBC5B5A8-7F63-4A76-AE53-B2ACB0AC7910}" dt="2020-09-22T09:02:59.598" v="1346"/>
          <ac:grpSpMkLst>
            <pc:docMk/>
            <pc:sldMk cId="4009337181" sldId="267"/>
            <ac:grpSpMk id="62" creationId="{DBDF56C8-92D0-41BA-81F9-6100A3A32DBE}"/>
          </ac:grpSpMkLst>
        </pc:grpChg>
        <pc:cxnChg chg="add mod">
          <ac:chgData name="Cheng, Hsiang-yu" userId="98a4946f-23c3-400c-bb84-b323b28233bc" providerId="ADAL" clId="{EBC5B5A8-7F63-4A76-AE53-B2ACB0AC7910}" dt="2020-09-30T19:49:40.904" v="2470" actId="1076"/>
          <ac:cxnSpMkLst>
            <pc:docMk/>
            <pc:sldMk cId="4009337181" sldId="267"/>
            <ac:cxnSpMk id="9" creationId="{5FF57690-F6C5-40AB-91F1-8942E4E5D86C}"/>
          </ac:cxnSpMkLst>
        </pc:cxnChg>
        <pc:cxnChg chg="add mod">
          <ac:chgData name="Cheng, Hsiang-yu" userId="98a4946f-23c3-400c-bb84-b323b28233bc" providerId="ADAL" clId="{EBC5B5A8-7F63-4A76-AE53-B2ACB0AC7910}" dt="2020-09-30T19:49:40.904" v="2470" actId="1076"/>
          <ac:cxnSpMkLst>
            <pc:docMk/>
            <pc:sldMk cId="4009337181" sldId="267"/>
            <ac:cxnSpMk id="13" creationId="{582F8B28-8FDD-445E-AF37-855EB087AAA3}"/>
          </ac:cxnSpMkLst>
        </pc:cxnChg>
        <pc:cxnChg chg="add del mod">
          <ac:chgData name="Cheng, Hsiang-yu" userId="98a4946f-23c3-400c-bb84-b323b28233bc" providerId="ADAL" clId="{EBC5B5A8-7F63-4A76-AE53-B2ACB0AC7910}" dt="2020-09-30T19:48:41.573" v="2435" actId="478"/>
          <ac:cxnSpMkLst>
            <pc:docMk/>
            <pc:sldMk cId="4009337181" sldId="267"/>
            <ac:cxnSpMk id="28" creationId="{A65365A2-1A3B-4CD7-8436-663E7E752E7B}"/>
          </ac:cxnSpMkLst>
        </pc:cxnChg>
        <pc:cxnChg chg="add del mod">
          <ac:chgData name="Cheng, Hsiang-yu" userId="98a4946f-23c3-400c-bb84-b323b28233bc" providerId="ADAL" clId="{EBC5B5A8-7F63-4A76-AE53-B2ACB0AC7910}" dt="2020-09-22T09:01:55.747" v="1335" actId="478"/>
          <ac:cxnSpMkLst>
            <pc:docMk/>
            <pc:sldMk cId="4009337181" sldId="267"/>
            <ac:cxnSpMk id="29" creationId="{7352721C-9537-4CBE-8A6B-C8B2E6573211}"/>
          </ac:cxnSpMkLst>
        </pc:cxnChg>
        <pc:cxnChg chg="add del mod">
          <ac:chgData name="Cheng, Hsiang-yu" userId="98a4946f-23c3-400c-bb84-b323b28233bc" providerId="ADAL" clId="{EBC5B5A8-7F63-4A76-AE53-B2ACB0AC7910}" dt="2020-09-22T09:01:55.747" v="1335" actId="478"/>
          <ac:cxnSpMkLst>
            <pc:docMk/>
            <pc:sldMk cId="4009337181" sldId="267"/>
            <ac:cxnSpMk id="30" creationId="{DFF92FE5-1DAB-4861-8328-772EFE601422}"/>
          </ac:cxnSpMkLst>
        </pc:cxnChg>
        <pc:cxnChg chg="add del mod">
          <ac:chgData name="Cheng, Hsiang-yu" userId="98a4946f-23c3-400c-bb84-b323b28233bc" providerId="ADAL" clId="{EBC5B5A8-7F63-4A76-AE53-B2ACB0AC7910}" dt="2020-09-22T09:10:02.419" v="1427" actId="478"/>
          <ac:cxnSpMkLst>
            <pc:docMk/>
            <pc:sldMk cId="4009337181" sldId="267"/>
            <ac:cxnSpMk id="31" creationId="{A9ADF982-9323-46BA-9E06-C5DC6193EF2C}"/>
          </ac:cxnSpMkLst>
        </pc:cxnChg>
        <pc:cxnChg chg="add del mod">
          <ac:chgData name="Cheng, Hsiang-yu" userId="98a4946f-23c3-400c-bb84-b323b28233bc" providerId="ADAL" clId="{EBC5B5A8-7F63-4A76-AE53-B2ACB0AC7910}" dt="2020-09-22T09:02:29.093" v="1337" actId="478"/>
          <ac:cxnSpMkLst>
            <pc:docMk/>
            <pc:sldMk cId="4009337181" sldId="267"/>
            <ac:cxnSpMk id="32" creationId="{7FC0005B-387B-4901-A2B6-71F2145DB40E}"/>
          </ac:cxnSpMkLst>
        </pc:cxnChg>
        <pc:cxnChg chg="add del mod">
          <ac:chgData name="Cheng, Hsiang-yu" userId="98a4946f-23c3-400c-bb84-b323b28233bc" providerId="ADAL" clId="{EBC5B5A8-7F63-4A76-AE53-B2ACB0AC7910}" dt="2020-09-22T09:01:55.747" v="1335" actId="478"/>
          <ac:cxnSpMkLst>
            <pc:docMk/>
            <pc:sldMk cId="4009337181" sldId="267"/>
            <ac:cxnSpMk id="33" creationId="{C97A8160-F2EE-4C28-9F9D-90ABF5C2956B}"/>
          </ac:cxnSpMkLst>
        </pc:cxnChg>
        <pc:cxnChg chg="add del mod">
          <ac:chgData name="Cheng, Hsiang-yu" userId="98a4946f-23c3-400c-bb84-b323b28233bc" providerId="ADAL" clId="{EBC5B5A8-7F63-4A76-AE53-B2ACB0AC7910}" dt="2020-09-22T09:01:48.514" v="1331" actId="478"/>
          <ac:cxnSpMkLst>
            <pc:docMk/>
            <pc:sldMk cId="4009337181" sldId="267"/>
            <ac:cxnSpMk id="34" creationId="{ED93959F-D38A-471D-A664-611C9F87A953}"/>
          </ac:cxnSpMkLst>
        </pc:cxnChg>
        <pc:cxnChg chg="add del mod">
          <ac:chgData name="Cheng, Hsiang-yu" userId="98a4946f-23c3-400c-bb84-b323b28233bc" providerId="ADAL" clId="{EBC5B5A8-7F63-4A76-AE53-B2ACB0AC7910}" dt="2020-09-22T09:08:38.728" v="1411" actId="478"/>
          <ac:cxnSpMkLst>
            <pc:docMk/>
            <pc:sldMk cId="4009337181" sldId="267"/>
            <ac:cxnSpMk id="35" creationId="{A3719F84-F648-4D00-AD10-4FAA194B2334}"/>
          </ac:cxnSpMkLst>
        </pc:cxnChg>
        <pc:cxnChg chg="add del mod">
          <ac:chgData name="Cheng, Hsiang-yu" userId="98a4946f-23c3-400c-bb84-b323b28233bc" providerId="ADAL" clId="{EBC5B5A8-7F63-4A76-AE53-B2ACB0AC7910}" dt="2020-09-22T09:01:53.294" v="1334" actId="478"/>
          <ac:cxnSpMkLst>
            <pc:docMk/>
            <pc:sldMk cId="4009337181" sldId="267"/>
            <ac:cxnSpMk id="36" creationId="{FA53C1EB-8AB8-4E0E-B1F1-AA69768E5E7E}"/>
          </ac:cxnSpMkLst>
        </pc:cxnChg>
        <pc:cxnChg chg="add del mod">
          <ac:chgData name="Cheng, Hsiang-yu" userId="98a4946f-23c3-400c-bb84-b323b28233bc" providerId="ADAL" clId="{EBC5B5A8-7F63-4A76-AE53-B2ACB0AC7910}" dt="2020-09-22T09:08:16.206" v="1407" actId="478"/>
          <ac:cxnSpMkLst>
            <pc:docMk/>
            <pc:sldMk cId="4009337181" sldId="267"/>
            <ac:cxnSpMk id="37" creationId="{900E9934-C0A9-4F6C-980D-59D0CB39517F}"/>
          </ac:cxnSpMkLst>
        </pc:cxnChg>
        <pc:cxnChg chg="add del mod">
          <ac:chgData name="Cheng, Hsiang-yu" userId="98a4946f-23c3-400c-bb84-b323b28233bc" providerId="ADAL" clId="{EBC5B5A8-7F63-4A76-AE53-B2ACB0AC7910}" dt="2020-09-22T09:08:51.149" v="1413" actId="478"/>
          <ac:cxnSpMkLst>
            <pc:docMk/>
            <pc:sldMk cId="4009337181" sldId="267"/>
            <ac:cxnSpMk id="38" creationId="{DF54C18C-84CF-4E68-A9BF-3B18AD0CCF8F}"/>
          </ac:cxnSpMkLst>
        </pc:cxnChg>
        <pc:cxnChg chg="add del mod">
          <ac:chgData name="Cheng, Hsiang-yu" userId="98a4946f-23c3-400c-bb84-b323b28233bc" providerId="ADAL" clId="{EBC5B5A8-7F63-4A76-AE53-B2ACB0AC7910}" dt="2020-09-22T09:08:15.396" v="1406" actId="478"/>
          <ac:cxnSpMkLst>
            <pc:docMk/>
            <pc:sldMk cId="4009337181" sldId="267"/>
            <ac:cxnSpMk id="39" creationId="{6D8DBAE2-C8F3-418C-A28F-22D1D7A03D0D}"/>
          </ac:cxnSpMkLst>
        </pc:cxnChg>
        <pc:cxnChg chg="add del mod">
          <ac:chgData name="Cheng, Hsiang-yu" userId="98a4946f-23c3-400c-bb84-b323b28233bc" providerId="ADAL" clId="{EBC5B5A8-7F63-4A76-AE53-B2ACB0AC7910}" dt="2020-09-22T09:10:01.282" v="1426" actId="478"/>
          <ac:cxnSpMkLst>
            <pc:docMk/>
            <pc:sldMk cId="4009337181" sldId="267"/>
            <ac:cxnSpMk id="40" creationId="{DC18A4D1-1BEC-4B9C-A080-F5B7EA4F8690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68" creationId="{FE5E818F-F64A-4978-8A31-1D75B6AD4B8D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69" creationId="{CDC65782-3370-438B-8C12-BBB030DC2452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70" creationId="{A081EE27-BD1D-4168-9593-C183650D9021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71" creationId="{CB8F113C-BEC9-4F3A-86D0-510A4BEE4E55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72" creationId="{A8B5EFAC-C7A6-47D6-AF0E-2819AF949E3B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73" creationId="{8117032F-330C-4545-8857-83BC7A053E15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74" creationId="{C0D98385-C138-4F14-B931-F9DA63B3E8EA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75" creationId="{383998AA-2705-4CA1-B546-E902E2AB77B6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76" creationId="{FF3E0FF7-A399-491B-BA8E-A04C65E72EBE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77" creationId="{B912C146-FCD0-47E2-BC9A-F996EBFE8832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78" creationId="{F0625CD8-8162-430A-AE03-8EB18B3AE60F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79" creationId="{DD831E6D-7779-40A4-8AA3-9D260988F37B}"/>
          </ac:cxnSpMkLst>
        </pc:cxnChg>
        <pc:cxnChg chg="add del">
          <ac:chgData name="Cheng, Hsiang-yu" userId="98a4946f-23c3-400c-bb84-b323b28233bc" providerId="ADAL" clId="{EBC5B5A8-7F63-4A76-AE53-B2ACB0AC7910}" dt="2020-09-22T09:02:59.598" v="1346"/>
          <ac:cxnSpMkLst>
            <pc:docMk/>
            <pc:sldMk cId="4009337181" sldId="267"/>
            <ac:cxnSpMk id="80" creationId="{BE4CEBAF-8ABA-4F4F-8967-78AA6FB763FB}"/>
          </ac:cxnSpMkLst>
        </pc:cxnChg>
        <pc:cxnChg chg="add del mod">
          <ac:chgData name="Cheng, Hsiang-yu" userId="98a4946f-23c3-400c-bb84-b323b28233bc" providerId="ADAL" clId="{EBC5B5A8-7F63-4A76-AE53-B2ACB0AC7910}" dt="2020-09-22T09:13:41.402" v="1499" actId="478"/>
          <ac:cxnSpMkLst>
            <pc:docMk/>
            <pc:sldMk cId="4009337181" sldId="267"/>
            <ac:cxnSpMk id="87" creationId="{28183559-A2B8-4048-ADC8-60F07CD4F88D}"/>
          </ac:cxnSpMkLst>
        </pc:cxnChg>
        <pc:cxnChg chg="add del mod">
          <ac:chgData name="Cheng, Hsiang-yu" userId="98a4946f-23c3-400c-bb84-b323b28233bc" providerId="ADAL" clId="{EBC5B5A8-7F63-4A76-AE53-B2ACB0AC7910}" dt="2020-09-22T09:13:35.394" v="1496" actId="478"/>
          <ac:cxnSpMkLst>
            <pc:docMk/>
            <pc:sldMk cId="4009337181" sldId="267"/>
            <ac:cxnSpMk id="89" creationId="{31CA2227-B553-4FCE-A355-4A4B8329CFCA}"/>
          </ac:cxnSpMkLst>
        </pc:cxnChg>
        <pc:cxnChg chg="add mod">
          <ac:chgData name="Cheng, Hsiang-yu" userId="98a4946f-23c3-400c-bb84-b323b28233bc" providerId="ADAL" clId="{EBC5B5A8-7F63-4A76-AE53-B2ACB0AC7910}" dt="2020-09-30T19:49:40.904" v="2470" actId="1076"/>
          <ac:cxnSpMkLst>
            <pc:docMk/>
            <pc:sldMk cId="4009337181" sldId="267"/>
            <ac:cxnSpMk id="91" creationId="{7FD98295-3855-44D0-9FCF-4EFE4F5171AA}"/>
          </ac:cxnSpMkLst>
        </pc:cxnChg>
        <pc:cxnChg chg="add mod">
          <ac:chgData name="Cheng, Hsiang-yu" userId="98a4946f-23c3-400c-bb84-b323b28233bc" providerId="ADAL" clId="{EBC5B5A8-7F63-4A76-AE53-B2ACB0AC7910}" dt="2020-09-30T19:49:40.904" v="2470" actId="1076"/>
          <ac:cxnSpMkLst>
            <pc:docMk/>
            <pc:sldMk cId="4009337181" sldId="267"/>
            <ac:cxnSpMk id="93" creationId="{54D66A56-B0CC-446E-9F8E-FD8A880BFB39}"/>
          </ac:cxnSpMkLst>
        </pc:cxnChg>
        <pc:cxnChg chg="add mod">
          <ac:chgData name="Cheng, Hsiang-yu" userId="98a4946f-23c3-400c-bb84-b323b28233bc" providerId="ADAL" clId="{EBC5B5A8-7F63-4A76-AE53-B2ACB0AC7910}" dt="2020-09-30T19:49:40.904" v="2470" actId="1076"/>
          <ac:cxnSpMkLst>
            <pc:docMk/>
            <pc:sldMk cId="4009337181" sldId="267"/>
            <ac:cxnSpMk id="95" creationId="{08CB21CE-C140-405A-B37D-41494E395D8F}"/>
          </ac:cxnSpMkLst>
        </pc:cxnChg>
        <pc:cxnChg chg="add mod">
          <ac:chgData name="Cheng, Hsiang-yu" userId="98a4946f-23c3-400c-bb84-b323b28233bc" providerId="ADAL" clId="{EBC5B5A8-7F63-4A76-AE53-B2ACB0AC7910}" dt="2020-09-30T19:49:40.904" v="2470" actId="1076"/>
          <ac:cxnSpMkLst>
            <pc:docMk/>
            <pc:sldMk cId="4009337181" sldId="267"/>
            <ac:cxnSpMk id="97" creationId="{9FACAB89-8433-4F3A-BFE6-491C7A5E52D9}"/>
          </ac:cxnSpMkLst>
        </pc:cxnChg>
        <pc:cxnChg chg="add del mod">
          <ac:chgData name="Cheng, Hsiang-yu" userId="98a4946f-23c3-400c-bb84-b323b28233bc" providerId="ADAL" clId="{EBC5B5A8-7F63-4A76-AE53-B2ACB0AC7910}" dt="2020-09-22T09:13:42.121" v="1500" actId="478"/>
          <ac:cxnSpMkLst>
            <pc:docMk/>
            <pc:sldMk cId="4009337181" sldId="267"/>
            <ac:cxnSpMk id="99" creationId="{805DA045-DBC6-498C-877F-56570C2B5671}"/>
          </ac:cxnSpMkLst>
        </pc:cxnChg>
        <pc:cxnChg chg="add mod">
          <ac:chgData name="Cheng, Hsiang-yu" userId="98a4946f-23c3-400c-bb84-b323b28233bc" providerId="ADAL" clId="{EBC5B5A8-7F63-4A76-AE53-B2ACB0AC7910}" dt="2020-09-30T19:49:40.904" v="2470" actId="1076"/>
          <ac:cxnSpMkLst>
            <pc:docMk/>
            <pc:sldMk cId="4009337181" sldId="267"/>
            <ac:cxnSpMk id="104" creationId="{892C743D-4041-4937-BF02-7F4E3F15D986}"/>
          </ac:cxnSpMkLst>
        </pc:cxnChg>
      </pc:sldChg>
      <pc:sldChg chg="add del">
        <pc:chgData name="Cheng, Hsiang-yu" userId="98a4946f-23c3-400c-bb84-b323b28233bc" providerId="ADAL" clId="{EBC5B5A8-7F63-4A76-AE53-B2ACB0AC7910}" dt="2020-09-22T09:06:40.105" v="1368" actId="2696"/>
        <pc:sldMkLst>
          <pc:docMk/>
          <pc:sldMk cId="664038458" sldId="268"/>
        </pc:sldMkLst>
      </pc:sldChg>
      <pc:sldChg chg="addSp delSp modSp add ord">
        <pc:chgData name="Cheng, Hsiang-yu" userId="98a4946f-23c3-400c-bb84-b323b28233bc" providerId="ADAL" clId="{EBC5B5A8-7F63-4A76-AE53-B2ACB0AC7910}" dt="2020-10-01T01:38:58.958" v="2495"/>
        <pc:sldMkLst>
          <pc:docMk/>
          <pc:sldMk cId="691108941" sldId="268"/>
        </pc:sldMkLst>
        <pc:spChg chg="mod">
          <ac:chgData name="Cheng, Hsiang-yu" userId="98a4946f-23c3-400c-bb84-b323b28233bc" providerId="ADAL" clId="{EBC5B5A8-7F63-4A76-AE53-B2ACB0AC7910}" dt="2020-09-22T12:22:35.769" v="2256" actId="1076"/>
          <ac:spMkLst>
            <pc:docMk/>
            <pc:sldMk cId="691108941" sldId="268"/>
            <ac:spMk id="4" creationId="{9A8D5054-C54B-4194-AE79-F4B0B35E4F6D}"/>
          </ac:spMkLst>
        </pc:spChg>
        <pc:spChg chg="add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23" creationId="{42755B58-E8E6-4479-9FEA-B4A852AC779A}"/>
          </ac:spMkLst>
        </pc:spChg>
        <pc:spChg chg="add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24" creationId="{3FECACC9-A140-4CA9-B0D7-EB12279B12B0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25" creationId="{64C718B4-632A-4F84-AFD5-F9B61A4C41AA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26" creationId="{4E0B008B-D086-47C2-BE22-0E1CFEFFE86A}"/>
          </ac:spMkLst>
        </pc:spChg>
        <pc:spChg chg="add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27" creationId="{E3A6B686-ADE0-4271-BB07-C16B50FC3CA7}"/>
          </ac:spMkLst>
        </pc:spChg>
        <pc:spChg chg="add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28" creationId="{11F2CE62-641D-47E7-807A-51C981087790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29" creationId="{39F25736-2CA6-4393-ABA3-ED40B7FDC03F}"/>
          </ac:spMkLst>
        </pc:spChg>
        <pc:spChg chg="add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30" creationId="{8A709488-472D-4E0C-8250-3CCF1D7B9225}"/>
          </ac:spMkLst>
        </pc:spChg>
        <pc:spChg chg="add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31" creationId="{B7E5DA52-BDC8-436B-96C8-973E440090A9}"/>
          </ac:spMkLst>
        </pc:spChg>
        <pc:spChg chg="add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32" creationId="{4A77FA2A-A5E0-4D53-BB16-78A7905823A3}"/>
          </ac:spMkLst>
        </pc:spChg>
        <pc:spChg chg="add del mod">
          <ac:chgData name="Cheng, Hsiang-yu" userId="98a4946f-23c3-400c-bb84-b323b28233bc" providerId="ADAL" clId="{EBC5B5A8-7F63-4A76-AE53-B2ACB0AC7910}" dt="2020-09-22T12:12:43.995" v="2146" actId="478"/>
          <ac:spMkLst>
            <pc:docMk/>
            <pc:sldMk cId="691108941" sldId="268"/>
            <ac:spMk id="33" creationId="{269C9F1A-2524-4940-A704-4C0F3D304E5B}"/>
          </ac:spMkLst>
        </pc:spChg>
        <pc:spChg chg="add del mod">
          <ac:chgData name="Cheng, Hsiang-yu" userId="98a4946f-23c3-400c-bb84-b323b28233bc" providerId="ADAL" clId="{EBC5B5A8-7F63-4A76-AE53-B2ACB0AC7910}" dt="2020-09-22T12:12:43.995" v="2146" actId="478"/>
          <ac:spMkLst>
            <pc:docMk/>
            <pc:sldMk cId="691108941" sldId="268"/>
            <ac:spMk id="34" creationId="{FBDECDA5-DE7A-4EF7-A943-199E68A498EF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35" creationId="{40ED51A6-BF02-4354-B126-03D62DA204F8}"/>
          </ac:spMkLst>
        </pc:spChg>
        <pc:spChg chg="add del">
          <ac:chgData name="Cheng, Hsiang-yu" userId="98a4946f-23c3-400c-bb84-b323b28233bc" providerId="ADAL" clId="{EBC5B5A8-7F63-4A76-AE53-B2ACB0AC7910}" dt="2020-09-22T12:12:22.188" v="2140"/>
          <ac:spMkLst>
            <pc:docMk/>
            <pc:sldMk cId="691108941" sldId="268"/>
            <ac:spMk id="37" creationId="{A9C8DF84-863B-4E8A-9F4D-62F4E736A3AF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39" creationId="{AE31508E-271E-46CB-B467-E27D6E47E1FC}"/>
          </ac:spMkLst>
        </pc:spChg>
        <pc:spChg chg="add del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40" creationId="{E9909BDF-58E9-4611-B862-1EB412AF00A4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42" creationId="{572D7E4E-93A1-46B5-8633-F784A9690AE8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44" creationId="{AC09CDFF-076A-43D9-BF92-FC50A0685905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50" creationId="{A5C2703E-47D6-474D-898F-64CB5B866668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51" creationId="{5CC159B1-EEC3-4AC4-A8E7-B8F12B4E7DF7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53" creationId="{A996E746-AA01-432B-92CE-A20E61EC5A28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54" creationId="{EE3E7BA8-0E61-4FC9-A24C-B2F0256444DD}"/>
          </ac:spMkLst>
        </pc:spChg>
        <pc:spChg chg="del">
          <ac:chgData name="Cheng, Hsiang-yu" userId="98a4946f-23c3-400c-bb84-b323b28233bc" providerId="ADAL" clId="{EBC5B5A8-7F63-4A76-AE53-B2ACB0AC7910}" dt="2020-09-22T11:54:43.729" v="1760" actId="478"/>
          <ac:spMkLst>
            <pc:docMk/>
            <pc:sldMk cId="691108941" sldId="268"/>
            <ac:spMk id="55" creationId="{6FA9139F-C3F8-4939-AF1D-1F811566F14B}"/>
          </ac:spMkLst>
        </pc:spChg>
        <pc:spChg chg="add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60" creationId="{F45E70A5-AFF7-425C-B2FD-72FDB3E49138}"/>
          </ac:spMkLst>
        </pc:spChg>
        <pc:spChg chg="add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61" creationId="{78F7CA43-8AE2-42E8-BB42-88F4D029089E}"/>
          </ac:spMkLst>
        </pc:spChg>
        <pc:spChg chg="add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62" creationId="{201D2BAE-35DC-4B8C-BC3D-8EB5FA36636B}"/>
          </ac:spMkLst>
        </pc:spChg>
        <pc:spChg chg="add mod topLvl">
          <ac:chgData name="Cheng, Hsiang-yu" userId="98a4946f-23c3-400c-bb84-b323b28233bc" providerId="ADAL" clId="{EBC5B5A8-7F63-4A76-AE53-B2ACB0AC7910}" dt="2020-09-22T12:22:40.853" v="2257" actId="164"/>
          <ac:spMkLst>
            <pc:docMk/>
            <pc:sldMk cId="691108941" sldId="268"/>
            <ac:spMk id="63" creationId="{28E35817-8407-45D8-B517-F8993E8E4F27}"/>
          </ac:spMkLst>
        </pc:spChg>
        <pc:grpChg chg="add mod">
          <ac:chgData name="Cheng, Hsiang-yu" userId="98a4946f-23c3-400c-bb84-b323b28233bc" providerId="ADAL" clId="{EBC5B5A8-7F63-4A76-AE53-B2ACB0AC7910}" dt="2020-09-22T12:15:41.302" v="2182" actId="164"/>
          <ac:grpSpMkLst>
            <pc:docMk/>
            <pc:sldMk cId="691108941" sldId="268"/>
            <ac:grpSpMk id="45" creationId="{E61236B7-16E8-4F2D-940C-51BD260F3B48}"/>
          </ac:grpSpMkLst>
        </pc:grpChg>
        <pc:grpChg chg="add del mod">
          <ac:chgData name="Cheng, Hsiang-yu" userId="98a4946f-23c3-400c-bb84-b323b28233bc" providerId="ADAL" clId="{EBC5B5A8-7F63-4A76-AE53-B2ACB0AC7910}" dt="2020-09-22T12:22:21.610" v="2253" actId="165"/>
          <ac:grpSpMkLst>
            <pc:docMk/>
            <pc:sldMk cId="691108941" sldId="268"/>
            <ac:grpSpMk id="64" creationId="{8BC2FB13-85BA-4A2C-9EDC-F634286FA658}"/>
          </ac:grpSpMkLst>
        </pc:grpChg>
        <pc:grpChg chg="add mod">
          <ac:chgData name="Cheng, Hsiang-yu" userId="98a4946f-23c3-400c-bb84-b323b28233bc" providerId="ADAL" clId="{EBC5B5A8-7F63-4A76-AE53-B2ACB0AC7910}" dt="2020-09-30T23:16:07.089" v="2472" actId="1076"/>
          <ac:grpSpMkLst>
            <pc:docMk/>
            <pc:sldMk cId="691108941" sldId="268"/>
            <ac:grpSpMk id="74" creationId="{63BC1815-E3A3-4E8B-A09A-BC57EC40E73E}"/>
          </ac:grpSpMkLst>
        </pc:grpChg>
        <pc:cxnChg chg="add mod topLvl">
          <ac:chgData name="Cheng, Hsiang-yu" userId="98a4946f-23c3-400c-bb84-b323b28233bc" providerId="ADAL" clId="{EBC5B5A8-7F63-4A76-AE53-B2ACB0AC7910}" dt="2020-09-22T12:22:40.853" v="2257" actId="164"/>
          <ac:cxnSpMkLst>
            <pc:docMk/>
            <pc:sldMk cId="691108941" sldId="268"/>
            <ac:cxnSpMk id="3" creationId="{026E0961-4992-462D-83A7-8420E4F6660D}"/>
          </ac:cxnSpMkLst>
        </pc:cxnChg>
        <pc:cxnChg chg="add mod topLvl">
          <ac:chgData name="Cheng, Hsiang-yu" userId="98a4946f-23c3-400c-bb84-b323b28233bc" providerId="ADAL" clId="{EBC5B5A8-7F63-4A76-AE53-B2ACB0AC7910}" dt="2020-09-22T12:22:40.853" v="2257" actId="164"/>
          <ac:cxnSpMkLst>
            <pc:docMk/>
            <pc:sldMk cId="691108941" sldId="268"/>
            <ac:cxnSpMk id="6" creationId="{3A38FA21-18B1-46E5-A39E-F5B322A596CA}"/>
          </ac:cxnSpMkLst>
        </pc:cxnChg>
        <pc:cxnChg chg="add mod topLvl">
          <ac:chgData name="Cheng, Hsiang-yu" userId="98a4946f-23c3-400c-bb84-b323b28233bc" providerId="ADAL" clId="{EBC5B5A8-7F63-4A76-AE53-B2ACB0AC7910}" dt="2020-09-22T12:22:40.853" v="2257" actId="164"/>
          <ac:cxnSpMkLst>
            <pc:docMk/>
            <pc:sldMk cId="691108941" sldId="268"/>
            <ac:cxnSpMk id="8" creationId="{E0C12EDC-DF8D-4413-9890-B51F2274021F}"/>
          </ac:cxnSpMkLst>
        </pc:cxnChg>
        <pc:cxnChg chg="add mod topLvl">
          <ac:chgData name="Cheng, Hsiang-yu" userId="98a4946f-23c3-400c-bb84-b323b28233bc" providerId="ADAL" clId="{EBC5B5A8-7F63-4A76-AE53-B2ACB0AC7910}" dt="2020-09-22T12:22:40.853" v="2257" actId="164"/>
          <ac:cxnSpMkLst>
            <pc:docMk/>
            <pc:sldMk cId="691108941" sldId="268"/>
            <ac:cxnSpMk id="10" creationId="{85B3684E-BD86-4FB0-8A14-8E7F775B8E74}"/>
          </ac:cxnSpMkLst>
        </pc:cxnChg>
        <pc:cxnChg chg="add mod topLvl">
          <ac:chgData name="Cheng, Hsiang-yu" userId="98a4946f-23c3-400c-bb84-b323b28233bc" providerId="ADAL" clId="{EBC5B5A8-7F63-4A76-AE53-B2ACB0AC7910}" dt="2020-09-22T12:22:40.853" v="2257" actId="164"/>
          <ac:cxnSpMkLst>
            <pc:docMk/>
            <pc:sldMk cId="691108941" sldId="268"/>
            <ac:cxnSpMk id="12" creationId="{6D44EB11-EC24-4880-81C9-CC1A1320025F}"/>
          </ac:cxnSpMkLst>
        </pc:cxnChg>
        <pc:cxnChg chg="add mod topLvl">
          <ac:chgData name="Cheng, Hsiang-yu" userId="98a4946f-23c3-400c-bb84-b323b28233bc" providerId="ADAL" clId="{EBC5B5A8-7F63-4A76-AE53-B2ACB0AC7910}" dt="2020-09-22T12:22:40.853" v="2257" actId="164"/>
          <ac:cxnSpMkLst>
            <pc:docMk/>
            <pc:sldMk cId="691108941" sldId="268"/>
            <ac:cxnSpMk id="15" creationId="{68B96BE5-B14D-406E-80F5-5690C94541DB}"/>
          </ac:cxnSpMkLst>
        </pc:cxnChg>
        <pc:cxnChg chg="add mod topLvl">
          <ac:chgData name="Cheng, Hsiang-yu" userId="98a4946f-23c3-400c-bb84-b323b28233bc" providerId="ADAL" clId="{EBC5B5A8-7F63-4A76-AE53-B2ACB0AC7910}" dt="2020-09-22T12:22:40.853" v="2257" actId="164"/>
          <ac:cxnSpMkLst>
            <pc:docMk/>
            <pc:sldMk cId="691108941" sldId="268"/>
            <ac:cxnSpMk id="18" creationId="{CB8919BD-9A49-4CF4-A71A-DE11A7917B7F}"/>
          </ac:cxnSpMkLst>
        </pc:cxnChg>
        <pc:cxnChg chg="add mod topLvl">
          <ac:chgData name="Cheng, Hsiang-yu" userId="98a4946f-23c3-400c-bb84-b323b28233bc" providerId="ADAL" clId="{EBC5B5A8-7F63-4A76-AE53-B2ACB0AC7910}" dt="2020-09-22T12:22:40.853" v="2257" actId="164"/>
          <ac:cxnSpMkLst>
            <pc:docMk/>
            <pc:sldMk cId="691108941" sldId="268"/>
            <ac:cxnSpMk id="21" creationId="{48B751AA-53DD-47AB-BB24-86E1127503C5}"/>
          </ac:cxnSpMkLst>
        </pc:cxnChg>
        <pc:cxnChg chg="del mod">
          <ac:chgData name="Cheng, Hsiang-yu" userId="98a4946f-23c3-400c-bb84-b323b28233bc" providerId="ADAL" clId="{EBC5B5A8-7F63-4A76-AE53-B2ACB0AC7910}" dt="2020-09-22T11:54:43.729" v="1760" actId="478"/>
          <ac:cxnSpMkLst>
            <pc:docMk/>
            <pc:sldMk cId="691108941" sldId="268"/>
            <ac:cxnSpMk id="36" creationId="{C84C357F-B8C1-4076-BBC3-233C47344E60}"/>
          </ac:cxnSpMkLst>
        </pc:cxnChg>
        <pc:cxnChg chg="del mod">
          <ac:chgData name="Cheng, Hsiang-yu" userId="98a4946f-23c3-400c-bb84-b323b28233bc" providerId="ADAL" clId="{EBC5B5A8-7F63-4A76-AE53-B2ACB0AC7910}" dt="2020-09-22T11:54:43.729" v="1760" actId="478"/>
          <ac:cxnSpMkLst>
            <pc:docMk/>
            <pc:sldMk cId="691108941" sldId="268"/>
            <ac:cxnSpMk id="38" creationId="{F8383D60-26CA-47ED-B630-97F0E986C72A}"/>
          </ac:cxnSpMkLst>
        </pc:cxnChg>
        <pc:cxnChg chg="del mod">
          <ac:chgData name="Cheng, Hsiang-yu" userId="98a4946f-23c3-400c-bb84-b323b28233bc" providerId="ADAL" clId="{EBC5B5A8-7F63-4A76-AE53-B2ACB0AC7910}" dt="2020-09-22T11:54:43.729" v="1760" actId="478"/>
          <ac:cxnSpMkLst>
            <pc:docMk/>
            <pc:sldMk cId="691108941" sldId="268"/>
            <ac:cxnSpMk id="41" creationId="{214B0F8D-CCED-462A-AE74-5A07B1C9E81F}"/>
          </ac:cxnSpMkLst>
        </pc:cxnChg>
        <pc:cxnChg chg="del mod">
          <ac:chgData name="Cheng, Hsiang-yu" userId="98a4946f-23c3-400c-bb84-b323b28233bc" providerId="ADAL" clId="{EBC5B5A8-7F63-4A76-AE53-B2ACB0AC7910}" dt="2020-09-22T11:54:43.729" v="1760" actId="478"/>
          <ac:cxnSpMkLst>
            <pc:docMk/>
            <pc:sldMk cId="691108941" sldId="268"/>
            <ac:cxnSpMk id="52" creationId="{BC09DB37-AC69-403D-8758-396F282A8FB8}"/>
          </ac:cxnSpMkLst>
        </pc:cxnChg>
        <pc:cxnChg chg="del mod">
          <ac:chgData name="Cheng, Hsiang-yu" userId="98a4946f-23c3-400c-bb84-b323b28233bc" providerId="ADAL" clId="{EBC5B5A8-7F63-4A76-AE53-B2ACB0AC7910}" dt="2020-09-22T11:54:43.729" v="1760" actId="478"/>
          <ac:cxnSpMkLst>
            <pc:docMk/>
            <pc:sldMk cId="691108941" sldId="268"/>
            <ac:cxnSpMk id="56" creationId="{F079BBC3-AC2B-4EC9-BD02-137C472D463E}"/>
          </ac:cxnSpMkLst>
        </pc:cxnChg>
        <pc:cxnChg chg="del mod">
          <ac:chgData name="Cheng, Hsiang-yu" userId="98a4946f-23c3-400c-bb84-b323b28233bc" providerId="ADAL" clId="{EBC5B5A8-7F63-4A76-AE53-B2ACB0AC7910}" dt="2020-09-22T11:54:43.729" v="1760" actId="478"/>
          <ac:cxnSpMkLst>
            <pc:docMk/>
            <pc:sldMk cId="691108941" sldId="268"/>
            <ac:cxnSpMk id="57" creationId="{AA5F9F70-DAF4-42FC-8781-4A0CEE990FA6}"/>
          </ac:cxnSpMkLst>
        </pc:cxnChg>
        <pc:cxnChg chg="del mod">
          <ac:chgData name="Cheng, Hsiang-yu" userId="98a4946f-23c3-400c-bb84-b323b28233bc" providerId="ADAL" clId="{EBC5B5A8-7F63-4A76-AE53-B2ACB0AC7910}" dt="2020-09-22T11:54:43.729" v="1760" actId="478"/>
          <ac:cxnSpMkLst>
            <pc:docMk/>
            <pc:sldMk cId="691108941" sldId="268"/>
            <ac:cxnSpMk id="58" creationId="{F8BB8631-A2AA-4B0F-8196-85A99B653B69}"/>
          </ac:cxnSpMkLst>
        </pc:cxnChg>
        <pc:cxnChg chg="del mod">
          <ac:chgData name="Cheng, Hsiang-yu" userId="98a4946f-23c3-400c-bb84-b323b28233bc" providerId="ADAL" clId="{EBC5B5A8-7F63-4A76-AE53-B2ACB0AC7910}" dt="2020-09-22T11:54:43.729" v="1760" actId="478"/>
          <ac:cxnSpMkLst>
            <pc:docMk/>
            <pc:sldMk cId="691108941" sldId="268"/>
            <ac:cxnSpMk id="59" creationId="{AD8D0071-32FF-4558-A549-DA811CEFB15B}"/>
          </ac:cxnSpMkLst>
        </pc:cxnChg>
      </pc:sldChg>
      <pc:sldChg chg="delSp modSp add del">
        <pc:chgData name="Cheng, Hsiang-yu" userId="98a4946f-23c3-400c-bb84-b323b28233bc" providerId="ADAL" clId="{EBC5B5A8-7F63-4A76-AE53-B2ACB0AC7910}" dt="2020-09-22T09:01:06.768" v="1325" actId="2696"/>
        <pc:sldMkLst>
          <pc:docMk/>
          <pc:sldMk cId="2856339045" sldId="268"/>
        </pc:sldMkLst>
        <pc:spChg chg="del">
          <ac:chgData name="Cheng, Hsiang-yu" userId="98a4946f-23c3-400c-bb84-b323b28233bc" providerId="ADAL" clId="{EBC5B5A8-7F63-4A76-AE53-B2ACB0AC7910}" dt="2020-09-22T05:33:15.027" v="633" actId="478"/>
          <ac:spMkLst>
            <pc:docMk/>
            <pc:sldMk cId="2856339045" sldId="268"/>
            <ac:spMk id="36" creationId="{86C40FFC-C7B4-42AD-B22E-AE8FF3B06F17}"/>
          </ac:spMkLst>
        </pc:spChg>
        <pc:spChg chg="mod">
          <ac:chgData name="Cheng, Hsiang-yu" userId="98a4946f-23c3-400c-bb84-b323b28233bc" providerId="ADAL" clId="{EBC5B5A8-7F63-4A76-AE53-B2ACB0AC7910}" dt="2020-09-22T05:33:14.156" v="632" actId="6549"/>
          <ac:spMkLst>
            <pc:docMk/>
            <pc:sldMk cId="2856339045" sldId="268"/>
            <ac:spMk id="38" creationId="{8A69A0D1-0877-4780-B8EA-E67C51BCB83D}"/>
          </ac:spMkLst>
        </pc:spChg>
        <pc:grpChg chg="del">
          <ac:chgData name="Cheng, Hsiang-yu" userId="98a4946f-23c3-400c-bb84-b323b28233bc" providerId="ADAL" clId="{EBC5B5A8-7F63-4A76-AE53-B2ACB0AC7910}" dt="2020-09-22T05:33:21.123" v="634" actId="478"/>
          <ac:grpSpMkLst>
            <pc:docMk/>
            <pc:sldMk cId="2856339045" sldId="268"/>
            <ac:grpSpMk id="41" creationId="{63139A3C-BEEF-406E-AD99-F0CA6C56FEE3}"/>
          </ac:grpSpMkLst>
        </pc:grpChg>
        <pc:cxnChg chg="mod">
          <ac:chgData name="Cheng, Hsiang-yu" userId="98a4946f-23c3-400c-bb84-b323b28233bc" providerId="ADAL" clId="{EBC5B5A8-7F63-4A76-AE53-B2ACB0AC7910}" dt="2020-09-22T05:33:21.123" v="634" actId="478"/>
          <ac:cxnSpMkLst>
            <pc:docMk/>
            <pc:sldMk cId="2856339045" sldId="268"/>
            <ac:cxnSpMk id="39" creationId="{18564303-A367-46D8-B045-D0B547DEDFEB}"/>
          </ac:cxnSpMkLst>
        </pc:cxnChg>
      </pc:sldChg>
      <pc:sldChg chg="addSp delSp modSp add del ord">
        <pc:chgData name="Cheng, Hsiang-yu" userId="98a4946f-23c3-400c-bb84-b323b28233bc" providerId="ADAL" clId="{EBC5B5A8-7F63-4A76-AE53-B2ACB0AC7910}" dt="2020-10-01T02:23:44.371" v="2590" actId="2696"/>
        <pc:sldMkLst>
          <pc:docMk/>
          <pc:sldMk cId="1166167716" sldId="269"/>
        </pc:sldMkLst>
        <pc:spChg chg="del mod">
          <ac:chgData name="Cheng, Hsiang-yu" userId="98a4946f-23c3-400c-bb84-b323b28233bc" providerId="ADAL" clId="{EBC5B5A8-7F63-4A76-AE53-B2ACB0AC7910}" dt="2020-10-01T02:23:38.883" v="2586" actId="478"/>
          <ac:spMkLst>
            <pc:docMk/>
            <pc:sldMk cId="1166167716" sldId="269"/>
            <ac:spMk id="4" creationId="{6F67E4B3-FD89-4CC2-8F97-82F903E5045E}"/>
          </ac:spMkLst>
        </pc:spChg>
        <pc:spChg chg="del mod">
          <ac:chgData name="Cheng, Hsiang-yu" userId="98a4946f-23c3-400c-bb84-b323b28233bc" providerId="ADAL" clId="{EBC5B5A8-7F63-4A76-AE53-B2ACB0AC7910}" dt="2020-10-01T02:23:42.866" v="2589" actId="478"/>
          <ac:spMkLst>
            <pc:docMk/>
            <pc:sldMk cId="1166167716" sldId="269"/>
            <ac:spMk id="5" creationId="{7CA4D024-0F90-4DE3-9EB4-1C3ABC79BFD7}"/>
          </ac:spMkLst>
        </pc:spChg>
        <pc:spChg chg="del mod">
          <ac:chgData name="Cheng, Hsiang-yu" userId="98a4946f-23c3-400c-bb84-b323b28233bc" providerId="ADAL" clId="{EBC5B5A8-7F63-4A76-AE53-B2ACB0AC7910}" dt="2020-10-01T02:23:41.742" v="2588" actId="478"/>
          <ac:spMkLst>
            <pc:docMk/>
            <pc:sldMk cId="1166167716" sldId="269"/>
            <ac:spMk id="6" creationId="{8A1DB220-219B-4585-8FBB-B1039107AC4D}"/>
          </ac:spMkLst>
        </pc:spChg>
        <pc:spChg chg="del">
          <ac:chgData name="Cheng, Hsiang-yu" userId="98a4946f-23c3-400c-bb84-b323b28233bc" providerId="ADAL" clId="{EBC5B5A8-7F63-4A76-AE53-B2ACB0AC7910}" dt="2020-10-01T01:51:03.081" v="2533" actId="478"/>
          <ac:spMkLst>
            <pc:docMk/>
            <pc:sldMk cId="1166167716" sldId="269"/>
            <ac:spMk id="7" creationId="{E6C243D2-6C40-43A7-A119-447DA64B4F63}"/>
          </ac:spMkLst>
        </pc:spChg>
        <pc:spChg chg="del">
          <ac:chgData name="Cheng, Hsiang-yu" userId="98a4946f-23c3-400c-bb84-b323b28233bc" providerId="ADAL" clId="{EBC5B5A8-7F63-4A76-AE53-B2ACB0AC7910}" dt="2020-10-01T01:51:01.642" v="2532" actId="478"/>
          <ac:spMkLst>
            <pc:docMk/>
            <pc:sldMk cId="1166167716" sldId="269"/>
            <ac:spMk id="8" creationId="{C84B568A-EC22-4592-B13D-EF61489229D2}"/>
          </ac:spMkLst>
        </pc:spChg>
        <pc:spChg chg="del">
          <ac:chgData name="Cheng, Hsiang-yu" userId="98a4946f-23c3-400c-bb84-b323b28233bc" providerId="ADAL" clId="{EBC5B5A8-7F63-4A76-AE53-B2ACB0AC7910}" dt="2020-10-01T01:51:03.081" v="2533" actId="478"/>
          <ac:spMkLst>
            <pc:docMk/>
            <pc:sldMk cId="1166167716" sldId="269"/>
            <ac:spMk id="12" creationId="{01564099-EA11-462B-A36E-1410FBF6F595}"/>
          </ac:spMkLst>
        </pc:spChg>
        <pc:spChg chg="del">
          <ac:chgData name="Cheng, Hsiang-yu" userId="98a4946f-23c3-400c-bb84-b323b28233bc" providerId="ADAL" clId="{EBC5B5A8-7F63-4A76-AE53-B2ACB0AC7910}" dt="2020-10-01T01:50:58.265" v="2530" actId="478"/>
          <ac:spMkLst>
            <pc:docMk/>
            <pc:sldMk cId="1166167716" sldId="269"/>
            <ac:spMk id="14" creationId="{588EA03E-FEA9-4665-B450-34FCEEB588D7}"/>
          </ac:spMkLst>
        </pc:spChg>
        <pc:spChg chg="mod">
          <ac:chgData name="Cheng, Hsiang-yu" userId="98a4946f-23c3-400c-bb84-b323b28233bc" providerId="ADAL" clId="{EBC5B5A8-7F63-4A76-AE53-B2ACB0AC7910}" dt="2020-10-01T02:23:04.264" v="2560" actId="14100"/>
          <ac:spMkLst>
            <pc:docMk/>
            <pc:sldMk cId="1166167716" sldId="269"/>
            <ac:spMk id="19" creationId="{5DA06AA4-69F7-4725-88EA-1B1E7F6F143D}"/>
          </ac:spMkLst>
        </pc:spChg>
        <pc:spChg chg="add mod">
          <ac:chgData name="Cheng, Hsiang-yu" userId="98a4946f-23c3-400c-bb84-b323b28233bc" providerId="ADAL" clId="{EBC5B5A8-7F63-4A76-AE53-B2ACB0AC7910}" dt="2020-10-01T02:22:58.538" v="2558" actId="14100"/>
          <ac:spMkLst>
            <pc:docMk/>
            <pc:sldMk cId="1166167716" sldId="269"/>
            <ac:spMk id="22" creationId="{998D38C8-3BA2-4313-BCFE-778DEA933BFF}"/>
          </ac:spMkLst>
        </pc:spChg>
        <pc:spChg chg="del mod">
          <ac:chgData name="Cheng, Hsiang-yu" userId="98a4946f-23c3-400c-bb84-b323b28233bc" providerId="ADAL" clId="{EBC5B5A8-7F63-4A76-AE53-B2ACB0AC7910}" dt="2020-10-01T02:23:40.345" v="2587" actId="478"/>
          <ac:spMkLst>
            <pc:docMk/>
            <pc:sldMk cId="1166167716" sldId="269"/>
            <ac:spMk id="83" creationId="{F0E3A564-7F2F-4DFF-99CF-216C4818A6DE}"/>
          </ac:spMkLst>
        </pc:spChg>
        <pc:spChg chg="del">
          <ac:chgData name="Cheng, Hsiang-yu" userId="98a4946f-23c3-400c-bb84-b323b28233bc" providerId="ADAL" clId="{EBC5B5A8-7F63-4A76-AE53-B2ACB0AC7910}" dt="2020-10-01T01:50:59.526" v="2531" actId="478"/>
          <ac:spMkLst>
            <pc:docMk/>
            <pc:sldMk cId="1166167716" sldId="269"/>
            <ac:spMk id="101" creationId="{A5FDF21C-83F6-49C8-A41A-C217E3FB5532}"/>
          </ac:spMkLst>
        </pc:spChg>
        <pc:spChg chg="del">
          <ac:chgData name="Cheng, Hsiang-yu" userId="98a4946f-23c3-400c-bb84-b323b28233bc" providerId="ADAL" clId="{EBC5B5A8-7F63-4A76-AE53-B2ACB0AC7910}" dt="2020-10-01T01:51:01.642" v="2532" actId="478"/>
          <ac:spMkLst>
            <pc:docMk/>
            <pc:sldMk cId="1166167716" sldId="269"/>
            <ac:spMk id="102" creationId="{2ABFF27A-CB46-4B0D-97DC-D1AC6C85E3ED}"/>
          </ac:spMkLst>
        </pc:spChg>
        <pc:cxnChg chg="del mod">
          <ac:chgData name="Cheng, Hsiang-yu" userId="98a4946f-23c3-400c-bb84-b323b28233bc" providerId="ADAL" clId="{EBC5B5A8-7F63-4A76-AE53-B2ACB0AC7910}" dt="2020-10-01T01:50:44.023" v="2526" actId="478"/>
          <ac:cxnSpMkLst>
            <pc:docMk/>
            <pc:sldMk cId="1166167716" sldId="269"/>
            <ac:cxnSpMk id="9" creationId="{5FF57690-F6C5-40AB-91F1-8942E4E5D86C}"/>
          </ac:cxnSpMkLst>
        </pc:cxnChg>
        <pc:cxnChg chg="del mod">
          <ac:chgData name="Cheng, Hsiang-yu" userId="98a4946f-23c3-400c-bb84-b323b28233bc" providerId="ADAL" clId="{EBC5B5A8-7F63-4A76-AE53-B2ACB0AC7910}" dt="2020-10-01T01:50:45.035" v="2527" actId="478"/>
          <ac:cxnSpMkLst>
            <pc:docMk/>
            <pc:sldMk cId="1166167716" sldId="269"/>
            <ac:cxnSpMk id="13" creationId="{582F8B28-8FDD-445E-AF37-855EB087AAA3}"/>
          </ac:cxnSpMkLst>
        </pc:cxnChg>
        <pc:cxnChg chg="del mod">
          <ac:chgData name="Cheng, Hsiang-yu" userId="98a4946f-23c3-400c-bb84-b323b28233bc" providerId="ADAL" clId="{EBC5B5A8-7F63-4A76-AE53-B2ACB0AC7910}" dt="2020-10-01T01:50:59.526" v="2531" actId="478"/>
          <ac:cxnSpMkLst>
            <pc:docMk/>
            <pc:sldMk cId="1166167716" sldId="269"/>
            <ac:cxnSpMk id="91" creationId="{7FD98295-3855-44D0-9FCF-4EFE4F5171AA}"/>
          </ac:cxnSpMkLst>
        </pc:cxnChg>
        <pc:cxnChg chg="del mod">
          <ac:chgData name="Cheng, Hsiang-yu" userId="98a4946f-23c3-400c-bb84-b323b28233bc" providerId="ADAL" clId="{EBC5B5A8-7F63-4A76-AE53-B2ACB0AC7910}" dt="2020-10-01T01:50:55.182" v="2529" actId="478"/>
          <ac:cxnSpMkLst>
            <pc:docMk/>
            <pc:sldMk cId="1166167716" sldId="269"/>
            <ac:cxnSpMk id="93" creationId="{54D66A56-B0CC-446E-9F8E-FD8A880BFB39}"/>
          </ac:cxnSpMkLst>
        </pc:cxnChg>
        <pc:cxnChg chg="del mod">
          <ac:chgData name="Cheng, Hsiang-yu" userId="98a4946f-23c3-400c-bb84-b323b28233bc" providerId="ADAL" clId="{EBC5B5A8-7F63-4A76-AE53-B2ACB0AC7910}" dt="2020-10-01T01:50:58.265" v="2530" actId="478"/>
          <ac:cxnSpMkLst>
            <pc:docMk/>
            <pc:sldMk cId="1166167716" sldId="269"/>
            <ac:cxnSpMk id="95" creationId="{08CB21CE-C140-405A-B37D-41494E395D8F}"/>
          </ac:cxnSpMkLst>
        </pc:cxnChg>
        <pc:cxnChg chg="del mod">
          <ac:chgData name="Cheng, Hsiang-yu" userId="98a4946f-23c3-400c-bb84-b323b28233bc" providerId="ADAL" clId="{EBC5B5A8-7F63-4A76-AE53-B2ACB0AC7910}" dt="2020-10-01T01:51:03.081" v="2533" actId="478"/>
          <ac:cxnSpMkLst>
            <pc:docMk/>
            <pc:sldMk cId="1166167716" sldId="269"/>
            <ac:cxnSpMk id="97" creationId="{9FACAB89-8433-4F3A-BFE6-491C7A5E52D9}"/>
          </ac:cxnSpMkLst>
        </pc:cxnChg>
        <pc:cxnChg chg="del mod">
          <ac:chgData name="Cheng, Hsiang-yu" userId="98a4946f-23c3-400c-bb84-b323b28233bc" providerId="ADAL" clId="{EBC5B5A8-7F63-4A76-AE53-B2ACB0AC7910}" dt="2020-10-01T01:51:01.642" v="2532" actId="478"/>
          <ac:cxnSpMkLst>
            <pc:docMk/>
            <pc:sldMk cId="1166167716" sldId="269"/>
            <ac:cxnSpMk id="104" creationId="{892C743D-4041-4937-BF02-7F4E3F15D986}"/>
          </ac:cxnSpMkLst>
        </pc:cxnChg>
      </pc:sldChg>
      <pc:sldChg chg="add ord">
        <pc:chgData name="Cheng, Hsiang-yu" userId="98a4946f-23c3-400c-bb84-b323b28233bc" providerId="ADAL" clId="{EBC5B5A8-7F63-4A76-AE53-B2ACB0AC7910}" dt="2020-10-01T04:00:38.293" v="2602"/>
        <pc:sldMkLst>
          <pc:docMk/>
          <pc:sldMk cId="3489614568" sldId="269"/>
        </pc:sldMkLst>
      </pc:sldChg>
      <pc:sldChg chg="add del">
        <pc:chgData name="Cheng, Hsiang-yu" userId="98a4946f-23c3-400c-bb84-b323b28233bc" providerId="ADAL" clId="{EBC5B5A8-7F63-4A76-AE53-B2ACB0AC7910}" dt="2020-10-01T01:42:46.533" v="2498" actId="2696"/>
        <pc:sldMkLst>
          <pc:docMk/>
          <pc:sldMk cId="3959854516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A0D00-EE5B-4097-899E-52DCD022296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BFBC-5758-45F6-981F-904102E8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3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BFBC-5758-45F6-981F-904102E80A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9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BFBC-5758-45F6-981F-904102E80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4B98-3B51-4B63-A2DD-49B6A055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4A167-9D7D-4414-82A6-5AB45ED43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B41D-B139-4080-B9B4-AD6FC189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3481-D1A0-432B-86EF-BF1697A1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46D04-1131-4894-AFFE-3234A078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5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6CD1-4B16-4E10-9662-6B7C881B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2FD21-6658-4A32-9F0C-784074646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0990-27CA-4AE1-97EA-8B48CC6F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9B68C-A762-4AF6-9CE4-40977232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93AC-9078-4435-9029-336E1A43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5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21F65-101C-48EC-9D16-0E56D5F2C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7B0A4-37D6-4443-A55D-71540604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2A64-6C24-4C24-AEF2-0597340F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D6AB-0C03-4BFE-AC87-F2565355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0F7EC-62DB-481F-81EA-543F3BAB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B9E3-77D5-406F-B10A-7D268550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8F08-BD4A-4C2D-A5D1-F2648EBE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AB56-4E79-4C2D-ACAD-B2B8D58B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6257-016F-46BA-A2FC-191662D0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574BF-A430-4B9E-8090-039F0D07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8950-4B49-4672-AC56-94671965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CBDB1-4FDA-4059-8808-6827C0DA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9AD07-E201-4341-BF02-0892DF41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6AF3-27C0-4776-91DD-5DEE9BBF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423E-DC96-47DC-9B13-772D31DA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9161-0B50-41E3-9001-1B51CA05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84C-B38C-4AF3-8C56-CCAE9DF18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0696A-432D-4FB2-B105-E35375ACD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8E3E4-7086-4B3A-9ABF-BDCA64F6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2B4ED-536C-4952-A6FC-70E3C279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F0CCA-D7A2-40D0-A967-BE9674DA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86E7-6733-4C67-AB5D-FC481B69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83852-0001-4209-95F2-A1544DE7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B2E4-DFCF-4214-A3C2-9E63DA3B2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8D380-A2D5-4BFB-9B23-DF53E2AE4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3907D-862E-4B36-B077-5B8F4947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9E7CB-A629-40E6-98D0-C5FE2492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7ECFE-A8FE-4806-A8B2-2020DD27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8978-8C26-48BB-A425-05BBC681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30F2-AFB9-474D-8351-A6475112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A6057-49B9-4EC8-B1FD-2CB14511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71A17-B079-4AAF-8DC1-2F493C57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81828-3483-419D-8ECA-04893FA9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CCFCF-5DF2-43F1-A827-ADE5B867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F7363-0EF6-4C14-853B-F52259AE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37C10-CB00-4D5D-8C85-4A239008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4F50-FE7D-4B30-91B7-EB3DE6C6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C166-7A03-41FF-92C1-D1D14A14A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8A84-0C11-4528-A2FD-BA702E553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3CF2-2A4E-4D59-871B-9F9E68F3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DEDFB-DF10-4324-BC5A-4115EEC6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AEA46-1067-4285-BC89-BF40D892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C630-CFC6-48C0-8D7F-2D13F48E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A020C-95D8-469B-AA94-2C61ABC16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A1AFA-039D-4E4A-937E-E6B55867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63043-DFB4-43B4-9A86-DDC38E6B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01814-8198-4357-ABB0-EADDBFDD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06D44-C6CF-4585-A5F0-77F28DC4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F5523-8C4C-4CDD-B1F6-F6087FB5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C8B3-C6FE-4DE6-9254-8D9A04B5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2A171-6267-4CBD-BFEF-D6578CB04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5AC8-7663-41E5-A312-4B2524CD385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5DB3-0CEB-4EAB-A701-A70FEDD81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6779A-332A-4E6B-A0C8-3B7DC53E1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B815-2208-40F1-9DEB-BFBD0196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6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8D5054-C54B-4194-AE79-F4B0B35E4F6D}"/>
              </a:ext>
            </a:extLst>
          </p:cNvPr>
          <p:cNvSpPr txBox="1"/>
          <p:nvPr/>
        </p:nvSpPr>
        <p:spPr>
          <a:xfrm>
            <a:off x="0" y="0"/>
            <a:ext cx="38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BKC tool: test platform-info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51B70B-3ED3-4164-991B-452EECA40F3A}"/>
              </a:ext>
            </a:extLst>
          </p:cNvPr>
          <p:cNvGrpSpPr/>
          <p:nvPr/>
        </p:nvGrpSpPr>
        <p:grpSpPr>
          <a:xfrm>
            <a:off x="1251527" y="764601"/>
            <a:ext cx="2567708" cy="3308887"/>
            <a:chOff x="760204" y="937246"/>
            <a:chExt cx="2567708" cy="330888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90F37F-F5A1-45A0-8731-CAF97EFD8E18}"/>
                </a:ext>
              </a:extLst>
            </p:cNvPr>
            <p:cNvSpPr/>
            <p:nvPr/>
          </p:nvSpPr>
          <p:spPr>
            <a:xfrm>
              <a:off x="760204" y="1325692"/>
              <a:ext cx="2567708" cy="292044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47C871-8230-41F5-A3EC-D00A410ED8F9}"/>
                </a:ext>
              </a:extLst>
            </p:cNvPr>
            <p:cNvSpPr txBox="1"/>
            <p:nvPr/>
          </p:nvSpPr>
          <p:spPr>
            <a:xfrm>
              <a:off x="1089222" y="937246"/>
              <a:ext cx="2238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Test hardware feature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F0AA3C-2158-47BC-90C7-568177F95271}"/>
                </a:ext>
              </a:extLst>
            </p:cNvPr>
            <p:cNvSpPr/>
            <p:nvPr/>
          </p:nvSpPr>
          <p:spPr>
            <a:xfrm>
              <a:off x="1055769" y="1586040"/>
              <a:ext cx="2052039" cy="503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TXT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06170D-85E5-44F7-8ECE-7FACCD58BF1F}"/>
                </a:ext>
              </a:extLst>
            </p:cNvPr>
            <p:cNvSpPr/>
            <p:nvPr/>
          </p:nvSpPr>
          <p:spPr>
            <a:xfrm>
              <a:off x="1055768" y="2799562"/>
              <a:ext cx="2052040" cy="503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Secure UEFI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67F23D-2E35-4E3F-B6D1-AF4A944B8F19}"/>
                </a:ext>
              </a:extLst>
            </p:cNvPr>
            <p:cNvSpPr/>
            <p:nvPr/>
          </p:nvSpPr>
          <p:spPr>
            <a:xfrm>
              <a:off x="980303" y="3411020"/>
              <a:ext cx="21275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Supported or not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Enabled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en-US" dirty="0">
                  <a:solidFill>
                    <a:srgbClr val="C00000"/>
                  </a:solidFill>
                </a:rPr>
                <a:t>Disabled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D6581E-872A-4730-8192-52C1D51F48D6}"/>
                </a:ext>
              </a:extLst>
            </p:cNvPr>
            <p:cNvSpPr/>
            <p:nvPr/>
          </p:nvSpPr>
          <p:spPr>
            <a:xfrm>
              <a:off x="1055768" y="2188104"/>
              <a:ext cx="2052040" cy="503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Boot Guard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CE2115D-F333-48F5-9E15-4DC760B7E4DA}"/>
              </a:ext>
            </a:extLst>
          </p:cNvPr>
          <p:cNvGrpSpPr/>
          <p:nvPr/>
        </p:nvGrpSpPr>
        <p:grpSpPr>
          <a:xfrm>
            <a:off x="4479409" y="688188"/>
            <a:ext cx="6169633" cy="4719722"/>
            <a:chOff x="4950690" y="923696"/>
            <a:chExt cx="6169633" cy="47197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9C72D4-FC19-4463-ACCC-94CCDF270093}"/>
                </a:ext>
              </a:extLst>
            </p:cNvPr>
            <p:cNvSpPr/>
            <p:nvPr/>
          </p:nvSpPr>
          <p:spPr>
            <a:xfrm>
              <a:off x="9004169" y="923696"/>
              <a:ext cx="21161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Testing Boot Guard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0973965-47D7-41B6-9851-9642F517FB56}"/>
                </a:ext>
              </a:extLst>
            </p:cNvPr>
            <p:cNvSpPr/>
            <p:nvPr/>
          </p:nvSpPr>
          <p:spPr>
            <a:xfrm>
              <a:off x="5269346" y="3051134"/>
              <a:ext cx="1616363" cy="8284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Retrieve boot guard profile</a:t>
              </a:r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F77640E3-F721-43B9-9003-39F51019C506}"/>
                </a:ext>
              </a:extLst>
            </p:cNvPr>
            <p:cNvSpPr/>
            <p:nvPr/>
          </p:nvSpPr>
          <p:spPr>
            <a:xfrm>
              <a:off x="7508138" y="2772579"/>
              <a:ext cx="2567708" cy="13855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Boot Guard profile valid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D3422F-E610-4947-8C38-7BB68A1DC48A}"/>
                </a:ext>
              </a:extLst>
            </p:cNvPr>
            <p:cNvSpPr/>
            <p:nvPr/>
          </p:nvSpPr>
          <p:spPr>
            <a:xfrm>
              <a:off x="9323595" y="1701421"/>
              <a:ext cx="1025236" cy="4991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Passed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3BFF0-701B-4AC6-B1C5-4595CC8A9015}"/>
                </a:ext>
              </a:extLst>
            </p:cNvPr>
            <p:cNvSpPr/>
            <p:nvPr/>
          </p:nvSpPr>
          <p:spPr>
            <a:xfrm>
              <a:off x="9387223" y="4730128"/>
              <a:ext cx="1025236" cy="499188"/>
            </a:xfrm>
            <a:prstGeom prst="rect">
              <a:avLst/>
            </a:prstGeom>
            <a:solidFill>
              <a:srgbClr val="FA8E8E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Failed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530EF5-A934-49AF-99FC-2BF728643476}"/>
                </a:ext>
              </a:extLst>
            </p:cNvPr>
            <p:cNvSpPr/>
            <p:nvPr/>
          </p:nvSpPr>
          <p:spPr>
            <a:xfrm>
              <a:off x="5297055" y="1695194"/>
              <a:ext cx="1579418" cy="8284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Boot Guard supported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20B168C-A438-43A9-9CBE-0B839ECBF024}"/>
                </a:ext>
              </a:extLst>
            </p:cNvPr>
            <p:cNvCxnSpPr>
              <a:stCxn id="34" idx="2"/>
              <a:endCxn id="30" idx="0"/>
            </p:cNvCxnSpPr>
            <p:nvPr/>
          </p:nvCxnSpPr>
          <p:spPr>
            <a:xfrm flipH="1">
              <a:off x="6077528" y="2523665"/>
              <a:ext cx="9236" cy="52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CAE1CC6-FE01-4FFC-BA93-5AE6637C44B4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 flipV="1">
              <a:off x="6885709" y="3465369"/>
              <a:ext cx="6224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05382E4-CE5E-4478-BC7E-B5CE42CC42BF}"/>
                </a:ext>
              </a:extLst>
            </p:cNvPr>
            <p:cNvCxnSpPr>
              <a:stCxn id="31" idx="0"/>
              <a:endCxn id="32" idx="2"/>
            </p:cNvCxnSpPr>
            <p:nvPr/>
          </p:nvCxnSpPr>
          <p:spPr>
            <a:xfrm rot="5400000" flipH="1" flipV="1">
              <a:off x="9028117" y="1964484"/>
              <a:ext cx="571970" cy="104422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81D38D2-B049-4E10-BD7E-EAF5FF70959D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 rot="16200000" flipH="1">
              <a:off x="9059931" y="3890218"/>
              <a:ext cx="571970" cy="110784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BE20B4-45CE-40D7-BF83-C04DE590629F}"/>
                </a:ext>
              </a:extLst>
            </p:cNvPr>
            <p:cNvSpPr txBox="1"/>
            <p:nvPr/>
          </p:nvSpPr>
          <p:spPr>
            <a:xfrm>
              <a:off x="8791991" y="2469887"/>
              <a:ext cx="65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YES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F219B6-7DE2-41BD-A837-F5DDDE1D8B2A}"/>
                </a:ext>
              </a:extLst>
            </p:cNvPr>
            <p:cNvSpPr txBox="1"/>
            <p:nvPr/>
          </p:nvSpPr>
          <p:spPr>
            <a:xfrm>
              <a:off x="8741446" y="4074810"/>
              <a:ext cx="572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0CB9B12-8CD2-489A-8889-5DB8C47E7DD3}"/>
                </a:ext>
              </a:extLst>
            </p:cNvPr>
            <p:cNvSpPr/>
            <p:nvPr/>
          </p:nvSpPr>
          <p:spPr>
            <a:xfrm>
              <a:off x="4950690" y="1290972"/>
              <a:ext cx="5975927" cy="43524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C50C69C-6098-48EF-AA4D-C14A20CA14CB}"/>
              </a:ext>
            </a:extLst>
          </p:cNvPr>
          <p:cNvGrpSpPr/>
          <p:nvPr/>
        </p:nvGrpSpPr>
        <p:grpSpPr>
          <a:xfrm>
            <a:off x="1251524" y="4172408"/>
            <a:ext cx="2567708" cy="1797626"/>
            <a:chOff x="1251524" y="4172408"/>
            <a:chExt cx="2567708" cy="179762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7575E9-0086-4DD5-89C4-3F75247834DB}"/>
                </a:ext>
              </a:extLst>
            </p:cNvPr>
            <p:cNvSpPr/>
            <p:nvPr/>
          </p:nvSpPr>
          <p:spPr>
            <a:xfrm>
              <a:off x="1621859" y="4399098"/>
              <a:ext cx="1827033" cy="5482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Detect NPW ACM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B0752F7-C663-4D0C-84A2-279525FBD3EB}"/>
                </a:ext>
              </a:extLst>
            </p:cNvPr>
            <p:cNvSpPr/>
            <p:nvPr/>
          </p:nvSpPr>
          <p:spPr>
            <a:xfrm>
              <a:off x="1251524" y="4172408"/>
              <a:ext cx="2567708" cy="179762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6C53E7-BABE-4A0B-AAB4-D95136F49A1C}"/>
                </a:ext>
              </a:extLst>
            </p:cNvPr>
            <p:cNvSpPr/>
            <p:nvPr/>
          </p:nvSpPr>
          <p:spPr>
            <a:xfrm>
              <a:off x="1721744" y="5174022"/>
              <a:ext cx="1627265" cy="5482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Record finding as a file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CDD37E-D8CD-4DE6-B0E5-BDB81064B47A}"/>
                </a:ext>
              </a:extLst>
            </p:cNvPr>
            <p:cNvCxnSpPr>
              <a:cxnSpLocks/>
              <a:stCxn id="26" idx="2"/>
              <a:endCxn id="35" idx="0"/>
            </p:cNvCxnSpPr>
            <p:nvPr/>
          </p:nvCxnSpPr>
          <p:spPr>
            <a:xfrm>
              <a:off x="2535376" y="4947332"/>
              <a:ext cx="1" cy="2266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8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2A3E7-1605-4B0E-832C-EF5D9D737B0D}"/>
              </a:ext>
            </a:extLst>
          </p:cNvPr>
          <p:cNvSpPr txBox="1"/>
          <p:nvPr/>
        </p:nvSpPr>
        <p:spPr>
          <a:xfrm>
            <a:off x="-25400" y="0"/>
            <a:ext cx="36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BKC tool: test </a:t>
            </a:r>
            <a:r>
              <a:rPr lang="en-US" dirty="0" err="1"/>
              <a:t>tpm</a:t>
            </a:r>
            <a:r>
              <a:rPr lang="en-US" dirty="0"/>
              <a:t>-provider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EF23AF-5734-4115-A56A-2308300B46B6}"/>
              </a:ext>
            </a:extLst>
          </p:cNvPr>
          <p:cNvGrpSpPr/>
          <p:nvPr/>
        </p:nvGrpSpPr>
        <p:grpSpPr>
          <a:xfrm>
            <a:off x="1077702" y="1076642"/>
            <a:ext cx="3032480" cy="3569249"/>
            <a:chOff x="849745" y="1640061"/>
            <a:chExt cx="3032480" cy="35692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CB2D2F-F153-476D-8067-F8DFED46D940}"/>
                </a:ext>
              </a:extLst>
            </p:cNvPr>
            <p:cNvGrpSpPr/>
            <p:nvPr/>
          </p:nvGrpSpPr>
          <p:grpSpPr>
            <a:xfrm>
              <a:off x="849745" y="1976581"/>
              <a:ext cx="3032480" cy="3232729"/>
              <a:chOff x="923636" y="1028702"/>
              <a:chExt cx="3032480" cy="323272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BDCFCC-8813-4C7D-AA6F-B1A9290579F6}"/>
                  </a:ext>
                </a:extLst>
              </p:cNvPr>
              <p:cNvSpPr/>
              <p:nvPr/>
            </p:nvSpPr>
            <p:spPr>
              <a:xfrm>
                <a:off x="1214582" y="1305851"/>
                <a:ext cx="2464442" cy="80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Extract TPM status and verify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BA6585-E457-411E-8B66-53CBE5D41DAB}"/>
                  </a:ext>
                </a:extLst>
              </p:cNvPr>
              <p:cNvSpPr/>
              <p:nvPr/>
            </p:nvSpPr>
            <p:spPr>
              <a:xfrm>
                <a:off x="1214582" y="2242370"/>
                <a:ext cx="2464442" cy="80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 taking TPM ownership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9EB2A1-7B32-416B-BD7B-2CF848C6C6BC}"/>
                  </a:ext>
                </a:extLst>
              </p:cNvPr>
              <p:cNvSpPr/>
              <p:nvPr/>
            </p:nvSpPr>
            <p:spPr>
              <a:xfrm>
                <a:off x="1214581" y="3186057"/>
                <a:ext cx="2464443" cy="80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 TPM EC provisioned and validate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83B1B69-3975-406E-AFFF-8399163C018E}"/>
                  </a:ext>
                </a:extLst>
              </p:cNvPr>
              <p:cNvSpPr/>
              <p:nvPr/>
            </p:nvSpPr>
            <p:spPr>
              <a:xfrm>
                <a:off x="923636" y="1028702"/>
                <a:ext cx="3032480" cy="3232729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B37909-7BB1-49F4-8FC3-9917E7EABADC}"/>
                </a:ext>
              </a:extLst>
            </p:cNvPr>
            <p:cNvSpPr txBox="1"/>
            <p:nvPr/>
          </p:nvSpPr>
          <p:spPr>
            <a:xfrm>
              <a:off x="1873085" y="1640061"/>
              <a:ext cx="2009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Test TPM Hardware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0DA52E-2047-4183-BECE-34802AA8E6AE}"/>
              </a:ext>
            </a:extLst>
          </p:cNvPr>
          <p:cNvGrpSpPr/>
          <p:nvPr/>
        </p:nvGrpSpPr>
        <p:grpSpPr>
          <a:xfrm>
            <a:off x="4401127" y="369332"/>
            <a:ext cx="2941783" cy="5571808"/>
            <a:chOff x="5091794" y="211614"/>
            <a:chExt cx="2941783" cy="557180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B8EA3A-F054-435A-9C7D-8F32EB13B223}"/>
                </a:ext>
              </a:extLst>
            </p:cNvPr>
            <p:cNvGrpSpPr/>
            <p:nvPr/>
          </p:nvGrpSpPr>
          <p:grpSpPr>
            <a:xfrm>
              <a:off x="5091794" y="211614"/>
              <a:ext cx="2941783" cy="5571808"/>
              <a:chOff x="4216399" y="217119"/>
              <a:chExt cx="2941783" cy="557180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295147C-E553-460E-8A4F-1F0A559CF9F2}"/>
                  </a:ext>
                </a:extLst>
              </p:cNvPr>
              <p:cNvGrpSpPr/>
              <p:nvPr/>
            </p:nvGrpSpPr>
            <p:grpSpPr>
              <a:xfrm>
                <a:off x="4216399" y="586451"/>
                <a:ext cx="2941783" cy="5202476"/>
                <a:chOff x="3717635" y="1014666"/>
                <a:chExt cx="2941783" cy="5202476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C759395-72EC-4B1D-BCEE-5F7A1CCA358D}"/>
                    </a:ext>
                  </a:extLst>
                </p:cNvPr>
                <p:cNvSpPr/>
                <p:nvPr/>
              </p:nvSpPr>
              <p:spPr>
                <a:xfrm>
                  <a:off x="4003963" y="2246864"/>
                  <a:ext cx="2364508" cy="8035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Test generating AIK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C6ECF1F-38AE-45BC-AEA7-440243AC3EB4}"/>
                    </a:ext>
                  </a:extLst>
                </p:cNvPr>
                <p:cNvSpPr/>
                <p:nvPr/>
              </p:nvSpPr>
              <p:spPr>
                <a:xfrm>
                  <a:off x="4003963" y="1305851"/>
                  <a:ext cx="2364509" cy="8035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Test read/write TPM NVRAM for asset tag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D149FB6-D491-4E28-9B80-1D1D0B7A6FB3}"/>
                    </a:ext>
                  </a:extLst>
                </p:cNvPr>
                <p:cNvSpPr/>
                <p:nvPr/>
              </p:nvSpPr>
              <p:spPr>
                <a:xfrm>
                  <a:off x="4003963" y="3186057"/>
                  <a:ext cx="2364508" cy="8035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Test create binding key and certificate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824FF44-4702-4413-98F3-151A8B8786B6}"/>
                    </a:ext>
                  </a:extLst>
                </p:cNvPr>
                <p:cNvSpPr/>
                <p:nvPr/>
              </p:nvSpPr>
              <p:spPr>
                <a:xfrm>
                  <a:off x="4003962" y="4125250"/>
                  <a:ext cx="2364507" cy="80356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Test create signing key and certificate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EF59A034-C387-4A8E-9D6E-B1750AB748AB}"/>
                    </a:ext>
                  </a:extLst>
                </p:cNvPr>
                <p:cNvSpPr/>
                <p:nvPr/>
              </p:nvSpPr>
              <p:spPr>
                <a:xfrm>
                  <a:off x="3717635" y="1014666"/>
                  <a:ext cx="2941783" cy="5202476"/>
                </a:xfrm>
                <a:prstGeom prst="round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5A6B2DD-638D-43CF-B2FF-247BE51A970D}"/>
                  </a:ext>
                </a:extLst>
              </p:cNvPr>
              <p:cNvSpPr/>
              <p:nvPr/>
            </p:nvSpPr>
            <p:spPr>
              <a:xfrm>
                <a:off x="5157954" y="217119"/>
                <a:ext cx="2000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Test TPM Functions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B29BEC-445A-40D1-8F9F-1374B2D7F201}"/>
                </a:ext>
              </a:extLst>
            </p:cNvPr>
            <p:cNvSpPr/>
            <p:nvPr/>
          </p:nvSpPr>
          <p:spPr>
            <a:xfrm>
              <a:off x="5378120" y="4645891"/>
              <a:ext cx="2364507" cy="8035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TPM Quote generation and PCR banks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06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67E4B3-FD89-4CC2-8F97-82F903E5045E}"/>
              </a:ext>
            </a:extLst>
          </p:cNvPr>
          <p:cNvSpPr/>
          <p:nvPr/>
        </p:nvSpPr>
        <p:spPr>
          <a:xfrm>
            <a:off x="7361952" y="1698085"/>
            <a:ext cx="905163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Reboot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7CA4D024-0F90-4DE3-9EB4-1C3ABC79BFD7}"/>
              </a:ext>
            </a:extLst>
          </p:cNvPr>
          <p:cNvSpPr/>
          <p:nvPr/>
        </p:nvSpPr>
        <p:spPr>
          <a:xfrm>
            <a:off x="6761602" y="2626768"/>
            <a:ext cx="2096654" cy="13855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enough reboots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DB220-219B-4585-8FBB-B1039107AC4D}"/>
              </a:ext>
            </a:extLst>
          </p:cNvPr>
          <p:cNvSpPr/>
          <p:nvPr/>
        </p:nvSpPr>
        <p:spPr>
          <a:xfrm>
            <a:off x="1826249" y="1701297"/>
            <a:ext cx="905163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243D2-6C40-43A7-A119-447DA64B4F63}"/>
              </a:ext>
            </a:extLst>
          </p:cNvPr>
          <p:cNvSpPr/>
          <p:nvPr/>
        </p:nvSpPr>
        <p:spPr>
          <a:xfrm>
            <a:off x="9717085" y="3069961"/>
            <a:ext cx="1025236" cy="4991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B568A-EC22-4592-B13D-EF61489229D2}"/>
              </a:ext>
            </a:extLst>
          </p:cNvPr>
          <p:cNvSpPr/>
          <p:nvPr/>
        </p:nvSpPr>
        <p:spPr>
          <a:xfrm>
            <a:off x="4545558" y="4551733"/>
            <a:ext cx="1025236" cy="499188"/>
          </a:xfrm>
          <a:prstGeom prst="rect">
            <a:avLst/>
          </a:prstGeom>
          <a:solidFill>
            <a:srgbClr val="FA8E8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Failed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64099-EA11-462B-A36E-1410FBF6F595}"/>
              </a:ext>
            </a:extLst>
          </p:cNvPr>
          <p:cNvSpPr txBox="1"/>
          <p:nvPr/>
        </p:nvSpPr>
        <p:spPr>
          <a:xfrm>
            <a:off x="8750977" y="2996391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EA03E-FEA9-4665-B450-34FCEEB588D7}"/>
              </a:ext>
            </a:extLst>
          </p:cNvPr>
          <p:cNvSpPr txBox="1"/>
          <p:nvPr/>
        </p:nvSpPr>
        <p:spPr>
          <a:xfrm>
            <a:off x="7767006" y="2333602"/>
            <a:ext cx="54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F0E3A564-7F2F-4DFF-99CF-216C4818A6DE}"/>
              </a:ext>
            </a:extLst>
          </p:cNvPr>
          <p:cNvSpPr/>
          <p:nvPr/>
        </p:nvSpPr>
        <p:spPr>
          <a:xfrm>
            <a:off x="3834758" y="2658243"/>
            <a:ext cx="2446836" cy="1322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Attestation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FD98295-3855-44D0-9FCF-4EFE4F5171AA}"/>
              </a:ext>
            </a:extLst>
          </p:cNvPr>
          <p:cNvCxnSpPr>
            <a:stCxn id="83" idx="3"/>
            <a:endCxn id="5" idx="1"/>
          </p:cNvCxnSpPr>
          <p:nvPr/>
        </p:nvCxnSpPr>
        <p:spPr>
          <a:xfrm>
            <a:off x="6281594" y="3319556"/>
            <a:ext cx="48000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4D66A56-B0CC-446E-9F8E-FD8A880BFB39}"/>
              </a:ext>
            </a:extLst>
          </p:cNvPr>
          <p:cNvCxnSpPr>
            <a:stCxn id="4" idx="0"/>
            <a:endCxn id="83" idx="0"/>
          </p:cNvCxnSpPr>
          <p:nvPr/>
        </p:nvCxnSpPr>
        <p:spPr>
          <a:xfrm rot="16200000" flipH="1" flipV="1">
            <a:off x="5956276" y="799985"/>
            <a:ext cx="960158" cy="2756358"/>
          </a:xfrm>
          <a:prstGeom prst="bentConnector3">
            <a:avLst>
              <a:gd name="adj1" fmla="val -2380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CB21CE-C140-405A-B37D-41494E395D8F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7809929" y="2187612"/>
            <a:ext cx="4605" cy="439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FACAB89-8433-4F3A-BFE6-491C7A5E52D9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8858256" y="3319555"/>
            <a:ext cx="858829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5FDF21C-83F6-49C8-A41A-C217E3FB5532}"/>
              </a:ext>
            </a:extLst>
          </p:cNvPr>
          <p:cNvSpPr txBox="1"/>
          <p:nvPr/>
        </p:nvSpPr>
        <p:spPr>
          <a:xfrm>
            <a:off x="6138247" y="2977095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PASS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BFF27A-CB46-4B0D-97DC-D1AC6C85E3ED}"/>
              </a:ext>
            </a:extLst>
          </p:cNvPr>
          <p:cNvSpPr txBox="1"/>
          <p:nvPr/>
        </p:nvSpPr>
        <p:spPr>
          <a:xfrm>
            <a:off x="5031679" y="3905334"/>
            <a:ext cx="8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FAILED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92C743D-4041-4937-BF02-7F4E3F15D986}"/>
              </a:ext>
            </a:extLst>
          </p:cNvPr>
          <p:cNvCxnSpPr>
            <a:cxnSpLocks/>
            <a:stCxn id="83" idx="2"/>
            <a:endCxn id="8" idx="0"/>
          </p:cNvCxnSpPr>
          <p:nvPr/>
        </p:nvCxnSpPr>
        <p:spPr>
          <a:xfrm>
            <a:off x="5058176" y="3980868"/>
            <a:ext cx="0" cy="5708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06AA4-69F7-4725-88EA-1B1E7F6F143D}"/>
              </a:ext>
            </a:extLst>
          </p:cNvPr>
          <p:cNvSpPr/>
          <p:nvPr/>
        </p:nvSpPr>
        <p:spPr>
          <a:xfrm>
            <a:off x="1536705" y="3036833"/>
            <a:ext cx="1484253" cy="56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NPW ACM status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F57690-F6C5-40AB-91F1-8942E4E5D86C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2278831" y="2190824"/>
            <a:ext cx="1" cy="84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2F8B28-8FDD-445E-AF37-855EB087AAA3}"/>
              </a:ext>
            </a:extLst>
          </p:cNvPr>
          <p:cNvCxnSpPr>
            <a:stCxn id="19" idx="3"/>
            <a:endCxn id="83" idx="1"/>
          </p:cNvCxnSpPr>
          <p:nvPr/>
        </p:nvCxnSpPr>
        <p:spPr>
          <a:xfrm>
            <a:off x="3020958" y="3319555"/>
            <a:ext cx="813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33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6DA27D3-163C-4B1B-9A8E-665BA929420E}"/>
              </a:ext>
            </a:extLst>
          </p:cNvPr>
          <p:cNvSpPr/>
          <p:nvPr/>
        </p:nvSpPr>
        <p:spPr>
          <a:xfrm>
            <a:off x="4848321" y="4431187"/>
            <a:ext cx="1422930" cy="6431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specific flavor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E910EC-7083-46F5-AC53-E0391C34E613}"/>
              </a:ext>
            </a:extLst>
          </p:cNvPr>
          <p:cNvSpPr/>
          <p:nvPr/>
        </p:nvSpPr>
        <p:spPr>
          <a:xfrm>
            <a:off x="669146" y="161142"/>
            <a:ext cx="1902513" cy="6431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Platform-info library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613EEA-DBE7-45D3-A5F4-02A4032BFA27}"/>
              </a:ext>
            </a:extLst>
          </p:cNvPr>
          <p:cNvSpPr/>
          <p:nvPr/>
        </p:nvSpPr>
        <p:spPr>
          <a:xfrm>
            <a:off x="669145" y="1107292"/>
            <a:ext cx="1902513" cy="6431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Tpm</a:t>
            </a:r>
            <a:r>
              <a:rPr lang="en-US" dirty="0"/>
              <a:t>-provider library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40DDB7-465C-4675-8F4A-1C4FC02EC0D4}"/>
              </a:ext>
            </a:extLst>
          </p:cNvPr>
          <p:cNvSpPr/>
          <p:nvPr/>
        </p:nvSpPr>
        <p:spPr>
          <a:xfrm>
            <a:off x="2982520" y="161142"/>
            <a:ext cx="1318313" cy="6431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info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5D1CF3-D0C8-44F2-BB1E-E62DCAE02570}"/>
              </a:ext>
            </a:extLst>
          </p:cNvPr>
          <p:cNvSpPr/>
          <p:nvPr/>
        </p:nvSpPr>
        <p:spPr>
          <a:xfrm>
            <a:off x="2982521" y="1105162"/>
            <a:ext cx="1318313" cy="6431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 Quote Response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FE4940-D9E0-4219-9B5F-E91CC499C4D9}"/>
              </a:ext>
            </a:extLst>
          </p:cNvPr>
          <p:cNvSpPr/>
          <p:nvPr/>
        </p:nvSpPr>
        <p:spPr>
          <a:xfrm>
            <a:off x="4608531" y="615880"/>
            <a:ext cx="1902513" cy="6431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connector library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9D4784-B1B3-4010-A756-5A3703DA1CC1}"/>
              </a:ext>
            </a:extLst>
          </p:cNvPr>
          <p:cNvSpPr/>
          <p:nvPr/>
        </p:nvSpPr>
        <p:spPr>
          <a:xfrm>
            <a:off x="4608530" y="3344913"/>
            <a:ext cx="1902513" cy="6431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Flavor library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6F5759B-C344-4A95-ACA7-9A3AEF62D8A6}"/>
              </a:ext>
            </a:extLst>
          </p:cNvPr>
          <p:cNvSpPr/>
          <p:nvPr/>
        </p:nvSpPr>
        <p:spPr>
          <a:xfrm>
            <a:off x="669144" y="3344913"/>
            <a:ext cx="1902513" cy="6431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 tag library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454452-3C1A-4C7B-915E-7C4C2AE7CC1F}"/>
              </a:ext>
            </a:extLst>
          </p:cNvPr>
          <p:cNvSpPr/>
          <p:nvPr/>
        </p:nvSpPr>
        <p:spPr>
          <a:xfrm>
            <a:off x="2982520" y="3345205"/>
            <a:ext cx="1318313" cy="6431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certificate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AD7524-F686-4611-802F-F706498B208C}"/>
              </a:ext>
            </a:extLst>
          </p:cNvPr>
          <p:cNvSpPr/>
          <p:nvPr/>
        </p:nvSpPr>
        <p:spPr>
          <a:xfrm>
            <a:off x="850715" y="5952677"/>
            <a:ext cx="1720942" cy="6431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certificate authority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4E22AC-9D5D-438E-97AF-F1AD92A5E7C8}"/>
              </a:ext>
            </a:extLst>
          </p:cNvPr>
          <p:cNvSpPr/>
          <p:nvPr/>
        </p:nvSpPr>
        <p:spPr>
          <a:xfrm>
            <a:off x="850715" y="5119761"/>
            <a:ext cx="1720942" cy="6431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hardware UUID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50A2DD-274E-4980-87FD-566380C639FD}"/>
              </a:ext>
            </a:extLst>
          </p:cNvPr>
          <p:cNvSpPr/>
          <p:nvPr/>
        </p:nvSpPr>
        <p:spPr>
          <a:xfrm>
            <a:off x="850715" y="4286845"/>
            <a:ext cx="1720942" cy="6431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Key/value attributes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0604D8F-F4B1-44A0-975B-EBDA61CE27E0}"/>
              </a:ext>
            </a:extLst>
          </p:cNvPr>
          <p:cNvSpPr/>
          <p:nvPr/>
        </p:nvSpPr>
        <p:spPr>
          <a:xfrm>
            <a:off x="7572440" y="1964597"/>
            <a:ext cx="1318314" cy="6431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 report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5C6489-7EAE-43BA-861D-418AC024978E}"/>
              </a:ext>
            </a:extLst>
          </p:cNvPr>
          <p:cNvSpPr/>
          <p:nvPr/>
        </p:nvSpPr>
        <p:spPr>
          <a:xfrm>
            <a:off x="7280341" y="3344912"/>
            <a:ext cx="1902513" cy="6431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Verifier library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11A6AF44-8A90-43D9-AABB-C462D855CEFD}"/>
              </a:ext>
            </a:extLst>
          </p:cNvPr>
          <p:cNvSpPr/>
          <p:nvPr/>
        </p:nvSpPr>
        <p:spPr>
          <a:xfrm>
            <a:off x="9647455" y="1741452"/>
            <a:ext cx="1998548" cy="10894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Trusted?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316038-9EE1-4CBB-992A-E7EDF2D9C4C4}"/>
              </a:ext>
            </a:extLst>
          </p:cNvPr>
          <p:cNvSpPr/>
          <p:nvPr/>
        </p:nvSpPr>
        <p:spPr>
          <a:xfrm>
            <a:off x="10134111" y="3135714"/>
            <a:ext cx="1025236" cy="499188"/>
          </a:xfrm>
          <a:prstGeom prst="rect">
            <a:avLst/>
          </a:prstGeom>
          <a:solidFill>
            <a:srgbClr val="FA8E8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Failed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9185C7-4160-4881-BD3B-91A6DB3BB40E}"/>
              </a:ext>
            </a:extLst>
          </p:cNvPr>
          <p:cNvSpPr/>
          <p:nvPr/>
        </p:nvSpPr>
        <p:spPr>
          <a:xfrm>
            <a:off x="10134111" y="937470"/>
            <a:ext cx="1025236" cy="4991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66D39B-45AA-4FC9-B36F-6BBF3E97D940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2571659" y="482732"/>
            <a:ext cx="410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2F1F36-6EB3-4C5D-9418-5E0CAE3BA7EE}"/>
              </a:ext>
            </a:extLst>
          </p:cNvPr>
          <p:cNvCxnSpPr>
            <a:stCxn id="55" idx="3"/>
            <a:endCxn id="57" idx="1"/>
          </p:cNvCxnSpPr>
          <p:nvPr/>
        </p:nvCxnSpPr>
        <p:spPr>
          <a:xfrm flipV="1">
            <a:off x="2571658" y="1426752"/>
            <a:ext cx="410863" cy="2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6EB08CA-671C-4012-8777-B7DC00E4C3E0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4300834" y="937470"/>
            <a:ext cx="307697" cy="489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57B8C3-CAEB-4451-A1F0-C6F9B901C0A9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4300833" y="482732"/>
            <a:ext cx="307698" cy="454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9AB262B-A165-49F6-BB43-1C5E1AF9A94A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2571657" y="3666503"/>
            <a:ext cx="410863" cy="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D9FFEFA-FDEE-4C6F-8496-DEDCD8DDD27F}"/>
              </a:ext>
            </a:extLst>
          </p:cNvPr>
          <p:cNvCxnSpPr>
            <a:cxnSpLocks/>
            <a:stCxn id="66" idx="1"/>
            <a:endCxn id="62" idx="1"/>
          </p:cNvCxnSpPr>
          <p:nvPr/>
        </p:nvCxnSpPr>
        <p:spPr>
          <a:xfrm rot="10800000">
            <a:off x="669145" y="3666503"/>
            <a:ext cx="181571" cy="941932"/>
          </a:xfrm>
          <a:prstGeom prst="bentConnector3">
            <a:avLst>
              <a:gd name="adj1" fmla="val 22590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0F80996-E0FB-4807-9F2C-4AB578C25A36}"/>
              </a:ext>
            </a:extLst>
          </p:cNvPr>
          <p:cNvCxnSpPr>
            <a:cxnSpLocks/>
            <a:stCxn id="65" idx="1"/>
            <a:endCxn id="62" idx="1"/>
          </p:cNvCxnSpPr>
          <p:nvPr/>
        </p:nvCxnSpPr>
        <p:spPr>
          <a:xfrm rot="10800000">
            <a:off x="669145" y="3666503"/>
            <a:ext cx="181571" cy="1774848"/>
          </a:xfrm>
          <a:prstGeom prst="bentConnector3">
            <a:avLst>
              <a:gd name="adj1" fmla="val 22590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39C659B-1407-4962-A9E9-76C83790FB8A}"/>
              </a:ext>
            </a:extLst>
          </p:cNvPr>
          <p:cNvCxnSpPr>
            <a:stCxn id="64" idx="1"/>
            <a:endCxn id="62" idx="1"/>
          </p:cNvCxnSpPr>
          <p:nvPr/>
        </p:nvCxnSpPr>
        <p:spPr>
          <a:xfrm rot="10800000">
            <a:off x="669145" y="3666503"/>
            <a:ext cx="181571" cy="2607764"/>
          </a:xfrm>
          <a:prstGeom prst="bentConnector3">
            <a:avLst>
              <a:gd name="adj1" fmla="val 22590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81E50E5-A40A-490B-A9FE-1EF623776812}"/>
              </a:ext>
            </a:extLst>
          </p:cNvPr>
          <p:cNvCxnSpPr>
            <a:stCxn id="63" idx="3"/>
            <a:endCxn id="61" idx="1"/>
          </p:cNvCxnSpPr>
          <p:nvPr/>
        </p:nvCxnSpPr>
        <p:spPr>
          <a:xfrm flipV="1">
            <a:off x="4300833" y="3666503"/>
            <a:ext cx="307697" cy="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047AD0F-D5FA-4F9D-8632-7D33CFA6480E}"/>
              </a:ext>
            </a:extLst>
          </p:cNvPr>
          <p:cNvSpPr/>
          <p:nvPr/>
        </p:nvSpPr>
        <p:spPr>
          <a:xfrm>
            <a:off x="4900629" y="1980396"/>
            <a:ext cx="1318314" cy="6431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manifest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4E054F4-B51A-4825-9A4B-49337DFF2D33}"/>
              </a:ext>
            </a:extLst>
          </p:cNvPr>
          <p:cNvCxnSpPr>
            <a:stCxn id="58" idx="2"/>
            <a:endCxn id="115" idx="0"/>
          </p:cNvCxnSpPr>
          <p:nvPr/>
        </p:nvCxnSpPr>
        <p:spPr>
          <a:xfrm flipH="1">
            <a:off x="5559786" y="1259059"/>
            <a:ext cx="2" cy="721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C2543D1-6F70-43A9-9092-6E254D34F77B}"/>
              </a:ext>
            </a:extLst>
          </p:cNvPr>
          <p:cNvCxnSpPr>
            <a:stCxn id="115" idx="2"/>
            <a:endCxn id="61" idx="0"/>
          </p:cNvCxnSpPr>
          <p:nvPr/>
        </p:nvCxnSpPr>
        <p:spPr>
          <a:xfrm>
            <a:off x="5559786" y="2623575"/>
            <a:ext cx="1" cy="721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F57C52F-ED8A-4E65-A2DD-77554C7D403E}"/>
              </a:ext>
            </a:extLst>
          </p:cNvPr>
          <p:cNvCxnSpPr>
            <a:cxnSpLocks/>
            <a:stCxn id="61" idx="2"/>
            <a:endCxn id="25" idx="0"/>
          </p:cNvCxnSpPr>
          <p:nvPr/>
        </p:nvCxnSpPr>
        <p:spPr>
          <a:xfrm flipH="1">
            <a:off x="5559786" y="3988092"/>
            <a:ext cx="1" cy="443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94840A6-AEA7-4D08-B463-9A6FEA5C7858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 flipV="1">
            <a:off x="8890754" y="2286186"/>
            <a:ext cx="7567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713DD4F-1E68-4B72-9678-F825F9E75C03}"/>
              </a:ext>
            </a:extLst>
          </p:cNvPr>
          <p:cNvCxnSpPr>
            <a:stCxn id="69" idx="0"/>
            <a:endCxn id="71" idx="2"/>
          </p:cNvCxnSpPr>
          <p:nvPr/>
        </p:nvCxnSpPr>
        <p:spPr>
          <a:xfrm flipV="1">
            <a:off x="10646729" y="1436658"/>
            <a:ext cx="0" cy="3047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3DD6FEA-FBD3-4704-89CC-455F28C706FB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10646729" y="2830920"/>
            <a:ext cx="0" cy="304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B1EEC4F-1CAB-413E-8A3A-5732B633FB88}"/>
              </a:ext>
            </a:extLst>
          </p:cNvPr>
          <p:cNvCxnSpPr>
            <a:stCxn id="25" idx="3"/>
            <a:endCxn id="68" idx="2"/>
          </p:cNvCxnSpPr>
          <p:nvPr/>
        </p:nvCxnSpPr>
        <p:spPr>
          <a:xfrm flipV="1">
            <a:off x="6271251" y="3988091"/>
            <a:ext cx="1960347" cy="7646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D5E6E84-C14B-4A79-A5E7-75A5D0FE2189}"/>
              </a:ext>
            </a:extLst>
          </p:cNvPr>
          <p:cNvCxnSpPr>
            <a:stCxn id="115" idx="3"/>
            <a:endCxn id="68" idx="1"/>
          </p:cNvCxnSpPr>
          <p:nvPr/>
        </p:nvCxnSpPr>
        <p:spPr>
          <a:xfrm>
            <a:off x="6218943" y="2301986"/>
            <a:ext cx="1061398" cy="13645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270F6-0830-4BE8-A225-C8EC245268F0}"/>
              </a:ext>
            </a:extLst>
          </p:cNvPr>
          <p:cNvCxnSpPr>
            <a:cxnSpLocks/>
            <a:stCxn id="68" idx="0"/>
            <a:endCxn id="67" idx="2"/>
          </p:cNvCxnSpPr>
          <p:nvPr/>
        </p:nvCxnSpPr>
        <p:spPr>
          <a:xfrm flipH="1" flipV="1">
            <a:off x="8231597" y="2607776"/>
            <a:ext cx="1" cy="737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38A0650-B754-44F0-8D80-2F291E78A508}"/>
              </a:ext>
            </a:extLst>
          </p:cNvPr>
          <p:cNvSpPr/>
          <p:nvPr/>
        </p:nvSpPr>
        <p:spPr>
          <a:xfrm>
            <a:off x="7572446" y="1014295"/>
            <a:ext cx="1318306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CE2324-91C1-4BE8-A736-59E4878DE9E7}"/>
              </a:ext>
            </a:extLst>
          </p:cNvPr>
          <p:cNvSpPr/>
          <p:nvPr/>
        </p:nvSpPr>
        <p:spPr>
          <a:xfrm>
            <a:off x="4900629" y="5507592"/>
            <a:ext cx="1318306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0E2BAD-B042-4FBB-B773-ED9A8BB1E313}"/>
              </a:ext>
            </a:extLst>
          </p:cNvPr>
          <p:cNvCxnSpPr>
            <a:stCxn id="25" idx="2"/>
            <a:endCxn id="74" idx="0"/>
          </p:cNvCxnSpPr>
          <p:nvPr/>
        </p:nvCxnSpPr>
        <p:spPr>
          <a:xfrm flipH="1">
            <a:off x="5559782" y="5074366"/>
            <a:ext cx="4" cy="43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17C3CF7-9C33-46CD-8FFB-336EA72EBE58}"/>
              </a:ext>
            </a:extLst>
          </p:cNvPr>
          <p:cNvCxnSpPr>
            <a:cxnSpLocks/>
            <a:stCxn id="67" idx="0"/>
            <a:endCxn id="72" idx="2"/>
          </p:cNvCxnSpPr>
          <p:nvPr/>
        </p:nvCxnSpPr>
        <p:spPr>
          <a:xfrm flipV="1">
            <a:off x="8231597" y="1503822"/>
            <a:ext cx="2" cy="460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8D5054-C54B-4194-AE79-F4B0B35E4F6D}"/>
              </a:ext>
            </a:extLst>
          </p:cNvPr>
          <p:cNvSpPr txBox="1"/>
          <p:nvPr/>
        </p:nvSpPr>
        <p:spPr>
          <a:xfrm>
            <a:off x="0" y="0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BKC tool: trust boot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64C718B4-632A-4F84-AFD5-F9B61A4C41AA}"/>
              </a:ext>
            </a:extLst>
          </p:cNvPr>
          <p:cNvSpPr/>
          <p:nvPr/>
        </p:nvSpPr>
        <p:spPr>
          <a:xfrm>
            <a:off x="2674039" y="3200300"/>
            <a:ext cx="2222141" cy="14395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OS supports tboot in current boot mode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0B008B-D086-47C2-BE22-0E1CFEFFE86A}"/>
              </a:ext>
            </a:extLst>
          </p:cNvPr>
          <p:cNvSpPr/>
          <p:nvPr/>
        </p:nvSpPr>
        <p:spPr>
          <a:xfrm>
            <a:off x="5588428" y="5076548"/>
            <a:ext cx="1764145" cy="61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and Configure tboot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AE31508E-271E-46CB-B467-E27D6E47E1FC}"/>
              </a:ext>
            </a:extLst>
          </p:cNvPr>
          <p:cNvSpPr/>
          <p:nvPr/>
        </p:nvSpPr>
        <p:spPr>
          <a:xfrm>
            <a:off x="2130148" y="1410550"/>
            <a:ext cx="2355273" cy="10621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TXT enabled and  supported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3E7BA8-0E61-4FC9-A24C-B2F0256444DD}"/>
              </a:ext>
            </a:extLst>
          </p:cNvPr>
          <p:cNvSpPr/>
          <p:nvPr/>
        </p:nvSpPr>
        <p:spPr>
          <a:xfrm>
            <a:off x="9739462" y="1696570"/>
            <a:ext cx="905163" cy="489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A9139F-C3F8-4939-AF1D-1F811566F14B}"/>
              </a:ext>
            </a:extLst>
          </p:cNvPr>
          <p:cNvSpPr/>
          <p:nvPr/>
        </p:nvSpPr>
        <p:spPr>
          <a:xfrm>
            <a:off x="788553" y="1696879"/>
            <a:ext cx="905163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2476386E-84DB-4660-9F99-227635307D34}"/>
              </a:ext>
            </a:extLst>
          </p:cNvPr>
          <p:cNvSpPr/>
          <p:nvPr/>
        </p:nvSpPr>
        <p:spPr>
          <a:xfrm>
            <a:off x="5014481" y="1410548"/>
            <a:ext cx="2355273" cy="10621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--no-tboot flag used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D2DF2-1329-4A3F-8705-E685570B7A15}"/>
              </a:ext>
            </a:extLst>
          </p:cNvPr>
          <p:cNvCxnSpPr>
            <a:cxnSpLocks/>
            <a:stCxn id="55" idx="3"/>
            <a:endCxn id="39" idx="1"/>
          </p:cNvCxnSpPr>
          <p:nvPr/>
        </p:nvCxnSpPr>
        <p:spPr>
          <a:xfrm flipV="1">
            <a:off x="1693716" y="1941641"/>
            <a:ext cx="43643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CAB2E0-CBA4-4435-B84F-5E9111729A67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 flipV="1">
            <a:off x="4485421" y="1941639"/>
            <a:ext cx="52906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220436-576D-4BCA-9141-531E01735C1D}"/>
              </a:ext>
            </a:extLst>
          </p:cNvPr>
          <p:cNvCxnSpPr>
            <a:cxnSpLocks/>
            <a:stCxn id="23" idx="2"/>
            <a:endCxn id="120" idx="0"/>
          </p:cNvCxnSpPr>
          <p:nvPr/>
        </p:nvCxnSpPr>
        <p:spPr>
          <a:xfrm rot="5400000">
            <a:off x="3263206" y="503105"/>
            <a:ext cx="959288" cy="489853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531A331E-E925-4DBA-8D3A-6AB449CCFD00}"/>
              </a:ext>
            </a:extLst>
          </p:cNvPr>
          <p:cNvSpPr/>
          <p:nvPr/>
        </p:nvSpPr>
        <p:spPr>
          <a:xfrm>
            <a:off x="7952661" y="3398131"/>
            <a:ext cx="2053345" cy="10439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TXT boot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480D14-C891-46D8-A773-3AAFB2E9ED48}"/>
              </a:ext>
            </a:extLst>
          </p:cNvPr>
          <p:cNvSpPr/>
          <p:nvPr/>
        </p:nvSpPr>
        <p:spPr>
          <a:xfrm>
            <a:off x="10507337" y="3675321"/>
            <a:ext cx="905163" cy="489527"/>
          </a:xfrm>
          <a:prstGeom prst="rect">
            <a:avLst/>
          </a:prstGeom>
          <a:solidFill>
            <a:srgbClr val="FA8E8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Failed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A962A51-C05E-47F8-81BE-BA1052B55D9D}"/>
              </a:ext>
            </a:extLst>
          </p:cNvPr>
          <p:cNvCxnSpPr>
            <a:cxnSpLocks/>
            <a:stCxn id="23" idx="3"/>
            <a:endCxn id="158" idx="1"/>
          </p:cNvCxnSpPr>
          <p:nvPr/>
        </p:nvCxnSpPr>
        <p:spPr>
          <a:xfrm>
            <a:off x="7369754" y="1941639"/>
            <a:ext cx="608942" cy="5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D03C138-C63E-4963-9C2A-894DAF9518C3}"/>
              </a:ext>
            </a:extLst>
          </p:cNvPr>
          <p:cNvCxnSpPr>
            <a:stCxn id="43" idx="0"/>
            <a:endCxn id="54" idx="2"/>
          </p:cNvCxnSpPr>
          <p:nvPr/>
        </p:nvCxnSpPr>
        <p:spPr>
          <a:xfrm rot="5400000" flipH="1" flipV="1">
            <a:off x="8979672" y="2185759"/>
            <a:ext cx="1212034" cy="12127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286BCD-8739-4EA8-A835-9AB32FCF8DCE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10006006" y="3920084"/>
            <a:ext cx="50133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Diamond 87">
            <a:extLst>
              <a:ext uri="{FF2B5EF4-FFF2-40B4-BE49-F238E27FC236}">
                <a16:creationId xmlns:a16="http://schemas.microsoft.com/office/drawing/2014/main" id="{B93175BD-4A73-464F-BB01-77534CA121F5}"/>
              </a:ext>
            </a:extLst>
          </p:cNvPr>
          <p:cNvSpPr/>
          <p:nvPr/>
        </p:nvSpPr>
        <p:spPr>
          <a:xfrm>
            <a:off x="5355550" y="3388993"/>
            <a:ext cx="2222140" cy="10621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tboot not installed or txt-stat not present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10ABBA-B4C9-4380-BE68-984B8A9210E2}"/>
              </a:ext>
            </a:extLst>
          </p:cNvPr>
          <p:cNvCxnSpPr>
            <a:stCxn id="25" idx="3"/>
            <a:endCxn id="88" idx="1"/>
          </p:cNvCxnSpPr>
          <p:nvPr/>
        </p:nvCxnSpPr>
        <p:spPr>
          <a:xfrm>
            <a:off x="4896180" y="3920084"/>
            <a:ext cx="459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8E600A9-E45B-4DDC-8BE8-B8C418588B54}"/>
              </a:ext>
            </a:extLst>
          </p:cNvPr>
          <p:cNvCxnSpPr>
            <a:stCxn id="88" idx="3"/>
            <a:endCxn id="43" idx="1"/>
          </p:cNvCxnSpPr>
          <p:nvPr/>
        </p:nvCxnSpPr>
        <p:spPr>
          <a:xfrm>
            <a:off x="7577690" y="3920084"/>
            <a:ext cx="37497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B7AEB2C-336D-45FE-B175-FB6EDD919374}"/>
              </a:ext>
            </a:extLst>
          </p:cNvPr>
          <p:cNvCxnSpPr>
            <a:stCxn id="88" idx="2"/>
            <a:endCxn id="26" idx="0"/>
          </p:cNvCxnSpPr>
          <p:nvPr/>
        </p:nvCxnSpPr>
        <p:spPr>
          <a:xfrm>
            <a:off x="6466620" y="4451174"/>
            <a:ext cx="3881" cy="625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0B53C0A-82DF-4D39-8A94-A4D257E18224}"/>
              </a:ext>
            </a:extLst>
          </p:cNvPr>
          <p:cNvCxnSpPr>
            <a:stCxn id="26" idx="3"/>
            <a:endCxn id="43" idx="2"/>
          </p:cNvCxnSpPr>
          <p:nvPr/>
        </p:nvCxnSpPr>
        <p:spPr>
          <a:xfrm flipV="1">
            <a:off x="7352573" y="4442037"/>
            <a:ext cx="1626761" cy="9433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CDFE72E-B689-41BE-89A8-F3FAF6958627}"/>
              </a:ext>
            </a:extLst>
          </p:cNvPr>
          <p:cNvSpPr txBox="1"/>
          <p:nvPr/>
        </p:nvSpPr>
        <p:spPr>
          <a:xfrm>
            <a:off x="4796355" y="3571305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EDA203-0A87-4FAA-AE49-512E7692C95C}"/>
              </a:ext>
            </a:extLst>
          </p:cNvPr>
          <p:cNvSpPr txBox="1"/>
          <p:nvPr/>
        </p:nvSpPr>
        <p:spPr>
          <a:xfrm>
            <a:off x="7243032" y="1608947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7CEBA2-9B35-4E25-AA33-F6B9BFA1FEFD}"/>
              </a:ext>
            </a:extLst>
          </p:cNvPr>
          <p:cNvSpPr txBox="1"/>
          <p:nvPr/>
        </p:nvSpPr>
        <p:spPr>
          <a:xfrm>
            <a:off x="4378808" y="1608947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6CBA60E-8BCB-46EC-80A4-5FCD8A47D337}"/>
              </a:ext>
            </a:extLst>
          </p:cNvPr>
          <p:cNvSpPr txBox="1"/>
          <p:nvPr/>
        </p:nvSpPr>
        <p:spPr>
          <a:xfrm>
            <a:off x="5953784" y="4390720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CA95663-F40E-421A-AB89-0251DDE26E68}"/>
              </a:ext>
            </a:extLst>
          </p:cNvPr>
          <p:cNvSpPr txBox="1"/>
          <p:nvPr/>
        </p:nvSpPr>
        <p:spPr>
          <a:xfrm>
            <a:off x="2213006" y="3575486"/>
            <a:ext cx="57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83295EA-1DFF-4762-9DF8-77C35979A128}"/>
              </a:ext>
            </a:extLst>
          </p:cNvPr>
          <p:cNvSpPr txBox="1"/>
          <p:nvPr/>
        </p:nvSpPr>
        <p:spPr>
          <a:xfrm>
            <a:off x="3307783" y="1163694"/>
            <a:ext cx="57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7595F6-E32D-446E-B689-529B78BB7BE8}"/>
              </a:ext>
            </a:extLst>
          </p:cNvPr>
          <p:cNvSpPr txBox="1"/>
          <p:nvPr/>
        </p:nvSpPr>
        <p:spPr>
          <a:xfrm>
            <a:off x="5709019" y="2382176"/>
            <a:ext cx="57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E19B49-4F10-4179-8020-62D66038940A}"/>
              </a:ext>
            </a:extLst>
          </p:cNvPr>
          <p:cNvSpPr txBox="1"/>
          <p:nvPr/>
        </p:nvSpPr>
        <p:spPr>
          <a:xfrm>
            <a:off x="7481570" y="3568581"/>
            <a:ext cx="54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5E6B944C-730D-4716-A7B2-10EE4B7F890D}"/>
              </a:ext>
            </a:extLst>
          </p:cNvPr>
          <p:cNvCxnSpPr>
            <a:cxnSpLocks/>
            <a:stCxn id="25" idx="2"/>
            <a:endCxn id="119" idx="3"/>
          </p:cNvCxnSpPr>
          <p:nvPr/>
        </p:nvCxnSpPr>
        <p:spPr>
          <a:xfrm rot="5400000">
            <a:off x="2991394" y="4596879"/>
            <a:ext cx="750729" cy="83670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ED05782-D2E7-4318-9537-5BCA95CD65C8}"/>
              </a:ext>
            </a:extLst>
          </p:cNvPr>
          <p:cNvSpPr/>
          <p:nvPr/>
        </p:nvSpPr>
        <p:spPr>
          <a:xfrm>
            <a:off x="2043243" y="5145832"/>
            <a:ext cx="905163" cy="489527"/>
          </a:xfrm>
          <a:prstGeom prst="rect">
            <a:avLst/>
          </a:prstGeom>
          <a:solidFill>
            <a:srgbClr val="FA8E8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Error</a:t>
            </a:r>
          </a:p>
        </p:txBody>
      </p:sp>
      <p:sp>
        <p:nvSpPr>
          <p:cNvPr id="120" name="Diamond 119">
            <a:extLst>
              <a:ext uri="{FF2B5EF4-FFF2-40B4-BE49-F238E27FC236}">
                <a16:creationId xmlns:a16="http://schemas.microsoft.com/office/drawing/2014/main" id="{4B2A9EEA-0785-46D8-9601-5B8DEEE91795}"/>
              </a:ext>
            </a:extLst>
          </p:cNvPr>
          <p:cNvSpPr/>
          <p:nvPr/>
        </p:nvSpPr>
        <p:spPr>
          <a:xfrm>
            <a:off x="269553" y="3432017"/>
            <a:ext cx="2048056" cy="9659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UEFI SecureBoot enabled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E8D970A-1C68-4180-B6C7-9572D3B075D1}"/>
              </a:ext>
            </a:extLst>
          </p:cNvPr>
          <p:cNvCxnSpPr>
            <a:cxnSpLocks/>
            <a:stCxn id="120" idx="3"/>
            <a:endCxn id="25" idx="1"/>
          </p:cNvCxnSpPr>
          <p:nvPr/>
        </p:nvCxnSpPr>
        <p:spPr>
          <a:xfrm>
            <a:off x="2317609" y="3914985"/>
            <a:ext cx="356430" cy="5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5D1A95E-17A8-4D2A-91B1-D688CF4CC095}"/>
              </a:ext>
            </a:extLst>
          </p:cNvPr>
          <p:cNvSpPr txBox="1"/>
          <p:nvPr/>
        </p:nvSpPr>
        <p:spPr>
          <a:xfrm>
            <a:off x="3307783" y="4532447"/>
            <a:ext cx="57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1790488-E4E0-4617-9611-1CE88061B3AA}"/>
              </a:ext>
            </a:extLst>
          </p:cNvPr>
          <p:cNvCxnSpPr>
            <a:cxnSpLocks/>
            <a:stCxn id="120" idx="2"/>
            <a:endCxn id="119" idx="1"/>
          </p:cNvCxnSpPr>
          <p:nvPr/>
        </p:nvCxnSpPr>
        <p:spPr>
          <a:xfrm rot="16200000" flipH="1">
            <a:off x="1172091" y="4519443"/>
            <a:ext cx="992643" cy="7496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BAC3276-FEC1-48BE-8640-448CC70C77D9}"/>
              </a:ext>
            </a:extLst>
          </p:cNvPr>
          <p:cNvSpPr txBox="1"/>
          <p:nvPr/>
        </p:nvSpPr>
        <p:spPr>
          <a:xfrm>
            <a:off x="1284097" y="4309531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5783B8-A9F2-413A-81CE-6B35E1B1ABC6}"/>
              </a:ext>
            </a:extLst>
          </p:cNvPr>
          <p:cNvSpPr txBox="1"/>
          <p:nvPr/>
        </p:nvSpPr>
        <p:spPr>
          <a:xfrm>
            <a:off x="8976479" y="3097176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PASS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694E63F-3D2F-4916-9F24-3805942883C7}"/>
              </a:ext>
            </a:extLst>
          </p:cNvPr>
          <p:cNvSpPr txBox="1"/>
          <p:nvPr/>
        </p:nvSpPr>
        <p:spPr>
          <a:xfrm>
            <a:off x="9930185" y="3575486"/>
            <a:ext cx="69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FAIL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BC73A63D-592C-41A5-9986-83688F1C86EA}"/>
              </a:ext>
            </a:extLst>
          </p:cNvPr>
          <p:cNvCxnSpPr>
            <a:stCxn id="39" idx="0"/>
            <a:endCxn id="45" idx="3"/>
          </p:cNvCxnSpPr>
          <p:nvPr/>
        </p:nvCxnSpPr>
        <p:spPr>
          <a:xfrm rot="16200000" flipH="1">
            <a:off x="6105374" y="-1387040"/>
            <a:ext cx="2509535" cy="8104715"/>
          </a:xfrm>
          <a:prstGeom prst="bentConnector4">
            <a:avLst>
              <a:gd name="adj1" fmla="val -9109"/>
              <a:gd name="adj2" fmla="val 1028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BB9D366-BB82-4050-87CE-A7B8DBA20D4A}"/>
              </a:ext>
            </a:extLst>
          </p:cNvPr>
          <p:cNvSpPr/>
          <p:nvPr/>
        </p:nvSpPr>
        <p:spPr>
          <a:xfrm>
            <a:off x="7978696" y="1702798"/>
            <a:ext cx="1137388" cy="489527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Skipped</a:t>
            </a:r>
          </a:p>
        </p:txBody>
      </p:sp>
    </p:spTree>
    <p:extLst>
      <p:ext uri="{BB962C8B-B14F-4D97-AF65-F5344CB8AC3E}">
        <p14:creationId xmlns:p14="http://schemas.microsoft.com/office/powerpoint/2010/main" val="364317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8D5054-C54B-4194-AE79-F4B0B35E4F6D}"/>
              </a:ext>
            </a:extLst>
          </p:cNvPr>
          <p:cNvSpPr txBox="1"/>
          <p:nvPr/>
        </p:nvSpPr>
        <p:spPr>
          <a:xfrm>
            <a:off x="0" y="0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BKC tool: verify txt boot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3BC1815-E3A3-4E8B-A09A-BC57EC40E73E}"/>
              </a:ext>
            </a:extLst>
          </p:cNvPr>
          <p:cNvGrpSpPr/>
          <p:nvPr/>
        </p:nvGrpSpPr>
        <p:grpSpPr>
          <a:xfrm>
            <a:off x="2298700" y="1301190"/>
            <a:ext cx="6430267" cy="3386804"/>
            <a:chOff x="2880866" y="1117040"/>
            <a:chExt cx="6430267" cy="338680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755B58-E8E6-4479-9FEA-B4A852AC779A}"/>
                </a:ext>
              </a:extLst>
            </p:cNvPr>
            <p:cNvSpPr/>
            <p:nvPr/>
          </p:nvSpPr>
          <p:spPr>
            <a:xfrm>
              <a:off x="3151600" y="1123170"/>
              <a:ext cx="905163" cy="489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ECACC9-A140-4CA9-B0D7-EB12279B12B0}"/>
                </a:ext>
              </a:extLst>
            </p:cNvPr>
            <p:cNvSpPr/>
            <p:nvPr/>
          </p:nvSpPr>
          <p:spPr>
            <a:xfrm>
              <a:off x="5563722" y="1117040"/>
              <a:ext cx="905163" cy="4895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Passed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A6B686-ADE0-4271-BB07-C16B50FC3CA7}"/>
                </a:ext>
              </a:extLst>
            </p:cNvPr>
            <p:cNvSpPr/>
            <p:nvPr/>
          </p:nvSpPr>
          <p:spPr>
            <a:xfrm>
              <a:off x="3467819" y="3737126"/>
              <a:ext cx="905163" cy="489527"/>
            </a:xfrm>
            <a:prstGeom prst="rect">
              <a:avLst/>
            </a:prstGeom>
            <a:solidFill>
              <a:srgbClr val="FA8E8E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Failed</a:t>
              </a:r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11F2CE62-641D-47E7-807A-51C981087790}"/>
                </a:ext>
              </a:extLst>
            </p:cNvPr>
            <p:cNvSpPr/>
            <p:nvPr/>
          </p:nvSpPr>
          <p:spPr>
            <a:xfrm>
              <a:off x="4989632" y="2014364"/>
              <a:ext cx="2053345" cy="10439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Parse and verify txt-stat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709488-472D-4E0C-8250-3CCF1D7B9225}"/>
                </a:ext>
              </a:extLst>
            </p:cNvPr>
            <p:cNvSpPr/>
            <p:nvPr/>
          </p:nvSpPr>
          <p:spPr>
            <a:xfrm>
              <a:off x="8032798" y="2291553"/>
              <a:ext cx="905163" cy="489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Reboot</a:t>
              </a:r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B7E5DA52-BDC8-436B-96C8-973E440090A9}"/>
                </a:ext>
              </a:extLst>
            </p:cNvPr>
            <p:cNvSpPr/>
            <p:nvPr/>
          </p:nvSpPr>
          <p:spPr>
            <a:xfrm>
              <a:off x="4989631" y="3459938"/>
              <a:ext cx="2053345" cy="104390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Reboot count equal to 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77FA2A-A5E0-4D53-BB16-78A7905823A3}"/>
                </a:ext>
              </a:extLst>
            </p:cNvPr>
            <p:cNvSpPr/>
            <p:nvPr/>
          </p:nvSpPr>
          <p:spPr>
            <a:xfrm>
              <a:off x="7659625" y="3737127"/>
              <a:ext cx="1651508" cy="489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Reboot count increase by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9909BDF-58E9-4611-B862-1EB412AF00A4}"/>
                </a:ext>
              </a:extLst>
            </p:cNvPr>
            <p:cNvSpPr/>
            <p:nvPr/>
          </p:nvSpPr>
          <p:spPr>
            <a:xfrm>
              <a:off x="2880866" y="2291554"/>
              <a:ext cx="1446632" cy="489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Reboot count set to 0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26E0961-4992-462D-83A7-8420E4F6660D}"/>
                </a:ext>
              </a:extLst>
            </p:cNvPr>
            <p:cNvCxnSpPr>
              <a:cxnSpLocks/>
              <a:stCxn id="23" idx="2"/>
              <a:endCxn id="40" idx="0"/>
            </p:cNvCxnSpPr>
            <p:nvPr/>
          </p:nvCxnSpPr>
          <p:spPr>
            <a:xfrm>
              <a:off x="3604182" y="1612697"/>
              <a:ext cx="0" cy="6788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A38FA21-18B1-46E5-A39E-F5B322A596CA}"/>
                </a:ext>
              </a:extLst>
            </p:cNvPr>
            <p:cNvCxnSpPr>
              <a:stCxn id="40" idx="3"/>
              <a:endCxn id="28" idx="1"/>
            </p:cNvCxnSpPr>
            <p:nvPr/>
          </p:nvCxnSpPr>
          <p:spPr>
            <a:xfrm flipV="1">
              <a:off x="4327498" y="2536317"/>
              <a:ext cx="6621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0C12EDC-DF8D-4413-9890-B51F2274021F}"/>
                </a:ext>
              </a:extLst>
            </p:cNvPr>
            <p:cNvCxnSpPr>
              <a:stCxn id="28" idx="0"/>
              <a:endCxn id="24" idx="2"/>
            </p:cNvCxnSpPr>
            <p:nvPr/>
          </p:nvCxnSpPr>
          <p:spPr>
            <a:xfrm flipH="1" flipV="1">
              <a:off x="6016304" y="1606567"/>
              <a:ext cx="1" cy="407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B3684E-BD86-4FB0-8A14-8E7F775B8E74}"/>
                </a:ext>
              </a:extLst>
            </p:cNvPr>
            <p:cNvCxnSpPr>
              <a:stCxn id="28" idx="2"/>
              <a:endCxn id="31" idx="0"/>
            </p:cNvCxnSpPr>
            <p:nvPr/>
          </p:nvCxnSpPr>
          <p:spPr>
            <a:xfrm flipH="1">
              <a:off x="6016304" y="3058270"/>
              <a:ext cx="1" cy="40166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44EB11-EC24-4880-81C9-CC1A1320025F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7042976" y="3981891"/>
              <a:ext cx="61664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8B96BE5-B14D-406E-80F5-5690C94541DB}"/>
                </a:ext>
              </a:extLst>
            </p:cNvPr>
            <p:cNvCxnSpPr>
              <a:cxnSpLocks/>
              <a:stCxn id="31" idx="1"/>
              <a:endCxn id="27" idx="3"/>
            </p:cNvCxnSpPr>
            <p:nvPr/>
          </p:nvCxnSpPr>
          <p:spPr>
            <a:xfrm flipH="1" flipV="1">
              <a:off x="4372982" y="3981890"/>
              <a:ext cx="6166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8919BD-9A49-4CF4-A71A-DE11A7917B7F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flipV="1">
              <a:off x="8485379" y="2781080"/>
              <a:ext cx="1" cy="9560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8B751AA-53DD-47AB-BB24-86E1127503C5}"/>
                </a:ext>
              </a:extLst>
            </p:cNvPr>
            <p:cNvCxnSpPr>
              <a:stCxn id="30" idx="1"/>
              <a:endCxn id="28" idx="3"/>
            </p:cNvCxnSpPr>
            <p:nvPr/>
          </p:nvCxnSpPr>
          <p:spPr>
            <a:xfrm flipH="1">
              <a:off x="7042977" y="2536317"/>
              <a:ext cx="989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45E70A5-AFF7-425C-B2FD-72FDB3E49138}"/>
                </a:ext>
              </a:extLst>
            </p:cNvPr>
            <p:cNvSpPr txBox="1"/>
            <p:nvPr/>
          </p:nvSpPr>
          <p:spPr>
            <a:xfrm>
              <a:off x="6016303" y="1734121"/>
              <a:ext cx="65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YES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7CA43-8AE2-42E8-BB42-88F4D029089E}"/>
                </a:ext>
              </a:extLst>
            </p:cNvPr>
            <p:cNvSpPr txBox="1"/>
            <p:nvPr/>
          </p:nvSpPr>
          <p:spPr>
            <a:xfrm>
              <a:off x="6016303" y="2969181"/>
              <a:ext cx="572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1D2BAE-35DC-4B8C-BC3D-8EB5FA36636B}"/>
                </a:ext>
              </a:extLst>
            </p:cNvPr>
            <p:cNvSpPr txBox="1"/>
            <p:nvPr/>
          </p:nvSpPr>
          <p:spPr>
            <a:xfrm>
              <a:off x="6922509" y="3612558"/>
              <a:ext cx="572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NO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8E35817-8407-45D8-B517-F8993E8E4F27}"/>
                </a:ext>
              </a:extLst>
            </p:cNvPr>
            <p:cNvSpPr txBox="1"/>
            <p:nvPr/>
          </p:nvSpPr>
          <p:spPr>
            <a:xfrm>
              <a:off x="4559944" y="3612558"/>
              <a:ext cx="65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10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F57678-24B9-4F07-9724-23BB94C6BF98}"/>
              </a:ext>
            </a:extLst>
          </p:cNvPr>
          <p:cNvGrpSpPr/>
          <p:nvPr/>
        </p:nvGrpSpPr>
        <p:grpSpPr>
          <a:xfrm>
            <a:off x="1608549" y="1551209"/>
            <a:ext cx="2437297" cy="2737067"/>
            <a:chOff x="969156" y="1876498"/>
            <a:chExt cx="1667753" cy="27370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D865E5-8AC6-4AC0-B94F-3FA482CE889B}"/>
                </a:ext>
              </a:extLst>
            </p:cNvPr>
            <p:cNvGrpSpPr/>
            <p:nvPr/>
          </p:nvGrpSpPr>
          <p:grpSpPr>
            <a:xfrm>
              <a:off x="969156" y="2249056"/>
              <a:ext cx="1667753" cy="2364509"/>
              <a:chOff x="1043047" y="1301177"/>
              <a:chExt cx="1667753" cy="236450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F36CC1-DA6E-4B0E-A6A6-498241A6F67E}"/>
                  </a:ext>
                </a:extLst>
              </p:cNvPr>
              <p:cNvSpPr/>
              <p:nvPr/>
            </p:nvSpPr>
            <p:spPr>
              <a:xfrm>
                <a:off x="1214582" y="1633685"/>
                <a:ext cx="1325575" cy="4757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DCAP utility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F19B2B-9D73-43D4-9329-3244EE47D1FE}"/>
                  </a:ext>
                </a:extLst>
              </p:cNvPr>
              <p:cNvSpPr/>
              <p:nvPr/>
            </p:nvSpPr>
            <p:spPr>
              <a:xfrm>
                <a:off x="1214582" y="2242370"/>
                <a:ext cx="1325575" cy="4757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PCK retrieve tool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9C9B7D-60F1-4BBA-9280-3EC7D10BAEA8}"/>
                  </a:ext>
                </a:extLst>
              </p:cNvPr>
              <p:cNvSpPr/>
              <p:nvPr/>
            </p:nvSpPr>
            <p:spPr>
              <a:xfrm>
                <a:off x="1214582" y="2854223"/>
                <a:ext cx="1325575" cy="4757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PSW components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F17C858-EF0E-446A-A6EB-AF1828F115A4}"/>
                  </a:ext>
                </a:extLst>
              </p:cNvPr>
              <p:cNvSpPr/>
              <p:nvPr/>
            </p:nvSpPr>
            <p:spPr>
              <a:xfrm>
                <a:off x="1043047" y="1301177"/>
                <a:ext cx="1667753" cy="2364509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17248B-53C4-4061-933C-AC52B685FF21}"/>
                </a:ext>
              </a:extLst>
            </p:cNvPr>
            <p:cNvSpPr txBox="1"/>
            <p:nvPr/>
          </p:nvSpPr>
          <p:spPr>
            <a:xfrm>
              <a:off x="1426373" y="1876498"/>
              <a:ext cx="1210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SKC Components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6A7A9-494C-44BF-90C5-240BA0A781EF}"/>
              </a:ext>
            </a:extLst>
          </p:cNvPr>
          <p:cNvSpPr/>
          <p:nvPr/>
        </p:nvSpPr>
        <p:spPr>
          <a:xfrm>
            <a:off x="5211604" y="2609939"/>
            <a:ext cx="2617537" cy="4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SVN/patch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089C9C-84F5-4CF2-A2EE-4D2CFED0E916}"/>
              </a:ext>
            </a:extLst>
          </p:cNvPr>
          <p:cNvSpPr/>
          <p:nvPr/>
        </p:nvSpPr>
        <p:spPr>
          <a:xfrm>
            <a:off x="5211604" y="3218624"/>
            <a:ext cx="2617537" cy="4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ISV SVN/patch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F7A6E-A733-4CEA-BD8C-873F65178D09}"/>
              </a:ext>
            </a:extLst>
          </p:cNvPr>
          <p:cNvSpPr/>
          <p:nvPr/>
        </p:nvSpPr>
        <p:spPr>
          <a:xfrm>
            <a:off x="5211604" y="3827309"/>
            <a:ext cx="2617537" cy="47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QEID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1619D-756D-4A04-A823-CE33510B2F34}"/>
              </a:ext>
            </a:extLst>
          </p:cNvPr>
          <p:cNvSpPr/>
          <p:nvPr/>
        </p:nvSpPr>
        <p:spPr>
          <a:xfrm>
            <a:off x="4872884" y="1938470"/>
            <a:ext cx="3293216" cy="25954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96E84-E97C-459B-9019-5C209D096404}"/>
              </a:ext>
            </a:extLst>
          </p:cNvPr>
          <p:cNvSpPr txBox="1"/>
          <p:nvPr/>
        </p:nvSpPr>
        <p:spPr>
          <a:xfrm>
            <a:off x="5656104" y="1951039"/>
            <a:ext cx="228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Retrieve and validate from UEFI variable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671154-7E7B-476A-B6C6-5A73BF64F7D0}"/>
              </a:ext>
            </a:extLst>
          </p:cNvPr>
          <p:cNvSpPr/>
          <p:nvPr/>
        </p:nvSpPr>
        <p:spPr>
          <a:xfrm>
            <a:off x="6651510" y="1569138"/>
            <a:ext cx="1476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SGX manifest 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D323BC-B8F3-4C5E-9696-C6FA938F5004}"/>
              </a:ext>
            </a:extLst>
          </p:cNvPr>
          <p:cNvGrpSpPr/>
          <p:nvPr/>
        </p:nvGrpSpPr>
        <p:grpSpPr>
          <a:xfrm>
            <a:off x="5656104" y="403887"/>
            <a:ext cx="2605776" cy="1165251"/>
            <a:chOff x="447109" y="3273406"/>
            <a:chExt cx="2605776" cy="116525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D9BB9F1-6693-466B-B1E9-FFA15EB99E8C}"/>
                </a:ext>
              </a:extLst>
            </p:cNvPr>
            <p:cNvGrpSpPr/>
            <p:nvPr/>
          </p:nvGrpSpPr>
          <p:grpSpPr>
            <a:xfrm>
              <a:off x="447109" y="3273406"/>
              <a:ext cx="2605776" cy="1165251"/>
              <a:chOff x="969156" y="1876498"/>
              <a:chExt cx="1783037" cy="1165251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B8A71EA-71C7-4432-8FC4-958A4B2E07AC}"/>
                  </a:ext>
                </a:extLst>
              </p:cNvPr>
              <p:cNvSpPr/>
              <p:nvPr/>
            </p:nvSpPr>
            <p:spPr>
              <a:xfrm>
                <a:off x="969156" y="2249057"/>
                <a:ext cx="1667753" cy="79269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571D0F-8B22-4703-AE15-83FC378661ED}"/>
                  </a:ext>
                </a:extLst>
              </p:cNvPr>
              <p:cNvSpPr txBox="1"/>
              <p:nvPr/>
            </p:nvSpPr>
            <p:spPr>
              <a:xfrm>
                <a:off x="1657441" y="1876498"/>
                <a:ext cx="1094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SKC Detection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3380B4-C7C4-4AF0-9EFF-F6B02E15FBE9}"/>
                </a:ext>
              </a:extLst>
            </p:cNvPr>
            <p:cNvSpPr/>
            <p:nvPr/>
          </p:nvSpPr>
          <p:spPr>
            <a:xfrm>
              <a:off x="602004" y="3743591"/>
              <a:ext cx="21275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Supported or not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Enabled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en-US" dirty="0">
                  <a:solidFill>
                    <a:srgbClr val="C00000"/>
                  </a:solidFill>
                </a:rPr>
                <a:t>Disabled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34FD532-7D02-4CBC-A097-38CE80FFBFBC}"/>
              </a:ext>
            </a:extLst>
          </p:cNvPr>
          <p:cNvSpPr txBox="1"/>
          <p:nvPr/>
        </p:nvSpPr>
        <p:spPr>
          <a:xfrm>
            <a:off x="-25400" y="0"/>
            <a:ext cx="36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BKC tool: </a:t>
            </a:r>
            <a:r>
              <a:rPr lang="en-US"/>
              <a:t>test SKC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6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BBD30-7CA0-45B3-BA69-7A2EDB4281DD}"/>
              </a:ext>
            </a:extLst>
          </p:cNvPr>
          <p:cNvSpPr txBox="1"/>
          <p:nvPr/>
        </p:nvSpPr>
        <p:spPr>
          <a:xfrm>
            <a:off x="0" y="0"/>
            <a:ext cx="36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BKC tool: test trust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D612B-B186-4DC9-8123-61C4D7806835}"/>
              </a:ext>
            </a:extLst>
          </p:cNvPr>
          <p:cNvSpPr/>
          <p:nvPr/>
        </p:nvSpPr>
        <p:spPr>
          <a:xfrm>
            <a:off x="10963563" y="2188017"/>
            <a:ext cx="905163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Reboot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8202178-5469-4A74-AE77-2AE037E72856}"/>
              </a:ext>
            </a:extLst>
          </p:cNvPr>
          <p:cNvSpPr/>
          <p:nvPr/>
        </p:nvSpPr>
        <p:spPr>
          <a:xfrm>
            <a:off x="7717601" y="4877226"/>
            <a:ext cx="2096654" cy="13855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already rebooted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8889C-6A72-4675-9138-055EB8C470CF}"/>
              </a:ext>
            </a:extLst>
          </p:cNvPr>
          <p:cNvSpPr/>
          <p:nvPr/>
        </p:nvSpPr>
        <p:spPr>
          <a:xfrm>
            <a:off x="3985379" y="620174"/>
            <a:ext cx="905163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9C949-A15B-4F67-97C1-CFCAE8CEFDB7}"/>
              </a:ext>
            </a:extLst>
          </p:cNvPr>
          <p:cNvSpPr/>
          <p:nvPr/>
        </p:nvSpPr>
        <p:spPr>
          <a:xfrm>
            <a:off x="4527911" y="6066567"/>
            <a:ext cx="1025236" cy="4991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AA75F-54CB-4580-93FD-0B7321F1D044}"/>
              </a:ext>
            </a:extLst>
          </p:cNvPr>
          <p:cNvSpPr/>
          <p:nvPr/>
        </p:nvSpPr>
        <p:spPr>
          <a:xfrm>
            <a:off x="4536102" y="5300103"/>
            <a:ext cx="1025236" cy="499188"/>
          </a:xfrm>
          <a:prstGeom prst="rect">
            <a:avLst/>
          </a:prstGeom>
          <a:solidFill>
            <a:srgbClr val="FA8E8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Failed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994250-9FE1-48BB-BB08-40CBAC4EF768}"/>
              </a:ext>
            </a:extLst>
          </p:cNvPr>
          <p:cNvSpPr txBox="1"/>
          <p:nvPr/>
        </p:nvSpPr>
        <p:spPr>
          <a:xfrm>
            <a:off x="8748511" y="4307990"/>
            <a:ext cx="95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Report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trusted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90025-A633-4AD2-BEFC-B4786C112075}"/>
              </a:ext>
            </a:extLst>
          </p:cNvPr>
          <p:cNvSpPr txBox="1"/>
          <p:nvPr/>
        </p:nvSpPr>
        <p:spPr>
          <a:xfrm>
            <a:off x="6472231" y="3375184"/>
            <a:ext cx="124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Report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 trusted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3CFFCA-5D12-455D-B8F8-50B8F8380037}"/>
              </a:ext>
            </a:extLst>
          </p:cNvPr>
          <p:cNvSpPr txBox="1"/>
          <p:nvPr/>
        </p:nvSpPr>
        <p:spPr>
          <a:xfrm>
            <a:off x="428479" y="2864967"/>
            <a:ext cx="124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Sanity test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failed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E40B9A-459D-4FEB-84B0-33477DB52C63}"/>
              </a:ext>
            </a:extLst>
          </p:cNvPr>
          <p:cNvSpPr txBox="1"/>
          <p:nvPr/>
        </p:nvSpPr>
        <p:spPr>
          <a:xfrm>
            <a:off x="7332511" y="5241253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CAE4E9-5E5E-4465-B52B-8F7818E06E88}"/>
              </a:ext>
            </a:extLst>
          </p:cNvPr>
          <p:cNvSpPr txBox="1"/>
          <p:nvPr/>
        </p:nvSpPr>
        <p:spPr>
          <a:xfrm>
            <a:off x="1785220" y="2824897"/>
            <a:ext cx="189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Sanity test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passed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CC05FB-8334-4DFB-944A-225A1A37A2EB}"/>
              </a:ext>
            </a:extLst>
          </p:cNvPr>
          <p:cNvSpPr txBox="1"/>
          <p:nvPr/>
        </p:nvSpPr>
        <p:spPr>
          <a:xfrm>
            <a:off x="9741716" y="5241975"/>
            <a:ext cx="54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45F4F3D-1659-4488-9627-F13F7C7AC6A4}"/>
              </a:ext>
            </a:extLst>
          </p:cNvPr>
          <p:cNvSpPr/>
          <p:nvPr/>
        </p:nvSpPr>
        <p:spPr>
          <a:xfrm>
            <a:off x="704519" y="1629764"/>
            <a:ext cx="2038828" cy="13855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asset tag sanity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1DB9592-C043-4381-9BDB-55F095087269}"/>
              </a:ext>
            </a:extLst>
          </p:cNvPr>
          <p:cNvGrpSpPr/>
          <p:nvPr/>
        </p:nvGrpSpPr>
        <p:grpSpPr>
          <a:xfrm>
            <a:off x="3006989" y="1389339"/>
            <a:ext cx="3017881" cy="3265600"/>
            <a:chOff x="2427463" y="254986"/>
            <a:chExt cx="3017881" cy="3265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48AF76-989B-4307-82D2-F9DF19A5105D}"/>
                </a:ext>
              </a:extLst>
            </p:cNvPr>
            <p:cNvSpPr/>
            <p:nvPr/>
          </p:nvSpPr>
          <p:spPr>
            <a:xfrm>
              <a:off x="2750605" y="872602"/>
              <a:ext cx="2230374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new asset tag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207080-294E-4251-BD05-DB18AAC96F7C}"/>
                </a:ext>
              </a:extLst>
            </p:cNvPr>
            <p:cNvSpPr/>
            <p:nvPr/>
          </p:nvSpPr>
          <p:spPr>
            <a:xfrm>
              <a:off x="2750592" y="1738181"/>
              <a:ext cx="223038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 host locally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49B1FA-6558-481C-B7C1-12ADE56093B0}"/>
                </a:ext>
              </a:extLst>
            </p:cNvPr>
            <p:cNvSpPr/>
            <p:nvPr/>
          </p:nvSpPr>
          <p:spPr>
            <a:xfrm>
              <a:off x="2750592" y="2605336"/>
              <a:ext cx="2230386" cy="643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Generate host specific flavor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3DD14EC-F7DD-483A-ABB1-1A6770C185C7}"/>
                </a:ext>
              </a:extLst>
            </p:cNvPr>
            <p:cNvSpPr/>
            <p:nvPr/>
          </p:nvSpPr>
          <p:spPr>
            <a:xfrm>
              <a:off x="2427463" y="626949"/>
              <a:ext cx="2882043" cy="2893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0EB880-272E-498B-BF98-09457268B77F}"/>
                </a:ext>
              </a:extLst>
            </p:cNvPr>
            <p:cNvSpPr txBox="1"/>
            <p:nvPr/>
          </p:nvSpPr>
          <p:spPr>
            <a:xfrm>
              <a:off x="3406516" y="254986"/>
              <a:ext cx="20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Go trust agent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CF33B7-DA7C-4E46-9638-841D7E8911EB}"/>
              </a:ext>
            </a:extLst>
          </p:cNvPr>
          <p:cNvGrpSpPr/>
          <p:nvPr/>
        </p:nvGrpSpPr>
        <p:grpSpPr>
          <a:xfrm>
            <a:off x="7308972" y="172507"/>
            <a:ext cx="2980382" cy="4474865"/>
            <a:chOff x="6704248" y="193262"/>
            <a:chExt cx="2980382" cy="44748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B577E2-E2E2-4429-83A4-790A647CBD45}"/>
                </a:ext>
              </a:extLst>
            </p:cNvPr>
            <p:cNvSpPr/>
            <p:nvPr/>
          </p:nvSpPr>
          <p:spPr>
            <a:xfrm>
              <a:off x="7049505" y="1227081"/>
              <a:ext cx="2230375" cy="646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Retrieve host information</a:t>
              </a: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FFC3821F-C8D4-4714-A048-36A2649C32B1}"/>
                </a:ext>
              </a:extLst>
            </p:cNvPr>
            <p:cNvSpPr/>
            <p:nvPr/>
          </p:nvSpPr>
          <p:spPr>
            <a:xfrm>
              <a:off x="6883725" y="3040581"/>
              <a:ext cx="2567708" cy="13855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Verify trust report trusted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089A48-7749-43EF-BF99-26D0963E95F2}"/>
                </a:ext>
              </a:extLst>
            </p:cNvPr>
            <p:cNvSpPr/>
            <p:nvPr/>
          </p:nvSpPr>
          <p:spPr>
            <a:xfrm>
              <a:off x="7049493" y="2131947"/>
              <a:ext cx="2230387" cy="643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Generate trust report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3703EE4-CE5A-4D3B-8415-B9ACFA00E03D}"/>
                </a:ext>
              </a:extLst>
            </p:cNvPr>
            <p:cNvSpPr/>
            <p:nvPr/>
          </p:nvSpPr>
          <p:spPr>
            <a:xfrm>
              <a:off x="6704248" y="562594"/>
              <a:ext cx="2913912" cy="41055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91F162-AE2C-4367-9A60-4024D542A25B}"/>
                </a:ext>
              </a:extLst>
            </p:cNvPr>
            <p:cNvSpPr txBox="1"/>
            <p:nvPr/>
          </p:nvSpPr>
          <p:spPr>
            <a:xfrm>
              <a:off x="8291363" y="193262"/>
              <a:ext cx="1393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Go HVS code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71B94E-8052-45CE-9595-3BF0DF549292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4437961" y="1109701"/>
            <a:ext cx="7357" cy="897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B65D33-AAFD-4DE2-B579-7A35324AF652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8769411" y="1852659"/>
            <a:ext cx="6" cy="25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F43639-D4EB-42D4-9328-476CB65C409F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>
            <a:off x="8769411" y="2754371"/>
            <a:ext cx="2892" cy="265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B527D9C-EE5B-4F65-8D8E-2E0DBB3C0C84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 rot="16200000" flipH="1">
            <a:off x="2436847" y="2302428"/>
            <a:ext cx="180357" cy="16061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ADE9702-DC60-43DD-9BBE-57AAB916FFFC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2743347" y="2322554"/>
            <a:ext cx="586784" cy="7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714BDD2-DE04-4F1C-A757-E94E066CE8A9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4445311" y="3518866"/>
            <a:ext cx="1" cy="22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49454D14-54D8-44D3-87EF-2EB89F0C4729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 flipV="1">
            <a:off x="5560505" y="1529493"/>
            <a:ext cx="2093724" cy="16662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9D209BD-B983-48EF-AA27-3CB171EB5D6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765928" y="4405405"/>
            <a:ext cx="6375" cy="471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D19D6A3-8A82-4DCE-B36B-4DFE1F8B3E7F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5561339" y="3712615"/>
            <a:ext cx="1927111" cy="1837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B565826-3FD8-4CB7-8C61-E6827290222C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9814255" y="2677544"/>
            <a:ext cx="1601890" cy="28924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A0DD7DCD-9391-4803-B54F-FD34B1C3D17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rot="16200000" flipV="1">
            <a:off x="10321113" y="1092984"/>
            <a:ext cx="658524" cy="15315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081F9E89-5C13-468F-86B2-622318431BEC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rot="10800000" flipV="1">
            <a:off x="5553147" y="5570015"/>
            <a:ext cx="2164454" cy="746145"/>
          </a:xfrm>
          <a:prstGeom prst="bentConnector3">
            <a:avLst>
              <a:gd name="adj1" fmla="val 2268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013C3FF4-CDAE-4548-823C-64C573C0E1E1}"/>
              </a:ext>
            </a:extLst>
          </p:cNvPr>
          <p:cNvCxnSpPr>
            <a:cxnSpLocks/>
            <a:stCxn id="8" idx="1"/>
            <a:endCxn id="13" idx="1"/>
          </p:cNvCxnSpPr>
          <p:nvPr/>
        </p:nvCxnSpPr>
        <p:spPr>
          <a:xfrm rot="10800000" flipH="1" flipV="1">
            <a:off x="704518" y="2322553"/>
            <a:ext cx="3831583" cy="3227143"/>
          </a:xfrm>
          <a:prstGeom prst="bentConnector3">
            <a:avLst>
              <a:gd name="adj1" fmla="val -59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5D9EEB-8B0D-4D0F-98B8-E6F3D38C7134}"/>
              </a:ext>
            </a:extLst>
          </p:cNvPr>
          <p:cNvSpPr/>
          <p:nvPr/>
        </p:nvSpPr>
        <p:spPr>
          <a:xfrm>
            <a:off x="7657109" y="672398"/>
            <a:ext cx="2230387" cy="411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Mocked DB storage</a:t>
            </a:r>
          </a:p>
        </p:txBody>
      </p:sp>
    </p:spTree>
    <p:extLst>
      <p:ext uri="{BB962C8B-B14F-4D97-AF65-F5344CB8AC3E}">
        <p14:creationId xmlns:p14="http://schemas.microsoft.com/office/powerpoint/2010/main" val="239102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CFA90FC4-D18A-48D9-BE80-9E1888EF0F00}"/>
              </a:ext>
            </a:extLst>
          </p:cNvPr>
          <p:cNvSpPr/>
          <p:nvPr/>
        </p:nvSpPr>
        <p:spPr>
          <a:xfrm>
            <a:off x="4584122" y="1424770"/>
            <a:ext cx="2355273" cy="10621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 supported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550CE-B8AA-4831-A78D-B85A493A786A}"/>
              </a:ext>
            </a:extLst>
          </p:cNvPr>
          <p:cNvSpPr/>
          <p:nvPr/>
        </p:nvSpPr>
        <p:spPr>
          <a:xfrm>
            <a:off x="2207489" y="1676022"/>
            <a:ext cx="905163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9A174-16D6-41F4-8AED-8F0BB8F15C33}"/>
              </a:ext>
            </a:extLst>
          </p:cNvPr>
          <p:cNvSpPr/>
          <p:nvPr/>
        </p:nvSpPr>
        <p:spPr>
          <a:xfrm>
            <a:off x="8410865" y="1711096"/>
            <a:ext cx="905163" cy="48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70512-43B6-4472-94DA-3810ED1DB6CF}"/>
              </a:ext>
            </a:extLst>
          </p:cNvPr>
          <p:cNvSpPr/>
          <p:nvPr/>
        </p:nvSpPr>
        <p:spPr>
          <a:xfrm>
            <a:off x="4879685" y="4179575"/>
            <a:ext cx="1764145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TXT/TPM pre-requisites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AA95AB-EC46-42F0-B2FE-3B294E2CA62A}"/>
              </a:ext>
            </a:extLst>
          </p:cNvPr>
          <p:cNvSpPr/>
          <p:nvPr/>
        </p:nvSpPr>
        <p:spPr>
          <a:xfrm>
            <a:off x="1777999" y="2927295"/>
            <a:ext cx="1764145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in BKC tool binaries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E5F213-5B98-4F83-BCDC-D440870C2E02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 flipH="1">
            <a:off x="5761758" y="3864353"/>
            <a:ext cx="1" cy="315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58A905-ACC2-4C75-AF78-D6E1D16F07D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939395" y="1955860"/>
            <a:ext cx="14714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AB144FA-1538-41C8-B6B4-B5BF3DCBDC65}"/>
              </a:ext>
            </a:extLst>
          </p:cNvPr>
          <p:cNvSpPr txBox="1"/>
          <p:nvPr/>
        </p:nvSpPr>
        <p:spPr>
          <a:xfrm>
            <a:off x="5761756" y="3755887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10D4F-3F3E-4922-9D8E-DB4DAB8A5379}"/>
              </a:ext>
            </a:extLst>
          </p:cNvPr>
          <p:cNvSpPr txBox="1"/>
          <p:nvPr/>
        </p:nvSpPr>
        <p:spPr>
          <a:xfrm>
            <a:off x="6840100" y="1586829"/>
            <a:ext cx="57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AF6C83-5FB4-4CA0-A028-BE7C9D23C953}"/>
              </a:ext>
            </a:extLst>
          </p:cNvPr>
          <p:cNvSpPr txBox="1"/>
          <p:nvPr/>
        </p:nvSpPr>
        <p:spPr>
          <a:xfrm>
            <a:off x="0" y="0"/>
            <a:ext cx="20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BKC tool Installer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FD4CD499-02BD-48CA-A393-2F5C18335208}"/>
              </a:ext>
            </a:extLst>
          </p:cNvPr>
          <p:cNvSpPr/>
          <p:nvPr/>
        </p:nvSpPr>
        <p:spPr>
          <a:xfrm>
            <a:off x="4584122" y="2802172"/>
            <a:ext cx="2355273" cy="10621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TXT enabled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C96BF6-40B7-40A0-8521-68E4A7F0609F}"/>
              </a:ext>
            </a:extLst>
          </p:cNvPr>
          <p:cNvCxnSpPr>
            <a:cxnSpLocks/>
            <a:stCxn id="4" idx="2"/>
            <a:endCxn id="51" idx="0"/>
          </p:cNvCxnSpPr>
          <p:nvPr/>
        </p:nvCxnSpPr>
        <p:spPr>
          <a:xfrm>
            <a:off x="5761759" y="2486951"/>
            <a:ext cx="0" cy="31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892776-9ABC-46F1-AE90-97DED7AABDD0}"/>
              </a:ext>
            </a:extLst>
          </p:cNvPr>
          <p:cNvSpPr txBox="1"/>
          <p:nvPr/>
        </p:nvSpPr>
        <p:spPr>
          <a:xfrm>
            <a:off x="5761756" y="2432840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YES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D5740C8-FA9B-4CAB-BFB3-30DB6CC8E024}"/>
              </a:ext>
            </a:extLst>
          </p:cNvPr>
          <p:cNvCxnSpPr>
            <a:cxnSpLocks/>
            <a:stCxn id="51" idx="3"/>
            <a:endCxn id="6" idx="1"/>
          </p:cNvCxnSpPr>
          <p:nvPr/>
        </p:nvCxnSpPr>
        <p:spPr>
          <a:xfrm flipV="1">
            <a:off x="6939395" y="1955860"/>
            <a:ext cx="1471470" cy="13774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424992E-4BA6-47AF-8E20-61E5D0E327CC}"/>
              </a:ext>
            </a:extLst>
          </p:cNvPr>
          <p:cNvSpPr txBox="1"/>
          <p:nvPr/>
        </p:nvSpPr>
        <p:spPr>
          <a:xfrm>
            <a:off x="6879358" y="2958410"/>
            <a:ext cx="57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138CF2F-B789-43B0-979A-6A4377C720A9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3542144" y="1955861"/>
            <a:ext cx="1041978" cy="1377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5F0FF0-FC8F-4CCD-AF2D-EA6B84CF3899}"/>
              </a:ext>
            </a:extLst>
          </p:cNvPr>
          <p:cNvCxnSpPr>
            <a:endCxn id="10" idx="0"/>
          </p:cNvCxnSpPr>
          <p:nvPr/>
        </p:nvCxnSpPr>
        <p:spPr>
          <a:xfrm>
            <a:off x="2660070" y="2175223"/>
            <a:ext cx="2" cy="752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4C3CDD8-D6D4-4B04-B9EE-9D58CABD8EA8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6643830" y="2200623"/>
            <a:ext cx="2219617" cy="23853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1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384</Words>
  <Application>Microsoft Office PowerPoint</Application>
  <PresentationFormat>Widescreen</PresentationFormat>
  <Paragraphs>145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Hsiang-yu</dc:creator>
  <cp:lastModifiedBy>Cheng, Hsiang-yu</cp:lastModifiedBy>
  <cp:revision>44</cp:revision>
  <dcterms:created xsi:type="dcterms:W3CDTF">2020-09-02T04:45:13Z</dcterms:created>
  <dcterms:modified xsi:type="dcterms:W3CDTF">2020-10-01T04:00:43Z</dcterms:modified>
</cp:coreProperties>
</file>