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3" r:id="rId4"/>
  </p:sldMasterIdLst>
  <p:notesMasterIdLst>
    <p:notesMasterId r:id="rId15"/>
  </p:notesMasterIdLst>
  <p:handoutMasterIdLst>
    <p:handoutMasterId r:id="rId16"/>
  </p:handoutMasterIdLst>
  <p:sldIdLst>
    <p:sldId id="333" r:id="rId5"/>
    <p:sldId id="342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292" r:id="rId14"/>
  </p:sldIdLst>
  <p:sldSz cx="12192000" cy="6858000"/>
  <p:notesSz cx="6858000" cy="9144000"/>
  <p:embeddedFontLst>
    <p:embeddedFont>
      <p:font typeface="IntelOne Display Light" panose="020B0403020203020204" pitchFamily="34" charset="0"/>
      <p:regular r:id="rId17"/>
    </p:embeddedFont>
    <p:embeddedFont>
      <p:font typeface="IntelOne Display Regular" panose="020B0503020203020204" pitchFamily="34" charset="0"/>
      <p:regular r:id="rId18"/>
    </p:embeddedFont>
    <p:embeddedFont>
      <p:font typeface="IntelOne Text" panose="020B0503020203020204" pitchFamily="34" charset="0"/>
      <p:regular r:id="rId19"/>
      <p:italic r:id="rId20"/>
    </p:embeddedFont>
    <p:embeddedFont>
      <p:font typeface="IntelOne Text Light" panose="020B0403020203020204" pitchFamily="34" charset="0"/>
      <p:regular r:id="rId21"/>
      <p: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75D05A-91F1-4C3A-82B8-33AF7011F9AC}" v="279" dt="2023-11-30T00:31:29.1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94"/>
  </p:normalViewPr>
  <p:slideViewPr>
    <p:cSldViewPr snapToGrid="0" showGuides="1">
      <p:cViewPr varScale="1">
        <p:scale>
          <a:sx n="85" d="100"/>
          <a:sy n="85" d="100"/>
        </p:scale>
        <p:origin x="60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923" y="3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da, Terri" userId="edafa3be-aee3-40a1-9f99-942004e18a42" providerId="ADAL" clId="{E675D05A-91F1-4C3A-82B8-33AF7011F9AC}"/>
    <pc:docChg chg="undo redo custSel addSld delSld modSld modMainMaster">
      <pc:chgData name="Oda, Terri" userId="edafa3be-aee3-40a1-9f99-942004e18a42" providerId="ADAL" clId="{E675D05A-91F1-4C3A-82B8-33AF7011F9AC}" dt="2023-11-30T22:53:35.161" v="4918" actId="20577"/>
      <pc:docMkLst>
        <pc:docMk/>
      </pc:docMkLst>
      <pc:sldChg chg="del">
        <pc:chgData name="Oda, Terri" userId="edafa3be-aee3-40a1-9f99-942004e18a42" providerId="ADAL" clId="{E675D05A-91F1-4C3A-82B8-33AF7011F9AC}" dt="2023-11-29T23:32:24.496" v="3832" actId="47"/>
        <pc:sldMkLst>
          <pc:docMk/>
          <pc:sldMk cId="705380766" sldId="334"/>
        </pc:sldMkLst>
      </pc:sldChg>
      <pc:sldChg chg="addSp delSp modSp mod modClrScheme chgLayout">
        <pc:chgData name="Oda, Terri" userId="edafa3be-aee3-40a1-9f99-942004e18a42" providerId="ADAL" clId="{E675D05A-91F1-4C3A-82B8-33AF7011F9AC}" dt="2023-11-30T00:19:50.301" v="4400" actId="2085"/>
        <pc:sldMkLst>
          <pc:docMk/>
          <pc:sldMk cId="3431558786" sldId="336"/>
        </pc:sldMkLst>
        <pc:spChg chg="mod">
          <ac:chgData name="Oda, Terri" userId="edafa3be-aee3-40a1-9f99-942004e18a42" providerId="ADAL" clId="{E675D05A-91F1-4C3A-82B8-33AF7011F9AC}" dt="2023-11-30T00:17:46.303" v="4392" actId="26606"/>
          <ac:spMkLst>
            <pc:docMk/>
            <pc:sldMk cId="3431558786" sldId="336"/>
            <ac:spMk id="2" creationId="{C779CDCA-23B1-BFAD-18B6-9BD3436464CD}"/>
          </ac:spMkLst>
        </pc:spChg>
        <pc:spChg chg="del mod">
          <ac:chgData name="Oda, Terri" userId="edafa3be-aee3-40a1-9f99-942004e18a42" providerId="ADAL" clId="{E675D05A-91F1-4C3A-82B8-33AF7011F9AC}" dt="2023-11-29T23:20:01.462" v="3776" actId="26606"/>
          <ac:spMkLst>
            <pc:docMk/>
            <pc:sldMk cId="3431558786" sldId="336"/>
            <ac:spMk id="3" creationId="{4B43921D-CBEE-80D0-DFFB-42E7946CD32A}"/>
          </ac:spMkLst>
        </pc:spChg>
        <pc:spChg chg="add del mod">
          <ac:chgData name="Oda, Terri" userId="edafa3be-aee3-40a1-9f99-942004e18a42" providerId="ADAL" clId="{E675D05A-91F1-4C3A-82B8-33AF7011F9AC}" dt="2023-11-29T23:21:50.565" v="3779" actId="478"/>
          <ac:spMkLst>
            <pc:docMk/>
            <pc:sldMk cId="3431558786" sldId="336"/>
            <ac:spMk id="9" creationId="{4C635092-C491-DB1E-DD73-542AA1081E3E}"/>
          </ac:spMkLst>
        </pc:spChg>
        <pc:spChg chg="add del mod">
          <ac:chgData name="Oda, Terri" userId="edafa3be-aee3-40a1-9f99-942004e18a42" providerId="ADAL" clId="{E675D05A-91F1-4C3A-82B8-33AF7011F9AC}" dt="2023-11-30T00:17:32.117" v="4387" actId="26606"/>
          <ac:spMkLst>
            <pc:docMk/>
            <pc:sldMk cId="3431558786" sldId="336"/>
            <ac:spMk id="11" creationId="{896E1CAA-2015-52AB-852F-84DBB39B4028}"/>
          </ac:spMkLst>
        </pc:spChg>
        <pc:spChg chg="add del">
          <ac:chgData name="Oda, Terri" userId="edafa3be-aee3-40a1-9f99-942004e18a42" providerId="ADAL" clId="{E675D05A-91F1-4C3A-82B8-33AF7011F9AC}" dt="2023-11-30T00:17:34.921" v="4389" actId="26606"/>
          <ac:spMkLst>
            <pc:docMk/>
            <pc:sldMk cId="3431558786" sldId="336"/>
            <ac:spMk id="13" creationId="{6CF1259B-A349-32E4-424E-CB2892F09BE7}"/>
          </ac:spMkLst>
        </pc:spChg>
        <pc:graphicFrameChg chg="add mod modGraphic">
          <ac:chgData name="Oda, Terri" userId="edafa3be-aee3-40a1-9f99-942004e18a42" providerId="ADAL" clId="{E675D05A-91F1-4C3A-82B8-33AF7011F9AC}" dt="2023-11-30T00:19:50.301" v="4400" actId="2085"/>
          <ac:graphicFrameMkLst>
            <pc:docMk/>
            <pc:sldMk cId="3431558786" sldId="336"/>
            <ac:graphicFrameMk id="6" creationId="{8F717693-E1CA-55F7-888C-4B3EA62F5335}"/>
          </ac:graphicFrameMkLst>
        </pc:graphicFrameChg>
        <pc:picChg chg="add del mod">
          <ac:chgData name="Oda, Terri" userId="edafa3be-aee3-40a1-9f99-942004e18a42" providerId="ADAL" clId="{E675D05A-91F1-4C3A-82B8-33AF7011F9AC}" dt="2023-11-29T23:19:52.676" v="3775" actId="478"/>
          <ac:picMkLst>
            <pc:docMk/>
            <pc:sldMk cId="3431558786" sldId="336"/>
            <ac:picMk id="5" creationId="{8BD40052-A7A5-E66E-8CFE-10C7137A6ACB}"/>
          </ac:picMkLst>
        </pc:picChg>
        <pc:picChg chg="add del mod">
          <ac:chgData name="Oda, Terri" userId="edafa3be-aee3-40a1-9f99-942004e18a42" providerId="ADAL" clId="{E675D05A-91F1-4C3A-82B8-33AF7011F9AC}" dt="2023-11-29T23:34:55.742" v="3860" actId="478"/>
          <ac:picMkLst>
            <pc:docMk/>
            <pc:sldMk cId="3431558786" sldId="336"/>
            <ac:picMk id="7" creationId="{93A85AA7-4870-C145-8D11-5F70E1458049}"/>
          </ac:picMkLst>
        </pc:picChg>
      </pc:sldChg>
      <pc:sldChg chg="addSp delSp modSp new mod modClrScheme chgLayout">
        <pc:chgData name="Oda, Terri" userId="edafa3be-aee3-40a1-9f99-942004e18a42" providerId="ADAL" clId="{E675D05A-91F1-4C3A-82B8-33AF7011F9AC}" dt="2023-11-29T23:52:25.716" v="4320" actId="26606"/>
        <pc:sldMkLst>
          <pc:docMk/>
          <pc:sldMk cId="922816449" sldId="337"/>
        </pc:sldMkLst>
        <pc:spChg chg="mod">
          <ac:chgData name="Oda, Terri" userId="edafa3be-aee3-40a1-9f99-942004e18a42" providerId="ADAL" clId="{E675D05A-91F1-4C3A-82B8-33AF7011F9AC}" dt="2023-11-29T23:52:25.716" v="4320" actId="26606"/>
          <ac:spMkLst>
            <pc:docMk/>
            <pc:sldMk cId="922816449" sldId="337"/>
            <ac:spMk id="2" creationId="{7E61B066-77A4-D84D-91CB-8A779FC388E4}"/>
          </ac:spMkLst>
        </pc:spChg>
        <pc:spChg chg="add del mod">
          <ac:chgData name="Oda, Terri" userId="edafa3be-aee3-40a1-9f99-942004e18a42" providerId="ADAL" clId="{E675D05A-91F1-4C3A-82B8-33AF7011F9AC}" dt="2023-11-29T23:52:25.716" v="4320" actId="26606"/>
          <ac:spMkLst>
            <pc:docMk/>
            <pc:sldMk cId="922816449" sldId="337"/>
            <ac:spMk id="3" creationId="{EDC678D1-E8A0-2007-CF9A-0CAFF142AC4C}"/>
          </ac:spMkLst>
        </pc:spChg>
        <pc:spChg chg="add mod ord">
          <ac:chgData name="Oda, Terri" userId="edafa3be-aee3-40a1-9f99-942004e18a42" providerId="ADAL" clId="{E675D05A-91F1-4C3A-82B8-33AF7011F9AC}" dt="2023-11-29T23:52:25.716" v="4320" actId="26606"/>
          <ac:spMkLst>
            <pc:docMk/>
            <pc:sldMk cId="922816449" sldId="337"/>
            <ac:spMk id="4" creationId="{9B9709A9-A462-1336-9D81-E63F609B3F16}"/>
          </ac:spMkLst>
        </pc:spChg>
        <pc:spChg chg="add mod">
          <ac:chgData name="Oda, Terri" userId="edafa3be-aee3-40a1-9f99-942004e18a42" providerId="ADAL" clId="{E675D05A-91F1-4C3A-82B8-33AF7011F9AC}" dt="2023-11-29T23:52:25.716" v="4320" actId="26606"/>
          <ac:spMkLst>
            <pc:docMk/>
            <pc:sldMk cId="922816449" sldId="337"/>
            <ac:spMk id="6" creationId="{A267430D-22BE-8C2B-960A-715F65FFF226}"/>
          </ac:spMkLst>
        </pc:spChg>
        <pc:graphicFrameChg chg="add del mod">
          <ac:chgData name="Oda, Terri" userId="edafa3be-aee3-40a1-9f99-942004e18a42" providerId="ADAL" clId="{E675D05A-91F1-4C3A-82B8-33AF7011F9AC}" dt="2023-11-29T22:46:46.741" v="2119" actId="26606"/>
          <ac:graphicFrameMkLst>
            <pc:docMk/>
            <pc:sldMk cId="922816449" sldId="337"/>
            <ac:graphicFrameMk id="8" creationId="{70D7B9B4-B688-2D02-D859-D1F9BB658814}"/>
          </ac:graphicFrameMkLst>
        </pc:graphicFrameChg>
        <pc:graphicFrameChg chg="add del mod">
          <ac:chgData name="Oda, Terri" userId="edafa3be-aee3-40a1-9f99-942004e18a42" providerId="ADAL" clId="{E675D05A-91F1-4C3A-82B8-33AF7011F9AC}" dt="2023-11-29T23:52:25.716" v="4320" actId="26606"/>
          <ac:graphicFrameMkLst>
            <pc:docMk/>
            <pc:sldMk cId="922816449" sldId="337"/>
            <ac:graphicFrameMk id="9" creationId="{F29C4D7E-EF6B-E449-1868-C6A0BD409CA8}"/>
          </ac:graphicFrameMkLst>
        </pc:graphicFrameChg>
      </pc:sldChg>
      <pc:sldChg chg="addSp delSp modSp new mod modClrScheme chgLayout">
        <pc:chgData name="Oda, Terri" userId="edafa3be-aee3-40a1-9f99-942004e18a42" providerId="ADAL" clId="{E675D05A-91F1-4C3A-82B8-33AF7011F9AC}" dt="2023-11-30T00:37:20.502" v="4912" actId="27636"/>
        <pc:sldMkLst>
          <pc:docMk/>
          <pc:sldMk cId="2861754839" sldId="338"/>
        </pc:sldMkLst>
        <pc:spChg chg="mod ord">
          <ac:chgData name="Oda, Terri" userId="edafa3be-aee3-40a1-9f99-942004e18a42" providerId="ADAL" clId="{E675D05A-91F1-4C3A-82B8-33AF7011F9AC}" dt="2023-11-30T00:25:40.569" v="4519" actId="26606"/>
          <ac:spMkLst>
            <pc:docMk/>
            <pc:sldMk cId="2861754839" sldId="338"/>
            <ac:spMk id="2" creationId="{2160E9AF-30E3-FB14-1D3D-A228D1036B80}"/>
          </ac:spMkLst>
        </pc:spChg>
        <pc:spChg chg="add del mod ord">
          <ac:chgData name="Oda, Terri" userId="edafa3be-aee3-40a1-9f99-942004e18a42" providerId="ADAL" clId="{E675D05A-91F1-4C3A-82B8-33AF7011F9AC}" dt="2023-11-30T00:27:55.526" v="4773" actId="20577"/>
          <ac:spMkLst>
            <pc:docMk/>
            <pc:sldMk cId="2861754839" sldId="338"/>
            <ac:spMk id="3" creationId="{FA13E6B8-BB3A-74F4-AEF1-D5CE5ADB3DF2}"/>
          </ac:spMkLst>
        </pc:spChg>
        <pc:spChg chg="add del mod ord">
          <ac:chgData name="Oda, Terri" userId="edafa3be-aee3-40a1-9f99-942004e18a42" providerId="ADAL" clId="{E675D05A-91F1-4C3A-82B8-33AF7011F9AC}" dt="2023-11-30T00:20:31.044" v="4402" actId="700"/>
          <ac:spMkLst>
            <pc:docMk/>
            <pc:sldMk cId="2861754839" sldId="338"/>
            <ac:spMk id="6" creationId="{4DCA8DF8-E9EC-F0A3-4043-6D7F582E7D7C}"/>
          </ac:spMkLst>
        </pc:spChg>
        <pc:spChg chg="add mod ord">
          <ac:chgData name="Oda, Terri" userId="edafa3be-aee3-40a1-9f99-942004e18a42" providerId="ADAL" clId="{E675D05A-91F1-4C3A-82B8-33AF7011F9AC}" dt="2023-11-30T00:37:20.502" v="4912" actId="27636"/>
          <ac:spMkLst>
            <pc:docMk/>
            <pc:sldMk cId="2861754839" sldId="338"/>
            <ac:spMk id="7" creationId="{F3F4A5BB-42B4-B1A9-4E9B-A3598DA8AA48}"/>
          </ac:spMkLst>
        </pc:spChg>
        <pc:graphicFrameChg chg="add del">
          <ac:chgData name="Oda, Terri" userId="edafa3be-aee3-40a1-9f99-942004e18a42" providerId="ADAL" clId="{E675D05A-91F1-4C3A-82B8-33AF7011F9AC}" dt="2023-11-30T00:25:12.516" v="4513" actId="26606"/>
          <ac:graphicFrameMkLst>
            <pc:docMk/>
            <pc:sldMk cId="2861754839" sldId="338"/>
            <ac:graphicFrameMk id="9" creationId="{050DEA38-180D-AD08-BE35-780C68B16F8B}"/>
          </ac:graphicFrameMkLst>
        </pc:graphicFrameChg>
        <pc:graphicFrameChg chg="add del mod">
          <ac:chgData name="Oda, Terri" userId="edafa3be-aee3-40a1-9f99-942004e18a42" providerId="ADAL" clId="{E675D05A-91F1-4C3A-82B8-33AF7011F9AC}" dt="2023-11-30T00:25:40.569" v="4519" actId="26606"/>
          <ac:graphicFrameMkLst>
            <pc:docMk/>
            <pc:sldMk cId="2861754839" sldId="338"/>
            <ac:graphicFrameMk id="10" creationId="{050DEA38-180D-AD08-BE35-780C68B16F8B}"/>
          </ac:graphicFrameMkLst>
        </pc:graphicFrameChg>
        <pc:picChg chg="add del mod">
          <ac:chgData name="Oda, Terri" userId="edafa3be-aee3-40a1-9f99-942004e18a42" providerId="ADAL" clId="{E675D05A-91F1-4C3A-82B8-33AF7011F9AC}" dt="2023-11-30T00:27:04.545" v="4681" actId="1076"/>
          <ac:picMkLst>
            <pc:docMk/>
            <pc:sldMk cId="2861754839" sldId="338"/>
            <ac:picMk id="5" creationId="{453DBEB6-0C8C-80ED-569E-9E0D322BD5AD}"/>
          </ac:picMkLst>
        </pc:picChg>
      </pc:sldChg>
      <pc:sldChg chg="addSp delSp modSp new mod">
        <pc:chgData name="Oda, Terri" userId="edafa3be-aee3-40a1-9f99-942004e18a42" providerId="ADAL" clId="{E675D05A-91F1-4C3A-82B8-33AF7011F9AC}" dt="2023-11-29T23:51:08.243" v="4317" actId="17032"/>
        <pc:sldMkLst>
          <pc:docMk/>
          <pc:sldMk cId="404657952" sldId="339"/>
        </pc:sldMkLst>
        <pc:spChg chg="mod">
          <ac:chgData name="Oda, Terri" userId="edafa3be-aee3-40a1-9f99-942004e18a42" providerId="ADAL" clId="{E675D05A-91F1-4C3A-82B8-33AF7011F9AC}" dt="2023-11-29T23:44:07.880" v="4217" actId="26606"/>
          <ac:spMkLst>
            <pc:docMk/>
            <pc:sldMk cId="404657952" sldId="339"/>
            <ac:spMk id="2" creationId="{06364310-020C-FD85-B2AE-DC95E8D39CA5}"/>
          </ac:spMkLst>
        </pc:spChg>
        <pc:spChg chg="add del mod">
          <ac:chgData name="Oda, Terri" userId="edafa3be-aee3-40a1-9f99-942004e18a42" providerId="ADAL" clId="{E675D05A-91F1-4C3A-82B8-33AF7011F9AC}" dt="2023-11-29T23:44:07.880" v="4217" actId="26606"/>
          <ac:spMkLst>
            <pc:docMk/>
            <pc:sldMk cId="404657952" sldId="339"/>
            <ac:spMk id="3" creationId="{5294692C-A2A5-C628-0AB7-14694599A048}"/>
          </ac:spMkLst>
        </pc:spChg>
        <pc:graphicFrameChg chg="add del">
          <ac:chgData name="Oda, Terri" userId="edafa3be-aee3-40a1-9f99-942004e18a42" providerId="ADAL" clId="{E675D05A-91F1-4C3A-82B8-33AF7011F9AC}" dt="2023-11-29T22:47:19.102" v="2121" actId="26606"/>
          <ac:graphicFrameMkLst>
            <pc:docMk/>
            <pc:sldMk cId="404657952" sldId="339"/>
            <ac:graphicFrameMk id="5" creationId="{20B013A4-BD3F-E8EE-39F0-1D3D95641BF8}"/>
          </ac:graphicFrameMkLst>
        </pc:graphicFrameChg>
        <pc:graphicFrameChg chg="add del">
          <ac:chgData name="Oda, Terri" userId="edafa3be-aee3-40a1-9f99-942004e18a42" providerId="ADAL" clId="{E675D05A-91F1-4C3A-82B8-33AF7011F9AC}" dt="2023-11-29T22:47:41.944" v="2123" actId="26606"/>
          <ac:graphicFrameMkLst>
            <pc:docMk/>
            <pc:sldMk cId="404657952" sldId="339"/>
            <ac:graphicFrameMk id="6" creationId="{E858F808-8C2F-CFEA-6156-2D8A6D69446F}"/>
          </ac:graphicFrameMkLst>
        </pc:graphicFrameChg>
        <pc:graphicFrameChg chg="add del mod">
          <ac:chgData name="Oda, Terri" userId="edafa3be-aee3-40a1-9f99-942004e18a42" providerId="ADAL" clId="{E675D05A-91F1-4C3A-82B8-33AF7011F9AC}" dt="2023-11-29T23:28:56.172" v="3822" actId="26606"/>
          <ac:graphicFrameMkLst>
            <pc:docMk/>
            <pc:sldMk cId="404657952" sldId="339"/>
            <ac:graphicFrameMk id="7" creationId="{5C0158C5-7DE2-B21C-BB78-5D7D9A9125C8}"/>
          </ac:graphicFrameMkLst>
        </pc:graphicFrameChg>
        <pc:graphicFrameChg chg="add mod">
          <ac:chgData name="Oda, Terri" userId="edafa3be-aee3-40a1-9f99-942004e18a42" providerId="ADAL" clId="{E675D05A-91F1-4C3A-82B8-33AF7011F9AC}" dt="2023-11-29T23:51:08.243" v="4317" actId="17032"/>
          <ac:graphicFrameMkLst>
            <pc:docMk/>
            <pc:sldMk cId="404657952" sldId="339"/>
            <ac:graphicFrameMk id="8" creationId="{93148A44-3AD2-7F58-1CAB-9109071788BD}"/>
          </ac:graphicFrameMkLst>
        </pc:graphicFrameChg>
      </pc:sldChg>
      <pc:sldChg chg="addSp delSp modSp new mod">
        <pc:chgData name="Oda, Terri" userId="edafa3be-aee3-40a1-9f99-942004e18a42" providerId="ADAL" clId="{E675D05A-91F1-4C3A-82B8-33AF7011F9AC}" dt="2023-11-30T00:31:00.006" v="4855" actId="20577"/>
        <pc:sldMkLst>
          <pc:docMk/>
          <pc:sldMk cId="1601669290" sldId="340"/>
        </pc:sldMkLst>
        <pc:spChg chg="mod">
          <ac:chgData name="Oda, Terri" userId="edafa3be-aee3-40a1-9f99-942004e18a42" providerId="ADAL" clId="{E675D05A-91F1-4C3A-82B8-33AF7011F9AC}" dt="2023-11-29T22:49:28.253" v="2326" actId="26606"/>
          <ac:spMkLst>
            <pc:docMk/>
            <pc:sldMk cId="1601669290" sldId="340"/>
            <ac:spMk id="2" creationId="{43140717-2DA2-D32A-3A94-94B844353024}"/>
          </ac:spMkLst>
        </pc:spChg>
        <pc:spChg chg="del mod">
          <ac:chgData name="Oda, Terri" userId="edafa3be-aee3-40a1-9f99-942004e18a42" providerId="ADAL" clId="{E675D05A-91F1-4C3A-82B8-33AF7011F9AC}" dt="2023-11-29T22:49:28.253" v="2326" actId="26606"/>
          <ac:spMkLst>
            <pc:docMk/>
            <pc:sldMk cId="1601669290" sldId="340"/>
            <ac:spMk id="3" creationId="{16EB2019-EE0C-0B0E-5C5F-5F4C35EDCA1E}"/>
          </ac:spMkLst>
        </pc:spChg>
        <pc:graphicFrameChg chg="add mod">
          <ac:chgData name="Oda, Terri" userId="edafa3be-aee3-40a1-9f99-942004e18a42" providerId="ADAL" clId="{E675D05A-91F1-4C3A-82B8-33AF7011F9AC}" dt="2023-11-30T00:31:00.006" v="4855" actId="20577"/>
          <ac:graphicFrameMkLst>
            <pc:docMk/>
            <pc:sldMk cId="1601669290" sldId="340"/>
            <ac:graphicFrameMk id="5" creationId="{DB84F4D1-4D4A-B61C-0BC4-3672A2322B5A}"/>
          </ac:graphicFrameMkLst>
        </pc:graphicFrameChg>
      </pc:sldChg>
      <pc:sldChg chg="addSp delSp modSp new mod">
        <pc:chgData name="Oda, Terri" userId="edafa3be-aee3-40a1-9f99-942004e18a42" providerId="ADAL" clId="{E675D05A-91F1-4C3A-82B8-33AF7011F9AC}" dt="2023-11-30T22:53:35.161" v="4918" actId="20577"/>
        <pc:sldMkLst>
          <pc:docMk/>
          <pc:sldMk cId="1830655368" sldId="341"/>
        </pc:sldMkLst>
        <pc:spChg chg="mod">
          <ac:chgData name="Oda, Terri" userId="edafa3be-aee3-40a1-9f99-942004e18a42" providerId="ADAL" clId="{E675D05A-91F1-4C3A-82B8-33AF7011F9AC}" dt="2023-11-29T22:51:37.771" v="2337" actId="20577"/>
          <ac:spMkLst>
            <pc:docMk/>
            <pc:sldMk cId="1830655368" sldId="341"/>
            <ac:spMk id="2" creationId="{FA1D2536-69AD-388D-A144-E0CC951BD01A}"/>
          </ac:spMkLst>
        </pc:spChg>
        <pc:spChg chg="mod">
          <ac:chgData name="Oda, Terri" userId="edafa3be-aee3-40a1-9f99-942004e18a42" providerId="ADAL" clId="{E675D05A-91F1-4C3A-82B8-33AF7011F9AC}" dt="2023-11-30T00:31:32.658" v="4903" actId="27636"/>
          <ac:spMkLst>
            <pc:docMk/>
            <pc:sldMk cId="1830655368" sldId="341"/>
            <ac:spMk id="3" creationId="{1CD2BAE7-C3F0-4086-01F2-160FE9F7EED4}"/>
          </ac:spMkLst>
        </pc:spChg>
        <pc:spChg chg="add mod">
          <ac:chgData name="Oda, Terri" userId="edafa3be-aee3-40a1-9f99-942004e18a42" providerId="ADAL" clId="{E675D05A-91F1-4C3A-82B8-33AF7011F9AC}" dt="2023-11-30T22:53:35.161" v="4918" actId="20577"/>
          <ac:spMkLst>
            <pc:docMk/>
            <pc:sldMk cId="1830655368" sldId="341"/>
            <ac:spMk id="4" creationId="{2D51AAA4-92FB-ED64-1267-D7925C7281CD}"/>
          </ac:spMkLst>
        </pc:spChg>
        <pc:picChg chg="add del mod">
          <ac:chgData name="Oda, Terri" userId="edafa3be-aee3-40a1-9f99-942004e18a42" providerId="ADAL" clId="{E675D05A-91F1-4C3A-82B8-33AF7011F9AC}" dt="2023-11-29T23:36:43.650" v="3902" actId="478"/>
          <ac:picMkLst>
            <pc:docMk/>
            <pc:sldMk cId="1830655368" sldId="341"/>
            <ac:picMk id="5" creationId="{8CA70A4E-0A72-A71F-3104-0C06D837F27B}"/>
          </ac:picMkLst>
        </pc:picChg>
        <pc:picChg chg="add del mod">
          <ac:chgData name="Oda, Terri" userId="edafa3be-aee3-40a1-9f99-942004e18a42" providerId="ADAL" clId="{E675D05A-91F1-4C3A-82B8-33AF7011F9AC}" dt="2023-11-29T23:37:07.215" v="3906" actId="478"/>
          <ac:picMkLst>
            <pc:docMk/>
            <pc:sldMk cId="1830655368" sldId="341"/>
            <ac:picMk id="6" creationId="{B8B42072-F2CF-37BD-311C-F60CADFC18E0}"/>
          </ac:picMkLst>
        </pc:picChg>
        <pc:picChg chg="add del mod">
          <ac:chgData name="Oda, Terri" userId="edafa3be-aee3-40a1-9f99-942004e18a42" providerId="ADAL" clId="{E675D05A-91F1-4C3A-82B8-33AF7011F9AC}" dt="2023-11-30T00:31:08.355" v="4856" actId="478"/>
          <ac:picMkLst>
            <pc:docMk/>
            <pc:sldMk cId="1830655368" sldId="341"/>
            <ac:picMk id="7" creationId="{0F4A1167-C4DD-9CC8-D11C-E64A95E1924C}"/>
          </ac:picMkLst>
        </pc:picChg>
      </pc:sldChg>
      <pc:sldChg chg="addSp modSp new mod">
        <pc:chgData name="Oda, Terri" userId="edafa3be-aee3-40a1-9f99-942004e18a42" providerId="ADAL" clId="{E675D05A-91F1-4C3A-82B8-33AF7011F9AC}" dt="2023-11-29T23:33:40.022" v="3834" actId="20577"/>
        <pc:sldMkLst>
          <pc:docMk/>
          <pc:sldMk cId="295218801" sldId="342"/>
        </pc:sldMkLst>
        <pc:spChg chg="mod">
          <ac:chgData name="Oda, Terri" userId="edafa3be-aee3-40a1-9f99-942004e18a42" providerId="ADAL" clId="{E675D05A-91F1-4C3A-82B8-33AF7011F9AC}" dt="2023-11-29T23:03:22.399" v="2882" actId="20577"/>
          <ac:spMkLst>
            <pc:docMk/>
            <pc:sldMk cId="295218801" sldId="342"/>
            <ac:spMk id="2" creationId="{43FA28AE-200B-F6C0-22C3-C5971225C16C}"/>
          </ac:spMkLst>
        </pc:spChg>
        <pc:spChg chg="mod">
          <ac:chgData name="Oda, Terri" userId="edafa3be-aee3-40a1-9f99-942004e18a42" providerId="ADAL" clId="{E675D05A-91F1-4C3A-82B8-33AF7011F9AC}" dt="2023-11-29T23:33:40.022" v="3834" actId="20577"/>
          <ac:spMkLst>
            <pc:docMk/>
            <pc:sldMk cId="295218801" sldId="342"/>
            <ac:spMk id="3" creationId="{4B139C1F-F2A8-DDA0-0C80-56948061A8A3}"/>
          </ac:spMkLst>
        </pc:spChg>
        <pc:spChg chg="add mod">
          <ac:chgData name="Oda, Terri" userId="edafa3be-aee3-40a1-9f99-942004e18a42" providerId="ADAL" clId="{E675D05A-91F1-4C3A-82B8-33AF7011F9AC}" dt="2023-11-29T23:16:44.570" v="3733" actId="207"/>
          <ac:spMkLst>
            <pc:docMk/>
            <pc:sldMk cId="295218801" sldId="342"/>
            <ac:spMk id="4" creationId="{09D5A00C-5BEB-7286-D0A0-F7F27EE090BB}"/>
          </ac:spMkLst>
        </pc:spChg>
        <pc:spChg chg="add mod">
          <ac:chgData name="Oda, Terri" userId="edafa3be-aee3-40a1-9f99-942004e18a42" providerId="ADAL" clId="{E675D05A-91F1-4C3A-82B8-33AF7011F9AC}" dt="2023-11-29T23:16:48.745" v="3734" actId="207"/>
          <ac:spMkLst>
            <pc:docMk/>
            <pc:sldMk cId="295218801" sldId="342"/>
            <ac:spMk id="5" creationId="{FF1A818B-605C-DAAA-8E58-030A7D4AF2B2}"/>
          </ac:spMkLst>
        </pc:spChg>
        <pc:picChg chg="add mod">
          <ac:chgData name="Oda, Terri" userId="edafa3be-aee3-40a1-9f99-942004e18a42" providerId="ADAL" clId="{E675D05A-91F1-4C3A-82B8-33AF7011F9AC}" dt="2023-11-29T23:17:09.509" v="3735" actId="1076"/>
          <ac:picMkLst>
            <pc:docMk/>
            <pc:sldMk cId="295218801" sldId="342"/>
            <ac:picMk id="7" creationId="{8C2478B0-6BC1-E90D-0E3C-850ECF7BDDAE}"/>
          </ac:picMkLst>
        </pc:picChg>
        <pc:picChg chg="add mod">
          <ac:chgData name="Oda, Terri" userId="edafa3be-aee3-40a1-9f99-942004e18a42" providerId="ADAL" clId="{E675D05A-91F1-4C3A-82B8-33AF7011F9AC}" dt="2023-11-29T23:17:14.462" v="3736" actId="1076"/>
          <ac:picMkLst>
            <pc:docMk/>
            <pc:sldMk cId="295218801" sldId="342"/>
            <ac:picMk id="9" creationId="{D1CDB23B-B8D2-0F2F-26DF-F598C7003967}"/>
          </ac:picMkLst>
        </pc:picChg>
      </pc:sldChg>
      <pc:sldMasterChg chg="delSp modSp mod">
        <pc:chgData name="Oda, Terri" userId="edafa3be-aee3-40a1-9f99-942004e18a42" providerId="ADAL" clId="{E675D05A-91F1-4C3A-82B8-33AF7011F9AC}" dt="2023-11-29T22:34:42.810" v="1647" actId="20577"/>
        <pc:sldMasterMkLst>
          <pc:docMk/>
          <pc:sldMasterMk cId="2327371139" sldId="2147483673"/>
        </pc:sldMasterMkLst>
        <pc:spChg chg="del mod">
          <ac:chgData name="Oda, Terri" userId="edafa3be-aee3-40a1-9f99-942004e18a42" providerId="ADAL" clId="{E675D05A-91F1-4C3A-82B8-33AF7011F9AC}" dt="2023-11-29T22:30:47.034" v="1634"/>
          <ac:spMkLst>
            <pc:docMk/>
            <pc:sldMasterMk cId="2327371139" sldId="2147483673"/>
            <ac:spMk id="14" creationId="{906391AB-9F76-4178-9622-4768A6A6C7CA}"/>
          </ac:spMkLst>
        </pc:spChg>
        <pc:spChg chg="mod">
          <ac:chgData name="Oda, Terri" userId="edafa3be-aee3-40a1-9f99-942004e18a42" providerId="ADAL" clId="{E675D05A-91F1-4C3A-82B8-33AF7011F9AC}" dt="2023-11-29T22:34:42.810" v="1647" actId="20577"/>
          <ac:spMkLst>
            <pc:docMk/>
            <pc:sldMasterMk cId="2327371139" sldId="2147483673"/>
            <ac:spMk id="15" creationId="{690E8CB7-4C09-47D4-9A3A-4E8E8877F589}"/>
          </ac:spMkLst>
        </pc:sp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hyperlink" Target="https://cveb.in/get/" TargetMode="Externa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hyperlink" Target="https://release-monitoring.org/" TargetMode="Externa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5.png"/><Relationship Id="rId5" Type="http://schemas.openxmlformats.org/officeDocument/2006/relationships/hyperlink" Target="https://cveb.in/get/" TargetMode="External"/><Relationship Id="rId4" Type="http://schemas.openxmlformats.org/officeDocument/2006/relationships/image" Target="../media/image14.svg"/><Relationship Id="rId9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hyperlink" Target="https://release-monitoring.org/" TargetMode="External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0.sv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4.svg"/><Relationship Id="rId9" Type="http://schemas.openxmlformats.org/officeDocument/2006/relationships/image" Target="../media/image2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68CEDD-AC81-4742-B4EF-3B84EDE14D83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D55EDDC-424B-4A13-9267-D5728DB254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Data is updated once per day and cached locally</a:t>
          </a:r>
          <a:endParaRPr lang="en-US" dirty="0"/>
        </a:p>
      </dgm:t>
    </dgm:pt>
    <dgm:pt modelId="{D3F1AC87-C171-437A-A51A-8BD989BC89AC}" type="parTrans" cxnId="{EB198C79-79D3-4FC4-94E8-78D390125D11}">
      <dgm:prSet/>
      <dgm:spPr/>
      <dgm:t>
        <a:bodyPr/>
        <a:lstStyle/>
        <a:p>
          <a:endParaRPr lang="en-US"/>
        </a:p>
      </dgm:t>
    </dgm:pt>
    <dgm:pt modelId="{92BCA706-8C51-46F9-B2FF-939BD226450E}" type="sibTrans" cxnId="{EB198C79-79D3-4FC4-94E8-78D390125D11}">
      <dgm:prSet/>
      <dgm:spPr/>
      <dgm:t>
        <a:bodyPr/>
        <a:lstStyle/>
        <a:p>
          <a:endParaRPr lang="en-US"/>
        </a:p>
      </dgm:t>
    </dgm:pt>
    <dgm:pt modelId="{589D9316-0BCF-4B61-AEDB-4C6F9B65DAD7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41CC57D0-8611-4B05-B206-CB7B282D01E1}" type="parTrans" cxnId="{16FFB676-A299-4267-B041-150ACC4D4F29}">
      <dgm:prSet/>
      <dgm:spPr/>
      <dgm:t>
        <a:bodyPr/>
        <a:lstStyle/>
        <a:p>
          <a:endParaRPr lang="en-US"/>
        </a:p>
      </dgm:t>
    </dgm:pt>
    <dgm:pt modelId="{4390AF95-B81F-449F-AD01-5C4FBBD1A769}" type="sibTrans" cxnId="{16FFB676-A299-4267-B041-150ACC4D4F29}">
      <dgm:prSet/>
      <dgm:spPr/>
      <dgm:t>
        <a:bodyPr/>
        <a:lstStyle/>
        <a:p>
          <a:endParaRPr lang="en-US"/>
        </a:p>
      </dgm:t>
    </dgm:pt>
    <dgm:pt modelId="{83704E17-78AC-48D1-9EBA-67CD8C9087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We provide a fast NVD mirror at </a:t>
          </a:r>
          <a:r>
            <a:rPr lang="en-US" b="0" i="0" dirty="0">
              <a:hlinkClick xmlns:r="http://schemas.openxmlformats.org/officeDocument/2006/relationships" r:id="rId1"/>
            </a:rPr>
            <a:t>https://cveb.in/get/</a:t>
          </a:r>
          <a:r>
            <a:rPr lang="en-US" b="0" i="0" dirty="0"/>
            <a:t> (Free to all!)</a:t>
          </a:r>
          <a:endParaRPr lang="en-US" dirty="0"/>
        </a:p>
      </dgm:t>
    </dgm:pt>
    <dgm:pt modelId="{2E436B93-BCBE-48C7-8636-60272B3A9B91}" type="parTrans" cxnId="{EE35F860-2E63-47B1-A482-CC592F7423A3}">
      <dgm:prSet/>
      <dgm:spPr/>
      <dgm:t>
        <a:bodyPr/>
        <a:lstStyle/>
        <a:p>
          <a:endParaRPr lang="en-US"/>
        </a:p>
      </dgm:t>
    </dgm:pt>
    <dgm:pt modelId="{12A9C14E-4750-4BC5-A2B2-AD315CFDB698}" type="sibTrans" cxnId="{EE35F860-2E63-47B1-A482-CC592F7423A3}">
      <dgm:prSet/>
      <dgm:spPr/>
      <dgm:t>
        <a:bodyPr/>
        <a:lstStyle/>
        <a:p>
          <a:endParaRPr lang="en-US"/>
        </a:p>
      </dgm:t>
    </dgm:pt>
    <dgm:pt modelId="{151DC7B3-E036-4C3F-9D61-9FBDC9EB49B9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6AC96015-C811-4921-8797-FA067941113C}" type="parTrans" cxnId="{2FB44C02-959C-4BBE-81E5-E6BFFE9C4324}">
      <dgm:prSet/>
      <dgm:spPr/>
      <dgm:t>
        <a:bodyPr/>
        <a:lstStyle/>
        <a:p>
          <a:endParaRPr lang="en-US"/>
        </a:p>
      </dgm:t>
    </dgm:pt>
    <dgm:pt modelId="{2EFF5B2B-FCBA-4B9E-848A-59F6AAD8B279}" type="sibTrans" cxnId="{2FB44C02-959C-4BBE-81E5-E6BFFE9C4324}">
      <dgm:prSet/>
      <dgm:spPr/>
      <dgm:t>
        <a:bodyPr/>
        <a:lstStyle/>
        <a:p>
          <a:endParaRPr lang="en-US"/>
        </a:p>
      </dgm:t>
    </dgm:pt>
    <dgm:pt modelId="{62DE3FAD-4949-41AA-AB44-768E022053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Other data sources for vulnerabilities: RedHat, OSV, GitLab, Curl</a:t>
          </a:r>
          <a:endParaRPr lang="en-US" dirty="0"/>
        </a:p>
      </dgm:t>
    </dgm:pt>
    <dgm:pt modelId="{2F55F473-20CF-47C0-AF23-35034A1DFE59}" type="parTrans" cxnId="{73EA8807-7DDB-4292-B9CC-E51B32AEEA13}">
      <dgm:prSet/>
      <dgm:spPr/>
      <dgm:t>
        <a:bodyPr/>
        <a:lstStyle/>
        <a:p>
          <a:endParaRPr lang="en-US"/>
        </a:p>
      </dgm:t>
    </dgm:pt>
    <dgm:pt modelId="{BCC9B42E-8CC2-4BA2-8DD3-91E7FD05915C}" type="sibTrans" cxnId="{73EA8807-7DDB-4292-B9CC-E51B32AEEA13}">
      <dgm:prSet/>
      <dgm:spPr/>
      <dgm:t>
        <a:bodyPr/>
        <a:lstStyle/>
        <a:p>
          <a:endParaRPr lang="en-US"/>
        </a:p>
      </dgm:t>
    </dgm:pt>
    <dgm:pt modelId="{77D5BA26-E18C-4CDE-ABCC-BA47F2CEC8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Risk data from EPSS</a:t>
          </a:r>
          <a:endParaRPr lang="en-US"/>
        </a:p>
      </dgm:t>
    </dgm:pt>
    <dgm:pt modelId="{7C73BA7C-BD58-4864-8920-4099715FCC1C}" type="parTrans" cxnId="{30BE556F-1E00-4D00-A8BD-636FAE497B6F}">
      <dgm:prSet/>
      <dgm:spPr/>
      <dgm:t>
        <a:bodyPr/>
        <a:lstStyle/>
        <a:p>
          <a:endParaRPr lang="en-US"/>
        </a:p>
      </dgm:t>
    </dgm:pt>
    <dgm:pt modelId="{346848FB-8532-44EB-8149-3FEB51A71966}" type="sibTrans" cxnId="{30BE556F-1E00-4D00-A8BD-636FAE497B6F}">
      <dgm:prSet/>
      <dgm:spPr/>
      <dgm:t>
        <a:bodyPr/>
        <a:lstStyle/>
        <a:p>
          <a:endParaRPr lang="en-US"/>
        </a:p>
      </dgm:t>
    </dgm:pt>
    <dgm:pt modelId="{62AAA4EF-2AAD-4579-B558-F6C82AC70615}" type="pres">
      <dgm:prSet presAssocID="{8B68CEDD-AC81-4742-B4EF-3B84EDE14D83}" presName="root" presStyleCnt="0">
        <dgm:presLayoutVars>
          <dgm:dir/>
          <dgm:resizeHandles val="exact"/>
        </dgm:presLayoutVars>
      </dgm:prSet>
      <dgm:spPr/>
    </dgm:pt>
    <dgm:pt modelId="{B20F5DED-4946-41D4-8DB4-2A0115FF0F0F}" type="pres">
      <dgm:prSet presAssocID="{5D55EDDC-424B-4A13-9267-D5728DB254E4}" presName="compNode" presStyleCnt="0"/>
      <dgm:spPr/>
    </dgm:pt>
    <dgm:pt modelId="{6B9532CA-8E99-4A3E-AE51-031FB7CB3DD9}" type="pres">
      <dgm:prSet presAssocID="{5D55EDDC-424B-4A13-9267-D5728DB254E4}" presName="bgRect" presStyleLbl="bgShp" presStyleIdx="0" presStyleCnt="4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</dgm:pt>
    <dgm:pt modelId="{47E32190-B365-43D2-AD52-B6562A3E033D}" type="pres">
      <dgm:prSet presAssocID="{5D55EDDC-424B-4A13-9267-D5728DB254E4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586BD88-3BA5-4C22-908A-37221DF6D32B}" type="pres">
      <dgm:prSet presAssocID="{5D55EDDC-424B-4A13-9267-D5728DB254E4}" presName="spaceRect" presStyleCnt="0"/>
      <dgm:spPr/>
    </dgm:pt>
    <dgm:pt modelId="{EADDC760-8C6C-4EF8-8717-B5FCD91E0DBC}" type="pres">
      <dgm:prSet presAssocID="{5D55EDDC-424B-4A13-9267-D5728DB254E4}" presName="parTx" presStyleLbl="revTx" presStyleIdx="0" presStyleCnt="6">
        <dgm:presLayoutVars>
          <dgm:chMax val="0"/>
          <dgm:chPref val="0"/>
        </dgm:presLayoutVars>
      </dgm:prSet>
      <dgm:spPr/>
    </dgm:pt>
    <dgm:pt modelId="{3B47FC88-94EB-4696-98E0-F8ABD9461CF4}" type="pres">
      <dgm:prSet presAssocID="{5D55EDDC-424B-4A13-9267-D5728DB254E4}" presName="desTx" presStyleLbl="revTx" presStyleIdx="1" presStyleCnt="6">
        <dgm:presLayoutVars/>
      </dgm:prSet>
      <dgm:spPr/>
    </dgm:pt>
    <dgm:pt modelId="{64C8E05F-7795-43D2-AEFF-AFDFD9203278}" type="pres">
      <dgm:prSet presAssocID="{92BCA706-8C51-46F9-B2FF-939BD226450E}" presName="sibTrans" presStyleCnt="0"/>
      <dgm:spPr/>
    </dgm:pt>
    <dgm:pt modelId="{C6CAE76C-EDD8-4717-A162-9E2C7AF57A30}" type="pres">
      <dgm:prSet presAssocID="{83704E17-78AC-48D1-9EBA-67CD8C9087F9}" presName="compNode" presStyleCnt="0"/>
      <dgm:spPr/>
    </dgm:pt>
    <dgm:pt modelId="{D6F7D4E6-050E-4A3D-857D-7CA9F1CBBEBB}" type="pres">
      <dgm:prSet presAssocID="{83704E17-78AC-48D1-9EBA-67CD8C9087F9}" presName="bgRect" presStyleLbl="bgShp" presStyleIdx="1" presStyleCnt="4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noFill/>
        </a:ln>
      </dgm:spPr>
    </dgm:pt>
    <dgm:pt modelId="{DA544A9D-3F27-44EE-A49A-F36E54F2EF88}" type="pres">
      <dgm:prSet presAssocID="{83704E17-78AC-48D1-9EBA-67CD8C9087F9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ken Fire Hydrant with solid fill"/>
        </a:ext>
      </dgm:extLst>
    </dgm:pt>
    <dgm:pt modelId="{B2C96B34-C588-443A-874D-82A3E92D9BD4}" type="pres">
      <dgm:prSet presAssocID="{83704E17-78AC-48D1-9EBA-67CD8C9087F9}" presName="spaceRect" presStyleCnt="0"/>
      <dgm:spPr/>
    </dgm:pt>
    <dgm:pt modelId="{B0608DCF-26D8-4762-A65B-98A8CBCA36CF}" type="pres">
      <dgm:prSet presAssocID="{83704E17-78AC-48D1-9EBA-67CD8C9087F9}" presName="parTx" presStyleLbl="revTx" presStyleIdx="2" presStyleCnt="6">
        <dgm:presLayoutVars>
          <dgm:chMax val="0"/>
          <dgm:chPref val="0"/>
        </dgm:presLayoutVars>
      </dgm:prSet>
      <dgm:spPr/>
    </dgm:pt>
    <dgm:pt modelId="{4974E424-12AC-4003-9B5F-B50FE7158444}" type="pres">
      <dgm:prSet presAssocID="{83704E17-78AC-48D1-9EBA-67CD8C9087F9}" presName="desTx" presStyleLbl="revTx" presStyleIdx="3" presStyleCnt="6">
        <dgm:presLayoutVars/>
      </dgm:prSet>
      <dgm:spPr/>
    </dgm:pt>
    <dgm:pt modelId="{AEDBDF4D-EACC-4356-A3A9-989D2C5D0D12}" type="pres">
      <dgm:prSet presAssocID="{12A9C14E-4750-4BC5-A2B2-AD315CFDB698}" presName="sibTrans" presStyleCnt="0"/>
      <dgm:spPr/>
    </dgm:pt>
    <dgm:pt modelId="{46089D40-F789-48D5-B6DA-8026EC07F8B7}" type="pres">
      <dgm:prSet presAssocID="{62DE3FAD-4949-41AA-AB44-768E022053F0}" presName="compNode" presStyleCnt="0"/>
      <dgm:spPr/>
    </dgm:pt>
    <dgm:pt modelId="{4F5439F3-06EA-4C70-9491-9F163D86B221}" type="pres">
      <dgm:prSet presAssocID="{62DE3FAD-4949-41AA-AB44-768E022053F0}" presName="bgRect" presStyleLbl="bgShp" presStyleIdx="2" presStyleCnt="4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</dgm:pt>
    <dgm:pt modelId="{771A5E1E-5968-42DC-AA14-A5CF0ABAB10D}" type="pres">
      <dgm:prSet presAssocID="{62DE3FAD-4949-41AA-AB44-768E022053F0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o-hazard with solid fill"/>
        </a:ext>
      </dgm:extLst>
    </dgm:pt>
    <dgm:pt modelId="{4FB2344A-D7BA-42C6-9685-8F5DD86E55A6}" type="pres">
      <dgm:prSet presAssocID="{62DE3FAD-4949-41AA-AB44-768E022053F0}" presName="spaceRect" presStyleCnt="0"/>
      <dgm:spPr/>
    </dgm:pt>
    <dgm:pt modelId="{4090B369-8EFB-489E-964A-27389B343529}" type="pres">
      <dgm:prSet presAssocID="{62DE3FAD-4949-41AA-AB44-768E022053F0}" presName="parTx" presStyleLbl="revTx" presStyleIdx="4" presStyleCnt="6">
        <dgm:presLayoutVars>
          <dgm:chMax val="0"/>
          <dgm:chPref val="0"/>
        </dgm:presLayoutVars>
      </dgm:prSet>
      <dgm:spPr/>
    </dgm:pt>
    <dgm:pt modelId="{68B6F857-4FC1-4889-A68F-8385C028F58E}" type="pres">
      <dgm:prSet presAssocID="{BCC9B42E-8CC2-4BA2-8DD3-91E7FD05915C}" presName="sibTrans" presStyleCnt="0"/>
      <dgm:spPr/>
    </dgm:pt>
    <dgm:pt modelId="{9B55C5F7-6A48-4C94-B685-326C5F49B07D}" type="pres">
      <dgm:prSet presAssocID="{77D5BA26-E18C-4CDE-ABCC-BA47F2CEC816}" presName="compNode" presStyleCnt="0"/>
      <dgm:spPr/>
    </dgm:pt>
    <dgm:pt modelId="{35E3562D-48EA-4FA0-8CA0-6F831110766B}" type="pres">
      <dgm:prSet presAssocID="{77D5BA26-E18C-4CDE-ABCC-BA47F2CEC816}" presName="bgRect" presStyleLbl="bgShp" presStyleIdx="3" presStyleCnt="4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</dgm:pt>
    <dgm:pt modelId="{0D3CF81A-47F4-4F1F-B25F-EE9AC5E04EC0}" type="pres">
      <dgm:prSet presAssocID="{77D5BA26-E18C-4CDE-ABCC-BA47F2CEC816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E9C3978-B1A9-4B6D-8DAB-5DFA9A5F9D83}" type="pres">
      <dgm:prSet presAssocID="{77D5BA26-E18C-4CDE-ABCC-BA47F2CEC816}" presName="spaceRect" presStyleCnt="0"/>
      <dgm:spPr/>
    </dgm:pt>
    <dgm:pt modelId="{B3EFFAD8-A8E6-4798-AA7E-05E118DEF0E7}" type="pres">
      <dgm:prSet presAssocID="{77D5BA26-E18C-4CDE-ABCC-BA47F2CEC81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FB44C02-959C-4BBE-81E5-E6BFFE9C4324}" srcId="{83704E17-78AC-48D1-9EBA-67CD8C9087F9}" destId="{151DC7B3-E036-4C3F-9D61-9FBDC9EB49B9}" srcOrd="0" destOrd="0" parTransId="{6AC96015-C811-4921-8797-FA067941113C}" sibTransId="{2EFF5B2B-FCBA-4B9E-848A-59F6AAD8B279}"/>
    <dgm:cxn modelId="{73EA8807-7DDB-4292-B9CC-E51B32AEEA13}" srcId="{8B68CEDD-AC81-4742-B4EF-3B84EDE14D83}" destId="{62DE3FAD-4949-41AA-AB44-768E022053F0}" srcOrd="2" destOrd="0" parTransId="{2F55F473-20CF-47C0-AF23-35034A1DFE59}" sibTransId="{BCC9B42E-8CC2-4BA2-8DD3-91E7FD05915C}"/>
    <dgm:cxn modelId="{FCF8A308-B105-4D89-98F0-573BE6738331}" type="presOf" srcId="{8B68CEDD-AC81-4742-B4EF-3B84EDE14D83}" destId="{62AAA4EF-2AAD-4579-B558-F6C82AC70615}" srcOrd="0" destOrd="0" presId="urn:microsoft.com/office/officeart/2018/2/layout/IconVerticalSolidList"/>
    <dgm:cxn modelId="{4E5A0E0F-13FC-4BD8-B241-8A4357B0DE12}" type="presOf" srcId="{62DE3FAD-4949-41AA-AB44-768E022053F0}" destId="{4090B369-8EFB-489E-964A-27389B343529}" srcOrd="0" destOrd="0" presId="urn:microsoft.com/office/officeart/2018/2/layout/IconVerticalSolidList"/>
    <dgm:cxn modelId="{EE35F860-2E63-47B1-A482-CC592F7423A3}" srcId="{8B68CEDD-AC81-4742-B4EF-3B84EDE14D83}" destId="{83704E17-78AC-48D1-9EBA-67CD8C9087F9}" srcOrd="1" destOrd="0" parTransId="{2E436B93-BCBE-48C7-8636-60272B3A9B91}" sibTransId="{12A9C14E-4750-4BC5-A2B2-AD315CFDB698}"/>
    <dgm:cxn modelId="{D072B449-28FB-4245-88CB-2FE923D2A489}" type="presOf" srcId="{83704E17-78AC-48D1-9EBA-67CD8C9087F9}" destId="{B0608DCF-26D8-4762-A65B-98A8CBCA36CF}" srcOrd="0" destOrd="0" presId="urn:microsoft.com/office/officeart/2018/2/layout/IconVerticalSolidList"/>
    <dgm:cxn modelId="{465CFA6D-954B-4286-B714-59C3F46590FC}" type="presOf" srcId="{589D9316-0BCF-4B61-AEDB-4C6F9B65DAD7}" destId="{3B47FC88-94EB-4696-98E0-F8ABD9461CF4}" srcOrd="0" destOrd="0" presId="urn:microsoft.com/office/officeart/2018/2/layout/IconVerticalSolidList"/>
    <dgm:cxn modelId="{30BE556F-1E00-4D00-A8BD-636FAE497B6F}" srcId="{8B68CEDD-AC81-4742-B4EF-3B84EDE14D83}" destId="{77D5BA26-E18C-4CDE-ABCC-BA47F2CEC816}" srcOrd="3" destOrd="0" parTransId="{7C73BA7C-BD58-4864-8920-4099715FCC1C}" sibTransId="{346848FB-8532-44EB-8149-3FEB51A71966}"/>
    <dgm:cxn modelId="{16FFB676-A299-4267-B041-150ACC4D4F29}" srcId="{5D55EDDC-424B-4A13-9267-D5728DB254E4}" destId="{589D9316-0BCF-4B61-AEDB-4C6F9B65DAD7}" srcOrd="0" destOrd="0" parTransId="{41CC57D0-8611-4B05-B206-CB7B282D01E1}" sibTransId="{4390AF95-B81F-449F-AD01-5C4FBBD1A769}"/>
    <dgm:cxn modelId="{EB198C79-79D3-4FC4-94E8-78D390125D11}" srcId="{8B68CEDD-AC81-4742-B4EF-3B84EDE14D83}" destId="{5D55EDDC-424B-4A13-9267-D5728DB254E4}" srcOrd="0" destOrd="0" parTransId="{D3F1AC87-C171-437A-A51A-8BD989BC89AC}" sibTransId="{92BCA706-8C51-46F9-B2FF-939BD226450E}"/>
    <dgm:cxn modelId="{10B5DB85-FECE-4092-A323-7B50EB6BEF22}" type="presOf" srcId="{151DC7B3-E036-4C3F-9D61-9FBDC9EB49B9}" destId="{4974E424-12AC-4003-9B5F-B50FE7158444}" srcOrd="0" destOrd="0" presId="urn:microsoft.com/office/officeart/2018/2/layout/IconVerticalSolidList"/>
    <dgm:cxn modelId="{317E069C-790A-4B55-A583-B87DF5A654F4}" type="presOf" srcId="{77D5BA26-E18C-4CDE-ABCC-BA47F2CEC816}" destId="{B3EFFAD8-A8E6-4798-AA7E-05E118DEF0E7}" srcOrd="0" destOrd="0" presId="urn:microsoft.com/office/officeart/2018/2/layout/IconVerticalSolidList"/>
    <dgm:cxn modelId="{B47557D5-121C-45E5-85AE-53FC55F52CAD}" type="presOf" srcId="{5D55EDDC-424B-4A13-9267-D5728DB254E4}" destId="{EADDC760-8C6C-4EF8-8717-B5FCD91E0DBC}" srcOrd="0" destOrd="0" presId="urn:microsoft.com/office/officeart/2018/2/layout/IconVerticalSolidList"/>
    <dgm:cxn modelId="{810719F6-65A6-453A-8531-35BBB03B1411}" type="presParOf" srcId="{62AAA4EF-2AAD-4579-B558-F6C82AC70615}" destId="{B20F5DED-4946-41D4-8DB4-2A0115FF0F0F}" srcOrd="0" destOrd="0" presId="urn:microsoft.com/office/officeart/2018/2/layout/IconVerticalSolidList"/>
    <dgm:cxn modelId="{7D5E2DF4-54D4-4025-86C0-64EBC195B7D8}" type="presParOf" srcId="{B20F5DED-4946-41D4-8DB4-2A0115FF0F0F}" destId="{6B9532CA-8E99-4A3E-AE51-031FB7CB3DD9}" srcOrd="0" destOrd="0" presId="urn:microsoft.com/office/officeart/2018/2/layout/IconVerticalSolidList"/>
    <dgm:cxn modelId="{C247E39E-0F67-4972-97A9-FE8A7D357EB6}" type="presParOf" srcId="{B20F5DED-4946-41D4-8DB4-2A0115FF0F0F}" destId="{47E32190-B365-43D2-AD52-B6562A3E033D}" srcOrd="1" destOrd="0" presId="urn:microsoft.com/office/officeart/2018/2/layout/IconVerticalSolidList"/>
    <dgm:cxn modelId="{320F5726-FE6B-4EB8-BAFE-DE7E7C65CE62}" type="presParOf" srcId="{B20F5DED-4946-41D4-8DB4-2A0115FF0F0F}" destId="{B586BD88-3BA5-4C22-908A-37221DF6D32B}" srcOrd="2" destOrd="0" presId="urn:microsoft.com/office/officeart/2018/2/layout/IconVerticalSolidList"/>
    <dgm:cxn modelId="{0F88FD2F-9ADF-40EF-8B0A-E47C8DDF9311}" type="presParOf" srcId="{B20F5DED-4946-41D4-8DB4-2A0115FF0F0F}" destId="{EADDC760-8C6C-4EF8-8717-B5FCD91E0DBC}" srcOrd="3" destOrd="0" presId="urn:microsoft.com/office/officeart/2018/2/layout/IconVerticalSolidList"/>
    <dgm:cxn modelId="{A3CD6FB9-5DC0-4A61-B50A-EE4A9BF174E3}" type="presParOf" srcId="{B20F5DED-4946-41D4-8DB4-2A0115FF0F0F}" destId="{3B47FC88-94EB-4696-98E0-F8ABD9461CF4}" srcOrd="4" destOrd="0" presId="urn:microsoft.com/office/officeart/2018/2/layout/IconVerticalSolidList"/>
    <dgm:cxn modelId="{7F1E26AB-9D6C-4B79-B623-A6606424DDAE}" type="presParOf" srcId="{62AAA4EF-2AAD-4579-B558-F6C82AC70615}" destId="{64C8E05F-7795-43D2-AEFF-AFDFD9203278}" srcOrd="1" destOrd="0" presId="urn:microsoft.com/office/officeart/2018/2/layout/IconVerticalSolidList"/>
    <dgm:cxn modelId="{B35CDB60-8947-4E98-A1CE-D9CEFF7DCC45}" type="presParOf" srcId="{62AAA4EF-2AAD-4579-B558-F6C82AC70615}" destId="{C6CAE76C-EDD8-4717-A162-9E2C7AF57A30}" srcOrd="2" destOrd="0" presId="urn:microsoft.com/office/officeart/2018/2/layout/IconVerticalSolidList"/>
    <dgm:cxn modelId="{2A9C8E0A-C8DA-486C-BEC4-D5607D3B4BC4}" type="presParOf" srcId="{C6CAE76C-EDD8-4717-A162-9E2C7AF57A30}" destId="{D6F7D4E6-050E-4A3D-857D-7CA9F1CBBEBB}" srcOrd="0" destOrd="0" presId="urn:microsoft.com/office/officeart/2018/2/layout/IconVerticalSolidList"/>
    <dgm:cxn modelId="{13847914-0017-4A23-ADAB-366ECE0658CE}" type="presParOf" srcId="{C6CAE76C-EDD8-4717-A162-9E2C7AF57A30}" destId="{DA544A9D-3F27-44EE-A49A-F36E54F2EF88}" srcOrd="1" destOrd="0" presId="urn:microsoft.com/office/officeart/2018/2/layout/IconVerticalSolidList"/>
    <dgm:cxn modelId="{6E444880-8AC4-40E8-91C7-217B049C1410}" type="presParOf" srcId="{C6CAE76C-EDD8-4717-A162-9E2C7AF57A30}" destId="{B2C96B34-C588-443A-874D-82A3E92D9BD4}" srcOrd="2" destOrd="0" presId="urn:microsoft.com/office/officeart/2018/2/layout/IconVerticalSolidList"/>
    <dgm:cxn modelId="{9F09EE23-910D-415C-85A3-E9F38CD26287}" type="presParOf" srcId="{C6CAE76C-EDD8-4717-A162-9E2C7AF57A30}" destId="{B0608DCF-26D8-4762-A65B-98A8CBCA36CF}" srcOrd="3" destOrd="0" presId="urn:microsoft.com/office/officeart/2018/2/layout/IconVerticalSolidList"/>
    <dgm:cxn modelId="{532AD9DD-F53E-41CA-8CE9-945354028F99}" type="presParOf" srcId="{C6CAE76C-EDD8-4717-A162-9E2C7AF57A30}" destId="{4974E424-12AC-4003-9B5F-B50FE7158444}" srcOrd="4" destOrd="0" presId="urn:microsoft.com/office/officeart/2018/2/layout/IconVerticalSolidList"/>
    <dgm:cxn modelId="{16720960-511F-4FFC-8195-D325E1A7AE58}" type="presParOf" srcId="{62AAA4EF-2AAD-4579-B558-F6C82AC70615}" destId="{AEDBDF4D-EACC-4356-A3A9-989D2C5D0D12}" srcOrd="3" destOrd="0" presId="urn:microsoft.com/office/officeart/2018/2/layout/IconVerticalSolidList"/>
    <dgm:cxn modelId="{271545E2-5D0A-445E-AFB4-F0674A6C0E46}" type="presParOf" srcId="{62AAA4EF-2AAD-4579-B558-F6C82AC70615}" destId="{46089D40-F789-48D5-B6DA-8026EC07F8B7}" srcOrd="4" destOrd="0" presId="urn:microsoft.com/office/officeart/2018/2/layout/IconVerticalSolidList"/>
    <dgm:cxn modelId="{065B9821-10D3-409E-BCAD-F329CFB39B83}" type="presParOf" srcId="{46089D40-F789-48D5-B6DA-8026EC07F8B7}" destId="{4F5439F3-06EA-4C70-9491-9F163D86B221}" srcOrd="0" destOrd="0" presId="urn:microsoft.com/office/officeart/2018/2/layout/IconVerticalSolidList"/>
    <dgm:cxn modelId="{1821C40B-D4B7-4BBE-9AC4-172E4F4460C2}" type="presParOf" srcId="{46089D40-F789-48D5-B6DA-8026EC07F8B7}" destId="{771A5E1E-5968-42DC-AA14-A5CF0ABAB10D}" srcOrd="1" destOrd="0" presId="urn:microsoft.com/office/officeart/2018/2/layout/IconVerticalSolidList"/>
    <dgm:cxn modelId="{CC1BD944-34D3-4F74-9CE4-CFCEE505BF8B}" type="presParOf" srcId="{46089D40-F789-48D5-B6DA-8026EC07F8B7}" destId="{4FB2344A-D7BA-42C6-9685-8F5DD86E55A6}" srcOrd="2" destOrd="0" presId="urn:microsoft.com/office/officeart/2018/2/layout/IconVerticalSolidList"/>
    <dgm:cxn modelId="{FB94A796-6108-43ED-BF5A-D4F5798F674C}" type="presParOf" srcId="{46089D40-F789-48D5-B6DA-8026EC07F8B7}" destId="{4090B369-8EFB-489E-964A-27389B343529}" srcOrd="3" destOrd="0" presId="urn:microsoft.com/office/officeart/2018/2/layout/IconVerticalSolidList"/>
    <dgm:cxn modelId="{A2E94B27-2F43-4E7F-B3F8-1E63C2DB7E08}" type="presParOf" srcId="{62AAA4EF-2AAD-4579-B558-F6C82AC70615}" destId="{68B6F857-4FC1-4889-A68F-8385C028F58E}" srcOrd="5" destOrd="0" presId="urn:microsoft.com/office/officeart/2018/2/layout/IconVerticalSolidList"/>
    <dgm:cxn modelId="{4E14F719-42E1-4DB2-B74F-3CD5BCD8E84C}" type="presParOf" srcId="{62AAA4EF-2AAD-4579-B558-F6C82AC70615}" destId="{9B55C5F7-6A48-4C94-B685-326C5F49B07D}" srcOrd="6" destOrd="0" presId="urn:microsoft.com/office/officeart/2018/2/layout/IconVerticalSolidList"/>
    <dgm:cxn modelId="{507D93EA-9CC4-4752-987D-595F4BFA8D76}" type="presParOf" srcId="{9B55C5F7-6A48-4C94-B685-326C5F49B07D}" destId="{35E3562D-48EA-4FA0-8CA0-6F831110766B}" srcOrd="0" destOrd="0" presId="urn:microsoft.com/office/officeart/2018/2/layout/IconVerticalSolidList"/>
    <dgm:cxn modelId="{485012B3-CB86-4277-BA76-69C62AFFCC7C}" type="presParOf" srcId="{9B55C5F7-6A48-4C94-B685-326C5F49B07D}" destId="{0D3CF81A-47F4-4F1F-B25F-EE9AC5E04EC0}" srcOrd="1" destOrd="0" presId="urn:microsoft.com/office/officeart/2018/2/layout/IconVerticalSolidList"/>
    <dgm:cxn modelId="{8D4960BA-FE7A-442D-AE7E-BFE978A70A4C}" type="presParOf" srcId="{9B55C5F7-6A48-4C94-B685-326C5F49B07D}" destId="{0E9C3978-B1A9-4B6D-8DAB-5DFA9A5F9D83}" srcOrd="2" destOrd="0" presId="urn:microsoft.com/office/officeart/2018/2/layout/IconVerticalSolidList"/>
    <dgm:cxn modelId="{67F403C2-0080-44E2-A6CD-DF9F070CF639}" type="presParOf" srcId="{9B55C5F7-6A48-4C94-B685-326C5F49B07D}" destId="{B3EFFAD8-A8E6-4798-AA7E-05E118DEF0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D98083-AFCC-4DF8-ABF2-1893315D8C59}" type="doc">
      <dgm:prSet loTypeId="urn:microsoft.com/office/officeart/2018/2/layout/IconVerticalSolidList" loCatId="icon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5FFC953-CA4B-4D5C-8396-BFC0049BB2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Triage: Create &amp; Use VEX triage files. Can share, track in source control.</a:t>
          </a:r>
          <a:endParaRPr lang="en-US" dirty="0"/>
        </a:p>
      </dgm:t>
    </dgm:pt>
    <dgm:pt modelId="{CE712435-6D64-49B2-94C0-76960F7F044D}" type="parTrans" cxnId="{6328C43D-275B-4825-9972-69D0E6EEA243}">
      <dgm:prSet/>
      <dgm:spPr/>
      <dgm:t>
        <a:bodyPr/>
        <a:lstStyle/>
        <a:p>
          <a:endParaRPr lang="en-US"/>
        </a:p>
      </dgm:t>
    </dgm:pt>
    <dgm:pt modelId="{5E363934-4D67-4707-9D3B-39F3BED7DD9F}" type="sibTrans" cxnId="{6328C43D-275B-4825-9972-69D0E6EEA243}">
      <dgm:prSet/>
      <dgm:spPr/>
      <dgm:t>
        <a:bodyPr/>
        <a:lstStyle/>
        <a:p>
          <a:endParaRPr lang="en-US"/>
        </a:p>
      </dgm:t>
    </dgm:pt>
    <dgm:pt modelId="{11EC9A9E-CEAB-4108-8A62-EB7C95A15E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Risk data using EPSS scores</a:t>
          </a:r>
          <a:endParaRPr lang="en-US"/>
        </a:p>
      </dgm:t>
    </dgm:pt>
    <dgm:pt modelId="{C51A0018-BB99-4167-B453-8D5215F240FB}" type="parTrans" cxnId="{1F2BAAD4-3460-488D-8EA1-DB636B02B55A}">
      <dgm:prSet/>
      <dgm:spPr/>
      <dgm:t>
        <a:bodyPr/>
        <a:lstStyle/>
        <a:p>
          <a:endParaRPr lang="en-US"/>
        </a:p>
      </dgm:t>
    </dgm:pt>
    <dgm:pt modelId="{2A3C882B-BD4B-4001-861A-864E9B058BE5}" type="sibTrans" cxnId="{1F2BAAD4-3460-488D-8EA1-DB636B02B55A}">
      <dgm:prSet/>
      <dgm:spPr/>
      <dgm:t>
        <a:bodyPr/>
        <a:lstStyle/>
        <a:p>
          <a:endParaRPr lang="en-US"/>
        </a:p>
      </dgm:t>
    </dgm:pt>
    <dgm:pt modelId="{20563112-BA1C-4AAC-9D60-8A016E39C4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Latest version data from </a:t>
          </a:r>
          <a:r>
            <a:rPr lang="en-US" b="0" i="0">
              <a:hlinkClick xmlns:r="http://schemas.openxmlformats.org/officeDocument/2006/relationships" r:id="rId1"/>
            </a:rPr>
            <a:t>https://release-monitoring.org/</a:t>
          </a:r>
          <a:r>
            <a:rPr lang="en-US" b="0" i="0"/>
            <a:t> </a:t>
          </a:r>
          <a:endParaRPr lang="en-US"/>
        </a:p>
      </dgm:t>
    </dgm:pt>
    <dgm:pt modelId="{7B47EF13-8CD0-4AAF-94E2-65A34A39C854}" type="parTrans" cxnId="{B52A5B50-C4C2-4589-8360-7D4FEA1B7790}">
      <dgm:prSet/>
      <dgm:spPr/>
      <dgm:t>
        <a:bodyPr/>
        <a:lstStyle/>
        <a:p>
          <a:endParaRPr lang="en-US"/>
        </a:p>
      </dgm:t>
    </dgm:pt>
    <dgm:pt modelId="{8EEC90D9-92EA-478B-A887-37F3320F9691}" type="sibTrans" cxnId="{B52A5B50-C4C2-4589-8360-7D4FEA1B7790}">
      <dgm:prSet/>
      <dgm:spPr/>
      <dgm:t>
        <a:bodyPr/>
        <a:lstStyle/>
        <a:p>
          <a:endParaRPr lang="en-US"/>
        </a:p>
      </dgm:t>
    </dgm:pt>
    <dgm:pt modelId="{2845380C-B441-45D0-83CE-A8D2EFCD26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Known fix data from some Linux distributions</a:t>
          </a:r>
          <a:endParaRPr lang="en-US"/>
        </a:p>
      </dgm:t>
    </dgm:pt>
    <dgm:pt modelId="{4C4747C7-C7B1-4B3C-84CB-5CA3C293BEED}" type="parTrans" cxnId="{B3947CF0-997D-47EC-89DA-28C08BCCCDC2}">
      <dgm:prSet/>
      <dgm:spPr/>
      <dgm:t>
        <a:bodyPr/>
        <a:lstStyle/>
        <a:p>
          <a:endParaRPr lang="en-US"/>
        </a:p>
      </dgm:t>
    </dgm:pt>
    <dgm:pt modelId="{CEB54545-5A8F-48DE-A10C-B1764C4B5A8F}" type="sibTrans" cxnId="{B3947CF0-997D-47EC-89DA-28C08BCCCDC2}">
      <dgm:prSet/>
      <dgm:spPr/>
      <dgm:t>
        <a:bodyPr/>
        <a:lstStyle/>
        <a:p>
          <a:endParaRPr lang="en-US"/>
        </a:p>
      </dgm:t>
    </dgm:pt>
    <dgm:pt modelId="{FD1702DC-3680-41AA-8CA8-4FAD2EC5CE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Previous report data can be compiled together</a:t>
          </a:r>
          <a:endParaRPr lang="en-US"/>
        </a:p>
      </dgm:t>
    </dgm:pt>
    <dgm:pt modelId="{931C604F-A725-484A-A204-43AE31A5C781}" type="parTrans" cxnId="{9FE24A22-23CF-4AB0-BB0F-9D14F87723F5}">
      <dgm:prSet/>
      <dgm:spPr/>
      <dgm:t>
        <a:bodyPr/>
        <a:lstStyle/>
        <a:p>
          <a:endParaRPr lang="en-US"/>
        </a:p>
      </dgm:t>
    </dgm:pt>
    <dgm:pt modelId="{0CC264EE-7030-4E4C-BB21-A4A94645BA3C}" type="sibTrans" cxnId="{9FE24A22-23CF-4AB0-BB0F-9D14F87723F5}">
      <dgm:prSet/>
      <dgm:spPr/>
      <dgm:t>
        <a:bodyPr/>
        <a:lstStyle/>
        <a:p>
          <a:endParaRPr lang="en-US"/>
        </a:p>
      </dgm:t>
    </dgm:pt>
    <dgm:pt modelId="{32CC3564-2810-48DA-8960-90ED94D47101}" type="pres">
      <dgm:prSet presAssocID="{17D98083-AFCC-4DF8-ABF2-1893315D8C59}" presName="root" presStyleCnt="0">
        <dgm:presLayoutVars>
          <dgm:dir/>
          <dgm:resizeHandles val="exact"/>
        </dgm:presLayoutVars>
      </dgm:prSet>
      <dgm:spPr/>
    </dgm:pt>
    <dgm:pt modelId="{05DD2029-A19A-45A0-97F5-AC0E5EC5FE7D}" type="pres">
      <dgm:prSet presAssocID="{B5FFC953-CA4B-4D5C-8396-BFC0049BB27D}" presName="compNode" presStyleCnt="0"/>
      <dgm:spPr/>
    </dgm:pt>
    <dgm:pt modelId="{06C94D8F-4FF7-49FA-857E-1A976B5C0477}" type="pres">
      <dgm:prSet presAssocID="{B5FFC953-CA4B-4D5C-8396-BFC0049BB27D}" presName="bgRect" presStyleLbl="bgShp" presStyleIdx="0" presStyleCnt="5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</dgm:pt>
    <dgm:pt modelId="{F935964F-5A97-47EE-A6D9-BB60370248FD}" type="pres">
      <dgm:prSet presAssocID="{B5FFC953-CA4B-4D5C-8396-BFC0049BB27D}" presName="iconRect" presStyleLbl="node1" presStyleIdx="0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62676CA6-55E8-4BB4-B4C9-4C83880F6F98}" type="pres">
      <dgm:prSet presAssocID="{B5FFC953-CA4B-4D5C-8396-BFC0049BB27D}" presName="spaceRect" presStyleCnt="0"/>
      <dgm:spPr/>
    </dgm:pt>
    <dgm:pt modelId="{3823BA2D-22C0-4C14-986C-26568D200667}" type="pres">
      <dgm:prSet presAssocID="{B5FFC953-CA4B-4D5C-8396-BFC0049BB27D}" presName="parTx" presStyleLbl="revTx" presStyleIdx="0" presStyleCnt="5">
        <dgm:presLayoutVars>
          <dgm:chMax val="0"/>
          <dgm:chPref val="0"/>
        </dgm:presLayoutVars>
      </dgm:prSet>
      <dgm:spPr/>
    </dgm:pt>
    <dgm:pt modelId="{596CB89E-FAE6-43D5-98CA-AF5EEAC62783}" type="pres">
      <dgm:prSet presAssocID="{5E363934-4D67-4707-9D3B-39F3BED7DD9F}" presName="sibTrans" presStyleCnt="0"/>
      <dgm:spPr/>
    </dgm:pt>
    <dgm:pt modelId="{AA978CD8-C9E9-43F7-B9F8-3A8A26C94F65}" type="pres">
      <dgm:prSet presAssocID="{11EC9A9E-CEAB-4108-8A62-EB7C95A15EAD}" presName="compNode" presStyleCnt="0"/>
      <dgm:spPr/>
    </dgm:pt>
    <dgm:pt modelId="{2AE2492C-B095-425A-8B26-68627CF80AE0}" type="pres">
      <dgm:prSet presAssocID="{11EC9A9E-CEAB-4108-8A62-EB7C95A15EAD}" presName="bgRect" presStyleLbl="bgShp" presStyleIdx="1" presStyleCnt="5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</dgm:pt>
    <dgm:pt modelId="{120A572A-8A3C-4621-A006-3E23035BECB3}" type="pres">
      <dgm:prSet presAssocID="{11EC9A9E-CEAB-4108-8A62-EB7C95A15EAD}" presName="iconRect" presStyleLbl="node1" presStyleIdx="1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2A731C6-3C38-4DD9-949A-60D9E2341AC3}" type="pres">
      <dgm:prSet presAssocID="{11EC9A9E-CEAB-4108-8A62-EB7C95A15EAD}" presName="spaceRect" presStyleCnt="0"/>
      <dgm:spPr/>
    </dgm:pt>
    <dgm:pt modelId="{4FFBBBA5-0CA5-4F65-ADF4-B5F6E565E678}" type="pres">
      <dgm:prSet presAssocID="{11EC9A9E-CEAB-4108-8A62-EB7C95A15EAD}" presName="parTx" presStyleLbl="revTx" presStyleIdx="1" presStyleCnt="5">
        <dgm:presLayoutVars>
          <dgm:chMax val="0"/>
          <dgm:chPref val="0"/>
        </dgm:presLayoutVars>
      </dgm:prSet>
      <dgm:spPr/>
    </dgm:pt>
    <dgm:pt modelId="{B516D42D-F514-49DD-BE3F-AF8DE9160591}" type="pres">
      <dgm:prSet presAssocID="{2A3C882B-BD4B-4001-861A-864E9B058BE5}" presName="sibTrans" presStyleCnt="0"/>
      <dgm:spPr/>
    </dgm:pt>
    <dgm:pt modelId="{2ED7DC24-1153-4670-AB2F-924EBB2C4964}" type="pres">
      <dgm:prSet presAssocID="{20563112-BA1C-4AAC-9D60-8A016E39C49C}" presName="compNode" presStyleCnt="0"/>
      <dgm:spPr/>
    </dgm:pt>
    <dgm:pt modelId="{C9FA52DF-232E-4F89-BF94-A08CDE9E0C31}" type="pres">
      <dgm:prSet presAssocID="{20563112-BA1C-4AAC-9D60-8A016E39C49C}" presName="bgRect" presStyleLbl="bgShp" presStyleIdx="2" presStyleCnt="5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</dgm:pt>
    <dgm:pt modelId="{A3C09769-3293-4FC8-B4D7-F93C17DFA77D}" type="pres">
      <dgm:prSet presAssocID="{20563112-BA1C-4AAC-9D60-8A016E39C49C}" presName="iconRect" presStyleLbl="node1" presStyleIdx="2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noculars with solid fill"/>
        </a:ext>
      </dgm:extLst>
    </dgm:pt>
    <dgm:pt modelId="{7F357109-347F-4571-99F4-9DE1AA9CD21F}" type="pres">
      <dgm:prSet presAssocID="{20563112-BA1C-4AAC-9D60-8A016E39C49C}" presName="spaceRect" presStyleCnt="0"/>
      <dgm:spPr/>
    </dgm:pt>
    <dgm:pt modelId="{A0C84EC7-1A9E-416E-A161-37229F025652}" type="pres">
      <dgm:prSet presAssocID="{20563112-BA1C-4AAC-9D60-8A016E39C49C}" presName="parTx" presStyleLbl="revTx" presStyleIdx="2" presStyleCnt="5">
        <dgm:presLayoutVars>
          <dgm:chMax val="0"/>
          <dgm:chPref val="0"/>
        </dgm:presLayoutVars>
      </dgm:prSet>
      <dgm:spPr/>
    </dgm:pt>
    <dgm:pt modelId="{24A818CD-FB12-4128-8432-52A429E9CBB0}" type="pres">
      <dgm:prSet presAssocID="{8EEC90D9-92EA-478B-A887-37F3320F9691}" presName="sibTrans" presStyleCnt="0"/>
      <dgm:spPr/>
    </dgm:pt>
    <dgm:pt modelId="{3144D974-BDCD-4705-BF45-AF13E5E4E90B}" type="pres">
      <dgm:prSet presAssocID="{2845380C-B441-45D0-83CE-A8D2EFCD264B}" presName="compNode" presStyleCnt="0"/>
      <dgm:spPr/>
    </dgm:pt>
    <dgm:pt modelId="{A9BE339C-D8AD-498E-9E43-085EDC707613}" type="pres">
      <dgm:prSet presAssocID="{2845380C-B441-45D0-83CE-A8D2EFCD264B}" presName="bgRect" presStyleLbl="bgShp" presStyleIdx="3" presStyleCnt="5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</dgm:pt>
    <dgm:pt modelId="{E1B76305-FDF5-42AF-9B61-1F8F605DC8F9}" type="pres">
      <dgm:prSet presAssocID="{2845380C-B441-45D0-83CE-A8D2EFCD264B}" presName="iconRect" presStyleLbl="node1" presStyleIdx="3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A8C9DBD-48BE-4326-980D-F1A247ED4871}" type="pres">
      <dgm:prSet presAssocID="{2845380C-B441-45D0-83CE-A8D2EFCD264B}" presName="spaceRect" presStyleCnt="0"/>
      <dgm:spPr/>
    </dgm:pt>
    <dgm:pt modelId="{D3A6040D-09CC-4D19-8C3E-8C35701C926E}" type="pres">
      <dgm:prSet presAssocID="{2845380C-B441-45D0-83CE-A8D2EFCD264B}" presName="parTx" presStyleLbl="revTx" presStyleIdx="3" presStyleCnt="5">
        <dgm:presLayoutVars>
          <dgm:chMax val="0"/>
          <dgm:chPref val="0"/>
        </dgm:presLayoutVars>
      </dgm:prSet>
      <dgm:spPr/>
    </dgm:pt>
    <dgm:pt modelId="{D12D2F89-FBC2-4FE3-9E13-415B2ADC332E}" type="pres">
      <dgm:prSet presAssocID="{CEB54545-5A8F-48DE-A10C-B1764C4B5A8F}" presName="sibTrans" presStyleCnt="0"/>
      <dgm:spPr/>
    </dgm:pt>
    <dgm:pt modelId="{4DB80B8B-8C48-4C65-AF1D-A4B009099AE6}" type="pres">
      <dgm:prSet presAssocID="{FD1702DC-3680-41AA-8CA8-4FAD2EC5CE4B}" presName="compNode" presStyleCnt="0"/>
      <dgm:spPr/>
    </dgm:pt>
    <dgm:pt modelId="{E81B6423-1935-4212-B3CE-4DADEA2B3602}" type="pres">
      <dgm:prSet presAssocID="{FD1702DC-3680-41AA-8CA8-4FAD2EC5CE4B}" presName="bgRect" presStyleLbl="bgShp" presStyleIdx="4" presStyleCnt="5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</dgm:pt>
    <dgm:pt modelId="{69734671-7AD0-4C44-88A5-5EA5CA8C61FC}" type="pres">
      <dgm:prSet presAssocID="{FD1702DC-3680-41AA-8CA8-4FAD2EC5CE4B}" presName="iconRect" presStyleLbl="node1" presStyleIdx="4" presStyleCnt="5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rytelling with solid fill"/>
        </a:ext>
      </dgm:extLst>
    </dgm:pt>
    <dgm:pt modelId="{57570C6F-EEB5-486C-B528-B129D044B157}" type="pres">
      <dgm:prSet presAssocID="{FD1702DC-3680-41AA-8CA8-4FAD2EC5CE4B}" presName="spaceRect" presStyleCnt="0"/>
      <dgm:spPr/>
    </dgm:pt>
    <dgm:pt modelId="{73254E17-863D-44F0-B8F2-22DAB0186CC2}" type="pres">
      <dgm:prSet presAssocID="{FD1702DC-3680-41AA-8CA8-4FAD2EC5CE4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FE24A22-23CF-4AB0-BB0F-9D14F87723F5}" srcId="{17D98083-AFCC-4DF8-ABF2-1893315D8C59}" destId="{FD1702DC-3680-41AA-8CA8-4FAD2EC5CE4B}" srcOrd="4" destOrd="0" parTransId="{931C604F-A725-484A-A204-43AE31A5C781}" sibTransId="{0CC264EE-7030-4E4C-BB21-A4A94645BA3C}"/>
    <dgm:cxn modelId="{6328C43D-275B-4825-9972-69D0E6EEA243}" srcId="{17D98083-AFCC-4DF8-ABF2-1893315D8C59}" destId="{B5FFC953-CA4B-4D5C-8396-BFC0049BB27D}" srcOrd="0" destOrd="0" parTransId="{CE712435-6D64-49B2-94C0-76960F7F044D}" sibTransId="{5E363934-4D67-4707-9D3B-39F3BED7DD9F}"/>
    <dgm:cxn modelId="{361DAD3F-095F-4562-9F41-79C5F97D2483}" type="presOf" srcId="{B5FFC953-CA4B-4D5C-8396-BFC0049BB27D}" destId="{3823BA2D-22C0-4C14-986C-26568D200667}" srcOrd="0" destOrd="0" presId="urn:microsoft.com/office/officeart/2018/2/layout/IconVerticalSolidList"/>
    <dgm:cxn modelId="{7491685F-D5F4-41C3-A182-848411197D70}" type="presOf" srcId="{FD1702DC-3680-41AA-8CA8-4FAD2EC5CE4B}" destId="{73254E17-863D-44F0-B8F2-22DAB0186CC2}" srcOrd="0" destOrd="0" presId="urn:microsoft.com/office/officeart/2018/2/layout/IconVerticalSolidList"/>
    <dgm:cxn modelId="{B52A5B50-C4C2-4589-8360-7D4FEA1B7790}" srcId="{17D98083-AFCC-4DF8-ABF2-1893315D8C59}" destId="{20563112-BA1C-4AAC-9D60-8A016E39C49C}" srcOrd="2" destOrd="0" parTransId="{7B47EF13-8CD0-4AAF-94E2-65A34A39C854}" sibTransId="{8EEC90D9-92EA-478B-A887-37F3320F9691}"/>
    <dgm:cxn modelId="{23CBED73-64F1-41CD-AE60-166439CF1F0E}" type="presOf" srcId="{2845380C-B441-45D0-83CE-A8D2EFCD264B}" destId="{D3A6040D-09CC-4D19-8C3E-8C35701C926E}" srcOrd="0" destOrd="0" presId="urn:microsoft.com/office/officeart/2018/2/layout/IconVerticalSolidList"/>
    <dgm:cxn modelId="{A7755CA5-49F2-4FF8-85F8-DC9C249E7F64}" type="presOf" srcId="{11EC9A9E-CEAB-4108-8A62-EB7C95A15EAD}" destId="{4FFBBBA5-0CA5-4F65-ADF4-B5F6E565E678}" srcOrd="0" destOrd="0" presId="urn:microsoft.com/office/officeart/2018/2/layout/IconVerticalSolidList"/>
    <dgm:cxn modelId="{1F2BAAD4-3460-488D-8EA1-DB636B02B55A}" srcId="{17D98083-AFCC-4DF8-ABF2-1893315D8C59}" destId="{11EC9A9E-CEAB-4108-8A62-EB7C95A15EAD}" srcOrd="1" destOrd="0" parTransId="{C51A0018-BB99-4167-B453-8D5215F240FB}" sibTransId="{2A3C882B-BD4B-4001-861A-864E9B058BE5}"/>
    <dgm:cxn modelId="{83D483E8-2729-436E-84C6-1C9128A0D5FE}" type="presOf" srcId="{20563112-BA1C-4AAC-9D60-8A016E39C49C}" destId="{A0C84EC7-1A9E-416E-A161-37229F025652}" srcOrd="0" destOrd="0" presId="urn:microsoft.com/office/officeart/2018/2/layout/IconVerticalSolidList"/>
    <dgm:cxn modelId="{B3947CF0-997D-47EC-89DA-28C08BCCCDC2}" srcId="{17D98083-AFCC-4DF8-ABF2-1893315D8C59}" destId="{2845380C-B441-45D0-83CE-A8D2EFCD264B}" srcOrd="3" destOrd="0" parTransId="{4C4747C7-C7B1-4B3C-84CB-5CA3C293BEED}" sibTransId="{CEB54545-5A8F-48DE-A10C-B1764C4B5A8F}"/>
    <dgm:cxn modelId="{5A603EFE-9F3A-404D-93FC-90E01B4574A2}" type="presOf" srcId="{17D98083-AFCC-4DF8-ABF2-1893315D8C59}" destId="{32CC3564-2810-48DA-8960-90ED94D47101}" srcOrd="0" destOrd="0" presId="urn:microsoft.com/office/officeart/2018/2/layout/IconVerticalSolidList"/>
    <dgm:cxn modelId="{22607765-BEEB-4597-9CB8-CE853B148247}" type="presParOf" srcId="{32CC3564-2810-48DA-8960-90ED94D47101}" destId="{05DD2029-A19A-45A0-97F5-AC0E5EC5FE7D}" srcOrd="0" destOrd="0" presId="urn:microsoft.com/office/officeart/2018/2/layout/IconVerticalSolidList"/>
    <dgm:cxn modelId="{32FF9294-7184-4678-B929-1DF520823904}" type="presParOf" srcId="{05DD2029-A19A-45A0-97F5-AC0E5EC5FE7D}" destId="{06C94D8F-4FF7-49FA-857E-1A976B5C0477}" srcOrd="0" destOrd="0" presId="urn:microsoft.com/office/officeart/2018/2/layout/IconVerticalSolidList"/>
    <dgm:cxn modelId="{57EFB50D-41E6-48ED-A74E-34CCAF5C934D}" type="presParOf" srcId="{05DD2029-A19A-45A0-97F5-AC0E5EC5FE7D}" destId="{F935964F-5A97-47EE-A6D9-BB60370248FD}" srcOrd="1" destOrd="0" presId="urn:microsoft.com/office/officeart/2018/2/layout/IconVerticalSolidList"/>
    <dgm:cxn modelId="{9DDC45F8-4E9D-4926-A393-2C6FF356583E}" type="presParOf" srcId="{05DD2029-A19A-45A0-97F5-AC0E5EC5FE7D}" destId="{62676CA6-55E8-4BB4-B4C9-4C83880F6F98}" srcOrd="2" destOrd="0" presId="urn:microsoft.com/office/officeart/2018/2/layout/IconVerticalSolidList"/>
    <dgm:cxn modelId="{59DC9DC0-AE4D-49CD-A28D-C233EE7F9730}" type="presParOf" srcId="{05DD2029-A19A-45A0-97F5-AC0E5EC5FE7D}" destId="{3823BA2D-22C0-4C14-986C-26568D200667}" srcOrd="3" destOrd="0" presId="urn:microsoft.com/office/officeart/2018/2/layout/IconVerticalSolidList"/>
    <dgm:cxn modelId="{D2E7AF87-6318-4567-A611-881E2AA66E5F}" type="presParOf" srcId="{32CC3564-2810-48DA-8960-90ED94D47101}" destId="{596CB89E-FAE6-43D5-98CA-AF5EEAC62783}" srcOrd="1" destOrd="0" presId="urn:microsoft.com/office/officeart/2018/2/layout/IconVerticalSolidList"/>
    <dgm:cxn modelId="{4366BEA7-211D-4F66-8A8F-4EF15E3A0FC8}" type="presParOf" srcId="{32CC3564-2810-48DA-8960-90ED94D47101}" destId="{AA978CD8-C9E9-43F7-B9F8-3A8A26C94F65}" srcOrd="2" destOrd="0" presId="urn:microsoft.com/office/officeart/2018/2/layout/IconVerticalSolidList"/>
    <dgm:cxn modelId="{E9CFB047-D330-4A35-96FA-00A955FE3431}" type="presParOf" srcId="{AA978CD8-C9E9-43F7-B9F8-3A8A26C94F65}" destId="{2AE2492C-B095-425A-8B26-68627CF80AE0}" srcOrd="0" destOrd="0" presId="urn:microsoft.com/office/officeart/2018/2/layout/IconVerticalSolidList"/>
    <dgm:cxn modelId="{AABE3CB9-FD62-49E5-A9BF-FA460CE603A6}" type="presParOf" srcId="{AA978CD8-C9E9-43F7-B9F8-3A8A26C94F65}" destId="{120A572A-8A3C-4621-A006-3E23035BECB3}" srcOrd="1" destOrd="0" presId="urn:microsoft.com/office/officeart/2018/2/layout/IconVerticalSolidList"/>
    <dgm:cxn modelId="{3C79BD29-8A9D-4CBB-B60B-4A77192659E9}" type="presParOf" srcId="{AA978CD8-C9E9-43F7-B9F8-3A8A26C94F65}" destId="{12A731C6-3C38-4DD9-949A-60D9E2341AC3}" srcOrd="2" destOrd="0" presId="urn:microsoft.com/office/officeart/2018/2/layout/IconVerticalSolidList"/>
    <dgm:cxn modelId="{43D0DA20-DBA5-4674-84C8-86AE3209A16A}" type="presParOf" srcId="{AA978CD8-C9E9-43F7-B9F8-3A8A26C94F65}" destId="{4FFBBBA5-0CA5-4F65-ADF4-B5F6E565E678}" srcOrd="3" destOrd="0" presId="urn:microsoft.com/office/officeart/2018/2/layout/IconVerticalSolidList"/>
    <dgm:cxn modelId="{C31F8CA5-B88E-4CE6-95AF-4DCD48AAA09C}" type="presParOf" srcId="{32CC3564-2810-48DA-8960-90ED94D47101}" destId="{B516D42D-F514-49DD-BE3F-AF8DE9160591}" srcOrd="3" destOrd="0" presId="urn:microsoft.com/office/officeart/2018/2/layout/IconVerticalSolidList"/>
    <dgm:cxn modelId="{88DD5A33-80C4-427E-A022-0D5BCA86B49D}" type="presParOf" srcId="{32CC3564-2810-48DA-8960-90ED94D47101}" destId="{2ED7DC24-1153-4670-AB2F-924EBB2C4964}" srcOrd="4" destOrd="0" presId="urn:microsoft.com/office/officeart/2018/2/layout/IconVerticalSolidList"/>
    <dgm:cxn modelId="{B6AF1A6E-74AB-40AB-A74C-53FCED997C69}" type="presParOf" srcId="{2ED7DC24-1153-4670-AB2F-924EBB2C4964}" destId="{C9FA52DF-232E-4F89-BF94-A08CDE9E0C31}" srcOrd="0" destOrd="0" presId="urn:microsoft.com/office/officeart/2018/2/layout/IconVerticalSolidList"/>
    <dgm:cxn modelId="{8DEFDEEF-941F-40F1-9CE5-D935D37717C9}" type="presParOf" srcId="{2ED7DC24-1153-4670-AB2F-924EBB2C4964}" destId="{A3C09769-3293-4FC8-B4D7-F93C17DFA77D}" srcOrd="1" destOrd="0" presId="urn:microsoft.com/office/officeart/2018/2/layout/IconVerticalSolidList"/>
    <dgm:cxn modelId="{506147D3-92C5-4604-9A31-53877A0D5806}" type="presParOf" srcId="{2ED7DC24-1153-4670-AB2F-924EBB2C4964}" destId="{7F357109-347F-4571-99F4-9DE1AA9CD21F}" srcOrd="2" destOrd="0" presId="urn:microsoft.com/office/officeart/2018/2/layout/IconVerticalSolidList"/>
    <dgm:cxn modelId="{3669D426-4084-4528-B13A-2FAD211F2D4F}" type="presParOf" srcId="{2ED7DC24-1153-4670-AB2F-924EBB2C4964}" destId="{A0C84EC7-1A9E-416E-A161-37229F025652}" srcOrd="3" destOrd="0" presId="urn:microsoft.com/office/officeart/2018/2/layout/IconVerticalSolidList"/>
    <dgm:cxn modelId="{05C8487D-ABA2-4BBA-858A-DE8C875909A9}" type="presParOf" srcId="{32CC3564-2810-48DA-8960-90ED94D47101}" destId="{24A818CD-FB12-4128-8432-52A429E9CBB0}" srcOrd="5" destOrd="0" presId="urn:microsoft.com/office/officeart/2018/2/layout/IconVerticalSolidList"/>
    <dgm:cxn modelId="{3FA5D58B-FEB8-49AF-A7F6-32C5134E8335}" type="presParOf" srcId="{32CC3564-2810-48DA-8960-90ED94D47101}" destId="{3144D974-BDCD-4705-BF45-AF13E5E4E90B}" srcOrd="6" destOrd="0" presId="urn:microsoft.com/office/officeart/2018/2/layout/IconVerticalSolidList"/>
    <dgm:cxn modelId="{FE39F07A-97FD-4CCC-AE9D-8265E13A947E}" type="presParOf" srcId="{3144D974-BDCD-4705-BF45-AF13E5E4E90B}" destId="{A9BE339C-D8AD-498E-9E43-085EDC707613}" srcOrd="0" destOrd="0" presId="urn:microsoft.com/office/officeart/2018/2/layout/IconVerticalSolidList"/>
    <dgm:cxn modelId="{62EADA36-CD2D-445D-92B9-9586AA127FD0}" type="presParOf" srcId="{3144D974-BDCD-4705-BF45-AF13E5E4E90B}" destId="{E1B76305-FDF5-42AF-9B61-1F8F605DC8F9}" srcOrd="1" destOrd="0" presId="urn:microsoft.com/office/officeart/2018/2/layout/IconVerticalSolidList"/>
    <dgm:cxn modelId="{2301A8C4-D321-4FE7-B9F6-3ACC2C45436C}" type="presParOf" srcId="{3144D974-BDCD-4705-BF45-AF13E5E4E90B}" destId="{7A8C9DBD-48BE-4326-980D-F1A247ED4871}" srcOrd="2" destOrd="0" presId="urn:microsoft.com/office/officeart/2018/2/layout/IconVerticalSolidList"/>
    <dgm:cxn modelId="{B6FD68E3-C883-42B0-B476-3CCF716FE82D}" type="presParOf" srcId="{3144D974-BDCD-4705-BF45-AF13E5E4E90B}" destId="{D3A6040D-09CC-4D19-8C3E-8C35701C926E}" srcOrd="3" destOrd="0" presId="urn:microsoft.com/office/officeart/2018/2/layout/IconVerticalSolidList"/>
    <dgm:cxn modelId="{0331AB03-8A8A-427F-AE1D-D6C036200348}" type="presParOf" srcId="{32CC3564-2810-48DA-8960-90ED94D47101}" destId="{D12D2F89-FBC2-4FE3-9E13-415B2ADC332E}" srcOrd="7" destOrd="0" presId="urn:microsoft.com/office/officeart/2018/2/layout/IconVerticalSolidList"/>
    <dgm:cxn modelId="{FD546266-9A50-47BE-9D15-D06846ABD5CC}" type="presParOf" srcId="{32CC3564-2810-48DA-8960-90ED94D47101}" destId="{4DB80B8B-8C48-4C65-AF1D-A4B009099AE6}" srcOrd="8" destOrd="0" presId="urn:microsoft.com/office/officeart/2018/2/layout/IconVerticalSolidList"/>
    <dgm:cxn modelId="{4E8A714C-DA95-4AAC-97F6-F5869633D37D}" type="presParOf" srcId="{4DB80B8B-8C48-4C65-AF1D-A4B009099AE6}" destId="{E81B6423-1935-4212-B3CE-4DADEA2B3602}" srcOrd="0" destOrd="0" presId="urn:microsoft.com/office/officeart/2018/2/layout/IconVerticalSolidList"/>
    <dgm:cxn modelId="{0235D589-2950-44D9-9C92-79F14A3C10B6}" type="presParOf" srcId="{4DB80B8B-8C48-4C65-AF1D-A4B009099AE6}" destId="{69734671-7AD0-4C44-88A5-5EA5CA8C61FC}" srcOrd="1" destOrd="0" presId="urn:microsoft.com/office/officeart/2018/2/layout/IconVerticalSolidList"/>
    <dgm:cxn modelId="{4E405012-813D-4890-8ACC-7CCDC6DDE30D}" type="presParOf" srcId="{4DB80B8B-8C48-4C65-AF1D-A4B009099AE6}" destId="{57570C6F-EEB5-486C-B528-B129D044B157}" srcOrd="2" destOrd="0" presId="urn:microsoft.com/office/officeart/2018/2/layout/IconVerticalSolidList"/>
    <dgm:cxn modelId="{4C417F6E-5EB8-4DCD-A855-EDFA5444C4A8}" type="presParOf" srcId="{4DB80B8B-8C48-4C65-AF1D-A4B009099AE6}" destId="{73254E17-863D-44F0-B8F2-22DAB0186C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376D5C-A081-49D0-9C73-EC47F8CA84BA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6F50C1-B108-4841-BE0C-998845C38731}">
      <dgm:prSet/>
      <dgm:spPr/>
      <dgm:t>
        <a:bodyPr/>
        <a:lstStyle/>
        <a:p>
          <a:pPr>
            <a:defRPr b="1"/>
          </a:pPr>
          <a:r>
            <a:rPr lang="en-US"/>
            <a:t>Human readable:</a:t>
          </a:r>
        </a:p>
      </dgm:t>
    </dgm:pt>
    <dgm:pt modelId="{0EFF9E3D-0EAA-471D-8762-94FCA3E27C73}" type="parTrans" cxnId="{469F91D2-A158-4A86-8A81-B46A2671BE73}">
      <dgm:prSet/>
      <dgm:spPr/>
      <dgm:t>
        <a:bodyPr/>
        <a:lstStyle/>
        <a:p>
          <a:endParaRPr lang="en-US"/>
        </a:p>
      </dgm:t>
    </dgm:pt>
    <dgm:pt modelId="{435098E5-5284-4EF8-BD8C-DDE58A2F8CC2}" type="sibTrans" cxnId="{469F91D2-A158-4A86-8A81-B46A2671BE73}">
      <dgm:prSet/>
      <dgm:spPr/>
      <dgm:t>
        <a:bodyPr/>
        <a:lstStyle/>
        <a:p>
          <a:endParaRPr lang="en-US"/>
        </a:p>
      </dgm:t>
    </dgm:pt>
    <dgm:pt modelId="{C90D7778-CE8D-41D0-8516-48B8818E8CA2}">
      <dgm:prSet/>
      <dgm:spPr/>
      <dgm:t>
        <a:bodyPr/>
        <a:lstStyle/>
        <a:p>
          <a:r>
            <a:rPr lang="en-US" dirty="0"/>
            <a:t>Console</a:t>
          </a:r>
        </a:p>
      </dgm:t>
    </dgm:pt>
    <dgm:pt modelId="{1AB76AB3-2FD6-4453-8736-D23097286658}" type="parTrans" cxnId="{49AC6FC0-D0FE-403C-AA14-8B435320105B}">
      <dgm:prSet/>
      <dgm:spPr/>
      <dgm:t>
        <a:bodyPr/>
        <a:lstStyle/>
        <a:p>
          <a:endParaRPr lang="en-US"/>
        </a:p>
      </dgm:t>
    </dgm:pt>
    <dgm:pt modelId="{B83EE087-C931-407B-9A86-BF35CDBAE1D8}" type="sibTrans" cxnId="{49AC6FC0-D0FE-403C-AA14-8B435320105B}">
      <dgm:prSet/>
      <dgm:spPr/>
      <dgm:t>
        <a:bodyPr/>
        <a:lstStyle/>
        <a:p>
          <a:endParaRPr lang="en-US"/>
        </a:p>
      </dgm:t>
    </dgm:pt>
    <dgm:pt modelId="{346938B5-E929-4AC2-9FB9-6879A2E96C38}">
      <dgm:prSet/>
      <dgm:spPr/>
      <dgm:t>
        <a:bodyPr/>
        <a:lstStyle/>
        <a:p>
          <a:r>
            <a:rPr lang="en-US" dirty="0"/>
            <a:t>HTML (interactive report)</a:t>
          </a:r>
        </a:p>
      </dgm:t>
    </dgm:pt>
    <dgm:pt modelId="{C7565F33-D37F-4614-8CCD-046BC914B742}" type="parTrans" cxnId="{9706CB6B-92FA-46F8-BAAD-BE2285D33907}">
      <dgm:prSet/>
      <dgm:spPr/>
      <dgm:t>
        <a:bodyPr/>
        <a:lstStyle/>
        <a:p>
          <a:endParaRPr lang="en-US"/>
        </a:p>
      </dgm:t>
    </dgm:pt>
    <dgm:pt modelId="{69E4D65C-9AAB-480C-A1DF-B76A95A2DAE0}" type="sibTrans" cxnId="{9706CB6B-92FA-46F8-BAAD-BE2285D33907}">
      <dgm:prSet/>
      <dgm:spPr/>
      <dgm:t>
        <a:bodyPr/>
        <a:lstStyle/>
        <a:p>
          <a:endParaRPr lang="en-US"/>
        </a:p>
      </dgm:t>
    </dgm:pt>
    <dgm:pt modelId="{193E8D01-17E6-4AFD-8092-CAEE9113A7A7}">
      <dgm:prSet/>
      <dgm:spPr/>
      <dgm:t>
        <a:bodyPr/>
        <a:lstStyle/>
        <a:p>
          <a:r>
            <a:rPr lang="en-US" dirty="0"/>
            <a:t>PDF</a:t>
          </a:r>
        </a:p>
      </dgm:t>
    </dgm:pt>
    <dgm:pt modelId="{C252BD34-229A-4078-A772-9B41AC712AD1}" type="parTrans" cxnId="{CBF81AB3-27C0-467F-90B6-AE7F440B1CEC}">
      <dgm:prSet/>
      <dgm:spPr/>
      <dgm:t>
        <a:bodyPr/>
        <a:lstStyle/>
        <a:p>
          <a:endParaRPr lang="en-US"/>
        </a:p>
      </dgm:t>
    </dgm:pt>
    <dgm:pt modelId="{3D7E59E6-95DF-4A0F-8EFA-0188B11DF529}" type="sibTrans" cxnId="{CBF81AB3-27C0-467F-90B6-AE7F440B1CEC}">
      <dgm:prSet/>
      <dgm:spPr/>
      <dgm:t>
        <a:bodyPr/>
        <a:lstStyle/>
        <a:p>
          <a:endParaRPr lang="en-US"/>
        </a:p>
      </dgm:t>
    </dgm:pt>
    <dgm:pt modelId="{296314B9-13B5-4B25-AB02-B4DD9AEA546D}">
      <dgm:prSet/>
      <dgm:spPr/>
      <dgm:t>
        <a:bodyPr/>
        <a:lstStyle/>
        <a:p>
          <a:pPr>
            <a:defRPr b="1"/>
          </a:pPr>
          <a:r>
            <a:rPr lang="en-US"/>
            <a:t>Machine readable:</a:t>
          </a:r>
        </a:p>
      </dgm:t>
    </dgm:pt>
    <dgm:pt modelId="{5E513FFF-DB76-478C-A3CE-05275E1602D4}" type="parTrans" cxnId="{7F5519ED-ED15-489B-BAC1-4580C09BE4A4}">
      <dgm:prSet/>
      <dgm:spPr/>
      <dgm:t>
        <a:bodyPr/>
        <a:lstStyle/>
        <a:p>
          <a:endParaRPr lang="en-US"/>
        </a:p>
      </dgm:t>
    </dgm:pt>
    <dgm:pt modelId="{7A998D1D-9824-497A-B390-9A69A005994D}" type="sibTrans" cxnId="{7F5519ED-ED15-489B-BAC1-4580C09BE4A4}">
      <dgm:prSet/>
      <dgm:spPr/>
      <dgm:t>
        <a:bodyPr/>
        <a:lstStyle/>
        <a:p>
          <a:endParaRPr lang="en-US"/>
        </a:p>
      </dgm:t>
    </dgm:pt>
    <dgm:pt modelId="{E43AE7E8-1B3B-4301-9962-E1C031600C25}">
      <dgm:prSet/>
      <dgm:spPr/>
      <dgm:t>
        <a:bodyPr/>
        <a:lstStyle/>
        <a:p>
          <a:r>
            <a:rPr lang="en-US"/>
            <a:t>JSON</a:t>
          </a:r>
        </a:p>
      </dgm:t>
    </dgm:pt>
    <dgm:pt modelId="{04F8D283-59EA-4ECD-B733-B80D4ED0732E}" type="parTrans" cxnId="{4BB78606-C8C4-443E-B883-E6579CB229D5}">
      <dgm:prSet/>
      <dgm:spPr/>
      <dgm:t>
        <a:bodyPr/>
        <a:lstStyle/>
        <a:p>
          <a:endParaRPr lang="en-US"/>
        </a:p>
      </dgm:t>
    </dgm:pt>
    <dgm:pt modelId="{048987BD-1DA7-434B-8383-FB414453056B}" type="sibTrans" cxnId="{4BB78606-C8C4-443E-B883-E6579CB229D5}">
      <dgm:prSet/>
      <dgm:spPr/>
      <dgm:t>
        <a:bodyPr/>
        <a:lstStyle/>
        <a:p>
          <a:endParaRPr lang="en-US"/>
        </a:p>
      </dgm:t>
    </dgm:pt>
    <dgm:pt modelId="{33A8878A-ADB5-4E82-848B-C8C5B53DA68F}">
      <dgm:prSet/>
      <dgm:spPr/>
      <dgm:t>
        <a:bodyPr/>
        <a:lstStyle/>
        <a:p>
          <a:r>
            <a:rPr lang="en-US" dirty="0"/>
            <a:t>CSV</a:t>
          </a:r>
        </a:p>
        <a:p>
          <a:r>
            <a:rPr lang="en-US" dirty="0"/>
            <a:t>VEX</a:t>
          </a:r>
        </a:p>
      </dgm:t>
    </dgm:pt>
    <dgm:pt modelId="{4B139EA2-95CE-4795-BA67-981C49FFBAE2}" type="parTrans" cxnId="{042F1882-1E6F-49CE-94C7-0F8E6AD4D944}">
      <dgm:prSet/>
      <dgm:spPr/>
      <dgm:t>
        <a:bodyPr/>
        <a:lstStyle/>
        <a:p>
          <a:endParaRPr lang="en-US"/>
        </a:p>
      </dgm:t>
    </dgm:pt>
    <dgm:pt modelId="{5DB213A4-AD51-4D2B-81C8-AA0FF7BA92E6}" type="sibTrans" cxnId="{042F1882-1E6F-49CE-94C7-0F8E6AD4D944}">
      <dgm:prSet/>
      <dgm:spPr/>
      <dgm:t>
        <a:bodyPr/>
        <a:lstStyle/>
        <a:p>
          <a:endParaRPr lang="en-US"/>
        </a:p>
      </dgm:t>
    </dgm:pt>
    <dgm:pt modelId="{69395219-3807-4796-8C98-96A73077A24A}" type="pres">
      <dgm:prSet presAssocID="{DA376D5C-A081-49D0-9C73-EC47F8CA84BA}" presName="root" presStyleCnt="0">
        <dgm:presLayoutVars>
          <dgm:dir/>
          <dgm:resizeHandles val="exact"/>
        </dgm:presLayoutVars>
      </dgm:prSet>
      <dgm:spPr/>
    </dgm:pt>
    <dgm:pt modelId="{A2295FD2-07F6-4027-99FC-601CC4E597E0}" type="pres">
      <dgm:prSet presAssocID="{C36F50C1-B108-4841-BE0C-998845C38731}" presName="compNode" presStyleCnt="0"/>
      <dgm:spPr/>
    </dgm:pt>
    <dgm:pt modelId="{DA10AF8B-355C-42CA-8EBE-49C27C88DB29}" type="pres">
      <dgm:prSet presAssocID="{C36F50C1-B108-4841-BE0C-998845C3873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with solid fill"/>
        </a:ext>
      </dgm:extLst>
    </dgm:pt>
    <dgm:pt modelId="{11888787-AC85-4D21-BEBD-F709BEFAD591}" type="pres">
      <dgm:prSet presAssocID="{C36F50C1-B108-4841-BE0C-998845C38731}" presName="iconSpace" presStyleCnt="0"/>
      <dgm:spPr/>
    </dgm:pt>
    <dgm:pt modelId="{F4303ED1-3B8C-4860-BA57-55200DD5C630}" type="pres">
      <dgm:prSet presAssocID="{C36F50C1-B108-4841-BE0C-998845C38731}" presName="parTx" presStyleLbl="revTx" presStyleIdx="0" presStyleCnt="4">
        <dgm:presLayoutVars>
          <dgm:chMax val="0"/>
          <dgm:chPref val="0"/>
        </dgm:presLayoutVars>
      </dgm:prSet>
      <dgm:spPr/>
    </dgm:pt>
    <dgm:pt modelId="{7EAAB32F-EE3C-46F8-83F1-EBF10A9563A2}" type="pres">
      <dgm:prSet presAssocID="{C36F50C1-B108-4841-BE0C-998845C38731}" presName="txSpace" presStyleCnt="0"/>
      <dgm:spPr/>
    </dgm:pt>
    <dgm:pt modelId="{D4BF1260-8082-4247-B457-BF8D0C41657C}" type="pres">
      <dgm:prSet presAssocID="{C36F50C1-B108-4841-BE0C-998845C38731}" presName="desTx" presStyleLbl="revTx" presStyleIdx="1" presStyleCnt="4">
        <dgm:presLayoutVars/>
      </dgm:prSet>
      <dgm:spPr/>
    </dgm:pt>
    <dgm:pt modelId="{C08C599E-6C48-4581-B92C-409C72EBBE4A}" type="pres">
      <dgm:prSet presAssocID="{435098E5-5284-4EF8-BD8C-DDE58A2F8CC2}" presName="sibTrans" presStyleCnt="0"/>
      <dgm:spPr/>
    </dgm:pt>
    <dgm:pt modelId="{BE7614E7-EC62-4AFB-90A8-BCD227DFA8A7}" type="pres">
      <dgm:prSet presAssocID="{296314B9-13B5-4B25-AB02-B4DD9AEA546D}" presName="compNode" presStyleCnt="0"/>
      <dgm:spPr/>
    </dgm:pt>
    <dgm:pt modelId="{281A28F2-3CD0-4758-B72E-8C7D0A5049F1}" type="pres">
      <dgm:prSet presAssocID="{296314B9-13B5-4B25-AB02-B4DD9AEA546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 with solid fill"/>
        </a:ext>
      </dgm:extLst>
    </dgm:pt>
    <dgm:pt modelId="{2464D69F-7A68-41A1-9A76-112669792954}" type="pres">
      <dgm:prSet presAssocID="{296314B9-13B5-4B25-AB02-B4DD9AEA546D}" presName="iconSpace" presStyleCnt="0"/>
      <dgm:spPr/>
    </dgm:pt>
    <dgm:pt modelId="{03C5FA1C-5F0E-4724-B0EE-2259AE2CF36E}" type="pres">
      <dgm:prSet presAssocID="{296314B9-13B5-4B25-AB02-B4DD9AEA546D}" presName="parTx" presStyleLbl="revTx" presStyleIdx="2" presStyleCnt="4">
        <dgm:presLayoutVars>
          <dgm:chMax val="0"/>
          <dgm:chPref val="0"/>
        </dgm:presLayoutVars>
      </dgm:prSet>
      <dgm:spPr/>
    </dgm:pt>
    <dgm:pt modelId="{6E692052-E8ED-4A1E-AD24-1E69DCC2E7B1}" type="pres">
      <dgm:prSet presAssocID="{296314B9-13B5-4B25-AB02-B4DD9AEA546D}" presName="txSpace" presStyleCnt="0"/>
      <dgm:spPr/>
    </dgm:pt>
    <dgm:pt modelId="{60835D20-9C80-4A8D-B961-9B96C236AEBB}" type="pres">
      <dgm:prSet presAssocID="{296314B9-13B5-4B25-AB02-B4DD9AEA546D}" presName="desTx" presStyleLbl="revTx" presStyleIdx="3" presStyleCnt="4">
        <dgm:presLayoutVars/>
      </dgm:prSet>
      <dgm:spPr/>
    </dgm:pt>
  </dgm:ptLst>
  <dgm:cxnLst>
    <dgm:cxn modelId="{4BB78606-C8C4-443E-B883-E6579CB229D5}" srcId="{296314B9-13B5-4B25-AB02-B4DD9AEA546D}" destId="{E43AE7E8-1B3B-4301-9962-E1C031600C25}" srcOrd="0" destOrd="0" parTransId="{04F8D283-59EA-4ECD-B733-B80D4ED0732E}" sibTransId="{048987BD-1DA7-434B-8383-FB414453056B}"/>
    <dgm:cxn modelId="{8932BF5E-2E89-4881-BA84-EF81C13936DC}" type="presOf" srcId="{33A8878A-ADB5-4E82-848B-C8C5B53DA68F}" destId="{60835D20-9C80-4A8D-B961-9B96C236AEBB}" srcOrd="0" destOrd="1" presId="urn:microsoft.com/office/officeart/2018/2/layout/IconLabelDescriptionList"/>
    <dgm:cxn modelId="{BD99AD45-CFB9-4F22-85AF-7EA7DD354E4D}" type="presOf" srcId="{C90D7778-CE8D-41D0-8516-48B8818E8CA2}" destId="{D4BF1260-8082-4247-B457-BF8D0C41657C}" srcOrd="0" destOrd="0" presId="urn:microsoft.com/office/officeart/2018/2/layout/IconLabelDescriptionList"/>
    <dgm:cxn modelId="{9706CB6B-92FA-46F8-BAAD-BE2285D33907}" srcId="{C36F50C1-B108-4841-BE0C-998845C38731}" destId="{346938B5-E929-4AC2-9FB9-6879A2E96C38}" srcOrd="1" destOrd="0" parTransId="{C7565F33-D37F-4614-8CCD-046BC914B742}" sibTransId="{69E4D65C-9AAB-480C-A1DF-B76A95A2DAE0}"/>
    <dgm:cxn modelId="{042F1882-1E6F-49CE-94C7-0F8E6AD4D944}" srcId="{296314B9-13B5-4B25-AB02-B4DD9AEA546D}" destId="{33A8878A-ADB5-4E82-848B-C8C5B53DA68F}" srcOrd="1" destOrd="0" parTransId="{4B139EA2-95CE-4795-BA67-981C49FFBAE2}" sibTransId="{5DB213A4-AD51-4D2B-81C8-AA0FF7BA92E6}"/>
    <dgm:cxn modelId="{16F44591-A9F7-433C-883F-A110988F067C}" type="presOf" srcId="{C36F50C1-B108-4841-BE0C-998845C38731}" destId="{F4303ED1-3B8C-4860-BA57-55200DD5C630}" srcOrd="0" destOrd="0" presId="urn:microsoft.com/office/officeart/2018/2/layout/IconLabelDescriptionList"/>
    <dgm:cxn modelId="{D0EDC1A1-FCF8-4FDF-87F2-29E6F9680330}" type="presOf" srcId="{E43AE7E8-1B3B-4301-9962-E1C031600C25}" destId="{60835D20-9C80-4A8D-B961-9B96C236AEBB}" srcOrd="0" destOrd="0" presId="urn:microsoft.com/office/officeart/2018/2/layout/IconLabelDescriptionList"/>
    <dgm:cxn modelId="{CBF81AB3-27C0-467F-90B6-AE7F440B1CEC}" srcId="{C36F50C1-B108-4841-BE0C-998845C38731}" destId="{193E8D01-17E6-4AFD-8092-CAEE9113A7A7}" srcOrd="2" destOrd="0" parTransId="{C252BD34-229A-4078-A772-9B41AC712AD1}" sibTransId="{3D7E59E6-95DF-4A0F-8EFA-0188B11DF529}"/>
    <dgm:cxn modelId="{C8DD8BB5-65D8-4A77-8C7C-742B17B43FAE}" type="presOf" srcId="{296314B9-13B5-4B25-AB02-B4DD9AEA546D}" destId="{03C5FA1C-5F0E-4724-B0EE-2259AE2CF36E}" srcOrd="0" destOrd="0" presId="urn:microsoft.com/office/officeart/2018/2/layout/IconLabelDescriptionList"/>
    <dgm:cxn modelId="{49AC6FC0-D0FE-403C-AA14-8B435320105B}" srcId="{C36F50C1-B108-4841-BE0C-998845C38731}" destId="{C90D7778-CE8D-41D0-8516-48B8818E8CA2}" srcOrd="0" destOrd="0" parTransId="{1AB76AB3-2FD6-4453-8736-D23097286658}" sibTransId="{B83EE087-C931-407B-9A86-BF35CDBAE1D8}"/>
    <dgm:cxn modelId="{FDD13CC9-D54C-434D-8917-757513CF9741}" type="presOf" srcId="{193E8D01-17E6-4AFD-8092-CAEE9113A7A7}" destId="{D4BF1260-8082-4247-B457-BF8D0C41657C}" srcOrd="0" destOrd="2" presId="urn:microsoft.com/office/officeart/2018/2/layout/IconLabelDescriptionList"/>
    <dgm:cxn modelId="{469F91D2-A158-4A86-8A81-B46A2671BE73}" srcId="{DA376D5C-A081-49D0-9C73-EC47F8CA84BA}" destId="{C36F50C1-B108-4841-BE0C-998845C38731}" srcOrd="0" destOrd="0" parTransId="{0EFF9E3D-0EAA-471D-8762-94FCA3E27C73}" sibTransId="{435098E5-5284-4EF8-BD8C-DDE58A2F8CC2}"/>
    <dgm:cxn modelId="{ADBC94D2-5DD1-442C-9332-3E6E1F1C3721}" type="presOf" srcId="{DA376D5C-A081-49D0-9C73-EC47F8CA84BA}" destId="{69395219-3807-4796-8C98-96A73077A24A}" srcOrd="0" destOrd="0" presId="urn:microsoft.com/office/officeart/2018/2/layout/IconLabelDescriptionList"/>
    <dgm:cxn modelId="{7F5519ED-ED15-489B-BAC1-4580C09BE4A4}" srcId="{DA376D5C-A081-49D0-9C73-EC47F8CA84BA}" destId="{296314B9-13B5-4B25-AB02-B4DD9AEA546D}" srcOrd="1" destOrd="0" parTransId="{5E513FFF-DB76-478C-A3CE-05275E1602D4}" sibTransId="{7A998D1D-9824-497A-B390-9A69A005994D}"/>
    <dgm:cxn modelId="{7ECDA7F2-A817-4A52-BCA3-65C6FB803364}" type="presOf" srcId="{346938B5-E929-4AC2-9FB9-6879A2E96C38}" destId="{D4BF1260-8082-4247-B457-BF8D0C41657C}" srcOrd="0" destOrd="1" presId="urn:microsoft.com/office/officeart/2018/2/layout/IconLabelDescriptionList"/>
    <dgm:cxn modelId="{A2623D8E-6A4D-462A-B6D2-F93C533B150C}" type="presParOf" srcId="{69395219-3807-4796-8C98-96A73077A24A}" destId="{A2295FD2-07F6-4027-99FC-601CC4E597E0}" srcOrd="0" destOrd="0" presId="urn:microsoft.com/office/officeart/2018/2/layout/IconLabelDescriptionList"/>
    <dgm:cxn modelId="{A120FCE5-AF1F-497F-BEED-CB8C18CB10B5}" type="presParOf" srcId="{A2295FD2-07F6-4027-99FC-601CC4E597E0}" destId="{DA10AF8B-355C-42CA-8EBE-49C27C88DB29}" srcOrd="0" destOrd="0" presId="urn:microsoft.com/office/officeart/2018/2/layout/IconLabelDescriptionList"/>
    <dgm:cxn modelId="{CBE1A82A-A1AA-4A9E-9833-6DAFA1FF280E}" type="presParOf" srcId="{A2295FD2-07F6-4027-99FC-601CC4E597E0}" destId="{11888787-AC85-4D21-BEBD-F709BEFAD591}" srcOrd="1" destOrd="0" presId="urn:microsoft.com/office/officeart/2018/2/layout/IconLabelDescriptionList"/>
    <dgm:cxn modelId="{12867A41-3FFB-48E1-B334-57F47CBA6B6F}" type="presParOf" srcId="{A2295FD2-07F6-4027-99FC-601CC4E597E0}" destId="{F4303ED1-3B8C-4860-BA57-55200DD5C630}" srcOrd="2" destOrd="0" presId="urn:microsoft.com/office/officeart/2018/2/layout/IconLabelDescriptionList"/>
    <dgm:cxn modelId="{802411D0-8D07-4262-9D68-F3969E7656E4}" type="presParOf" srcId="{A2295FD2-07F6-4027-99FC-601CC4E597E0}" destId="{7EAAB32F-EE3C-46F8-83F1-EBF10A9563A2}" srcOrd="3" destOrd="0" presId="urn:microsoft.com/office/officeart/2018/2/layout/IconLabelDescriptionList"/>
    <dgm:cxn modelId="{32453331-A91B-4652-B185-0075337B8CB5}" type="presParOf" srcId="{A2295FD2-07F6-4027-99FC-601CC4E597E0}" destId="{D4BF1260-8082-4247-B457-BF8D0C41657C}" srcOrd="4" destOrd="0" presId="urn:microsoft.com/office/officeart/2018/2/layout/IconLabelDescriptionList"/>
    <dgm:cxn modelId="{4C10F7DE-FF2F-41B0-8B34-325C2334DED7}" type="presParOf" srcId="{69395219-3807-4796-8C98-96A73077A24A}" destId="{C08C599E-6C48-4581-B92C-409C72EBBE4A}" srcOrd="1" destOrd="0" presId="urn:microsoft.com/office/officeart/2018/2/layout/IconLabelDescriptionList"/>
    <dgm:cxn modelId="{8A0691D2-E20F-4A2E-9CE2-0487350E4CD4}" type="presParOf" srcId="{69395219-3807-4796-8C98-96A73077A24A}" destId="{BE7614E7-EC62-4AFB-90A8-BCD227DFA8A7}" srcOrd="2" destOrd="0" presId="urn:microsoft.com/office/officeart/2018/2/layout/IconLabelDescriptionList"/>
    <dgm:cxn modelId="{23F7DCFC-AD43-48D0-B5C5-601888BF59F4}" type="presParOf" srcId="{BE7614E7-EC62-4AFB-90A8-BCD227DFA8A7}" destId="{281A28F2-3CD0-4758-B72E-8C7D0A5049F1}" srcOrd="0" destOrd="0" presId="urn:microsoft.com/office/officeart/2018/2/layout/IconLabelDescriptionList"/>
    <dgm:cxn modelId="{40D5AC44-6624-407F-97BE-F31FEFAC930B}" type="presParOf" srcId="{BE7614E7-EC62-4AFB-90A8-BCD227DFA8A7}" destId="{2464D69F-7A68-41A1-9A76-112669792954}" srcOrd="1" destOrd="0" presId="urn:microsoft.com/office/officeart/2018/2/layout/IconLabelDescriptionList"/>
    <dgm:cxn modelId="{F53E4392-4546-4734-912D-AC32183D2FA1}" type="presParOf" srcId="{BE7614E7-EC62-4AFB-90A8-BCD227DFA8A7}" destId="{03C5FA1C-5F0E-4724-B0EE-2259AE2CF36E}" srcOrd="2" destOrd="0" presId="urn:microsoft.com/office/officeart/2018/2/layout/IconLabelDescriptionList"/>
    <dgm:cxn modelId="{EFFB00AA-3DAC-4A23-93A2-574E50965698}" type="presParOf" srcId="{BE7614E7-EC62-4AFB-90A8-BCD227DFA8A7}" destId="{6E692052-E8ED-4A1E-AD24-1E69DCC2E7B1}" srcOrd="3" destOrd="0" presId="urn:microsoft.com/office/officeart/2018/2/layout/IconLabelDescriptionList"/>
    <dgm:cxn modelId="{741FA11F-0E6F-43AE-B990-CC2B2B5A8EAC}" type="presParOf" srcId="{BE7614E7-EC62-4AFB-90A8-BCD227DFA8A7}" destId="{60835D20-9C80-4A8D-B961-9B96C236AEB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532CA-8E99-4A3E-AE51-031FB7CB3DD9}">
      <dsp:nvSpPr>
        <dsp:cNvPr id="0" name=""/>
        <dsp:cNvSpPr/>
      </dsp:nvSpPr>
      <dsp:spPr>
        <a:xfrm>
          <a:off x="0" y="2053"/>
          <a:ext cx="10972800" cy="104086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47E32190-B365-43D2-AD52-B6562A3E033D}">
      <dsp:nvSpPr>
        <dsp:cNvPr id="0" name=""/>
        <dsp:cNvSpPr/>
      </dsp:nvSpPr>
      <dsp:spPr>
        <a:xfrm>
          <a:off x="314862" y="236248"/>
          <a:ext cx="572477" cy="5724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DC760-8C6C-4EF8-8717-B5FCD91E0DBC}">
      <dsp:nvSpPr>
        <dsp:cNvPr id="0" name=""/>
        <dsp:cNvSpPr/>
      </dsp:nvSpPr>
      <dsp:spPr>
        <a:xfrm>
          <a:off x="1202202" y="2053"/>
          <a:ext cx="4937760" cy="1040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158" tIns="110158" rIns="110158" bIns="1101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Data is updated once per day and cached locally</a:t>
          </a:r>
          <a:endParaRPr lang="en-US" sz="2200" kern="1200" dirty="0"/>
        </a:p>
      </dsp:txBody>
      <dsp:txXfrm>
        <a:off x="1202202" y="2053"/>
        <a:ext cx="4937760" cy="1040867"/>
      </dsp:txXfrm>
    </dsp:sp>
    <dsp:sp modelId="{3B47FC88-94EB-4696-98E0-F8ABD9461CF4}">
      <dsp:nvSpPr>
        <dsp:cNvPr id="0" name=""/>
        <dsp:cNvSpPr/>
      </dsp:nvSpPr>
      <dsp:spPr>
        <a:xfrm>
          <a:off x="6139962" y="2053"/>
          <a:ext cx="4832837" cy="1040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158" tIns="110158" rIns="110158" bIns="11015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6139962" y="2053"/>
        <a:ext cx="4832837" cy="1040867"/>
      </dsp:txXfrm>
    </dsp:sp>
    <dsp:sp modelId="{D6F7D4E6-050E-4A3D-857D-7CA9F1CBBEBB}">
      <dsp:nvSpPr>
        <dsp:cNvPr id="0" name=""/>
        <dsp:cNvSpPr/>
      </dsp:nvSpPr>
      <dsp:spPr>
        <a:xfrm>
          <a:off x="0" y="1303138"/>
          <a:ext cx="10972800" cy="1040867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DA544A9D-3F27-44EE-A49A-F36E54F2EF88}">
      <dsp:nvSpPr>
        <dsp:cNvPr id="0" name=""/>
        <dsp:cNvSpPr/>
      </dsp:nvSpPr>
      <dsp:spPr>
        <a:xfrm>
          <a:off x="314862" y="1537333"/>
          <a:ext cx="572477" cy="5724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08DCF-26D8-4762-A65B-98A8CBCA36CF}">
      <dsp:nvSpPr>
        <dsp:cNvPr id="0" name=""/>
        <dsp:cNvSpPr/>
      </dsp:nvSpPr>
      <dsp:spPr>
        <a:xfrm>
          <a:off x="1202202" y="1303138"/>
          <a:ext cx="4937760" cy="1040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158" tIns="110158" rIns="110158" bIns="1101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We provide a fast NVD mirror at </a:t>
          </a:r>
          <a:r>
            <a:rPr lang="en-US" sz="2200" b="0" i="0" kern="1200" dirty="0">
              <a:hlinkClick xmlns:r="http://schemas.openxmlformats.org/officeDocument/2006/relationships" r:id="rId5"/>
            </a:rPr>
            <a:t>https://cveb.in/get/</a:t>
          </a:r>
          <a:r>
            <a:rPr lang="en-US" sz="2200" b="0" i="0" kern="1200" dirty="0"/>
            <a:t> (Free to all!)</a:t>
          </a:r>
          <a:endParaRPr lang="en-US" sz="2200" kern="1200" dirty="0"/>
        </a:p>
      </dsp:txBody>
      <dsp:txXfrm>
        <a:off x="1202202" y="1303138"/>
        <a:ext cx="4937760" cy="1040867"/>
      </dsp:txXfrm>
    </dsp:sp>
    <dsp:sp modelId="{4974E424-12AC-4003-9B5F-B50FE7158444}">
      <dsp:nvSpPr>
        <dsp:cNvPr id="0" name=""/>
        <dsp:cNvSpPr/>
      </dsp:nvSpPr>
      <dsp:spPr>
        <a:xfrm>
          <a:off x="6139962" y="1303138"/>
          <a:ext cx="4832837" cy="1040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158" tIns="110158" rIns="110158" bIns="11015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6139962" y="1303138"/>
        <a:ext cx="4832837" cy="1040867"/>
      </dsp:txXfrm>
    </dsp:sp>
    <dsp:sp modelId="{4F5439F3-06EA-4C70-9491-9F163D86B221}">
      <dsp:nvSpPr>
        <dsp:cNvPr id="0" name=""/>
        <dsp:cNvSpPr/>
      </dsp:nvSpPr>
      <dsp:spPr>
        <a:xfrm>
          <a:off x="0" y="2604222"/>
          <a:ext cx="10972800" cy="104086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771A5E1E-5968-42DC-AA14-A5CF0ABAB10D}">
      <dsp:nvSpPr>
        <dsp:cNvPr id="0" name=""/>
        <dsp:cNvSpPr/>
      </dsp:nvSpPr>
      <dsp:spPr>
        <a:xfrm>
          <a:off x="314862" y="2838418"/>
          <a:ext cx="572477" cy="572477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0B369-8EFB-489E-964A-27389B343529}">
      <dsp:nvSpPr>
        <dsp:cNvPr id="0" name=""/>
        <dsp:cNvSpPr/>
      </dsp:nvSpPr>
      <dsp:spPr>
        <a:xfrm>
          <a:off x="1202202" y="2604222"/>
          <a:ext cx="9770597" cy="1040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158" tIns="110158" rIns="110158" bIns="1101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Other data sources for vulnerabilities: RedHat, OSV, GitLab, Curl</a:t>
          </a:r>
          <a:endParaRPr lang="en-US" sz="2200" kern="1200" dirty="0"/>
        </a:p>
      </dsp:txBody>
      <dsp:txXfrm>
        <a:off x="1202202" y="2604222"/>
        <a:ext cx="9770597" cy="1040867"/>
      </dsp:txXfrm>
    </dsp:sp>
    <dsp:sp modelId="{35E3562D-48EA-4FA0-8CA0-6F831110766B}">
      <dsp:nvSpPr>
        <dsp:cNvPr id="0" name=""/>
        <dsp:cNvSpPr/>
      </dsp:nvSpPr>
      <dsp:spPr>
        <a:xfrm>
          <a:off x="0" y="3905307"/>
          <a:ext cx="10972800" cy="104086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0D3CF81A-47F4-4F1F-B25F-EE9AC5E04EC0}">
      <dsp:nvSpPr>
        <dsp:cNvPr id="0" name=""/>
        <dsp:cNvSpPr/>
      </dsp:nvSpPr>
      <dsp:spPr>
        <a:xfrm>
          <a:off x="314862" y="4139502"/>
          <a:ext cx="572477" cy="572477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FFAD8-A8E6-4798-AA7E-05E118DEF0E7}">
      <dsp:nvSpPr>
        <dsp:cNvPr id="0" name=""/>
        <dsp:cNvSpPr/>
      </dsp:nvSpPr>
      <dsp:spPr>
        <a:xfrm>
          <a:off x="1202202" y="3905307"/>
          <a:ext cx="9770597" cy="1040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158" tIns="110158" rIns="110158" bIns="1101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Risk data from EPSS</a:t>
          </a:r>
          <a:endParaRPr lang="en-US" sz="2200" kern="1200"/>
        </a:p>
      </dsp:txBody>
      <dsp:txXfrm>
        <a:off x="1202202" y="3905307"/>
        <a:ext cx="9770597" cy="10408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94D8F-4FF7-49FA-857E-1A976B5C0477}">
      <dsp:nvSpPr>
        <dsp:cNvPr id="0" name=""/>
        <dsp:cNvSpPr/>
      </dsp:nvSpPr>
      <dsp:spPr>
        <a:xfrm>
          <a:off x="0" y="3663"/>
          <a:ext cx="10972800" cy="780430"/>
        </a:xfrm>
        <a:prstGeom prst="roundRect">
          <a:avLst>
            <a:gd name="adj" fmla="val 10000"/>
          </a:avLst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5964F-5A97-47EE-A6D9-BB60370248FD}">
      <dsp:nvSpPr>
        <dsp:cNvPr id="0" name=""/>
        <dsp:cNvSpPr/>
      </dsp:nvSpPr>
      <dsp:spPr>
        <a:xfrm>
          <a:off x="236080" y="179260"/>
          <a:ext cx="429236" cy="4292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23BA2D-22C0-4C14-986C-26568D200667}">
      <dsp:nvSpPr>
        <dsp:cNvPr id="0" name=""/>
        <dsp:cNvSpPr/>
      </dsp:nvSpPr>
      <dsp:spPr>
        <a:xfrm>
          <a:off x="901396" y="3663"/>
          <a:ext cx="10071403" cy="780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96" tIns="82596" rIns="82596" bIns="825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Triage: Create &amp; Use VEX triage files. Can share, track in source control.</a:t>
          </a:r>
          <a:endParaRPr lang="en-US" sz="1900" kern="1200" dirty="0"/>
        </a:p>
      </dsp:txBody>
      <dsp:txXfrm>
        <a:off x="901396" y="3663"/>
        <a:ext cx="10071403" cy="780430"/>
      </dsp:txXfrm>
    </dsp:sp>
    <dsp:sp modelId="{2AE2492C-B095-425A-8B26-68627CF80AE0}">
      <dsp:nvSpPr>
        <dsp:cNvPr id="0" name=""/>
        <dsp:cNvSpPr/>
      </dsp:nvSpPr>
      <dsp:spPr>
        <a:xfrm>
          <a:off x="0" y="979201"/>
          <a:ext cx="10972800" cy="78043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120A572A-8A3C-4621-A006-3E23035BECB3}">
      <dsp:nvSpPr>
        <dsp:cNvPr id="0" name=""/>
        <dsp:cNvSpPr/>
      </dsp:nvSpPr>
      <dsp:spPr>
        <a:xfrm>
          <a:off x="236080" y="1154798"/>
          <a:ext cx="429236" cy="4292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FBBBA5-0CA5-4F65-ADF4-B5F6E565E678}">
      <dsp:nvSpPr>
        <dsp:cNvPr id="0" name=""/>
        <dsp:cNvSpPr/>
      </dsp:nvSpPr>
      <dsp:spPr>
        <a:xfrm>
          <a:off x="901396" y="979201"/>
          <a:ext cx="10071403" cy="780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96" tIns="82596" rIns="82596" bIns="825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Risk data using EPSS scores</a:t>
          </a:r>
          <a:endParaRPr lang="en-US" sz="1900" kern="1200"/>
        </a:p>
      </dsp:txBody>
      <dsp:txXfrm>
        <a:off x="901396" y="979201"/>
        <a:ext cx="10071403" cy="780430"/>
      </dsp:txXfrm>
    </dsp:sp>
    <dsp:sp modelId="{C9FA52DF-232E-4F89-BF94-A08CDE9E0C31}">
      <dsp:nvSpPr>
        <dsp:cNvPr id="0" name=""/>
        <dsp:cNvSpPr/>
      </dsp:nvSpPr>
      <dsp:spPr>
        <a:xfrm>
          <a:off x="0" y="1954738"/>
          <a:ext cx="10972800" cy="78043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A3C09769-3293-4FC8-B4D7-F93C17DFA77D}">
      <dsp:nvSpPr>
        <dsp:cNvPr id="0" name=""/>
        <dsp:cNvSpPr/>
      </dsp:nvSpPr>
      <dsp:spPr>
        <a:xfrm>
          <a:off x="236080" y="2130335"/>
          <a:ext cx="429236" cy="4292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C84EC7-1A9E-416E-A161-37229F025652}">
      <dsp:nvSpPr>
        <dsp:cNvPr id="0" name=""/>
        <dsp:cNvSpPr/>
      </dsp:nvSpPr>
      <dsp:spPr>
        <a:xfrm>
          <a:off x="901396" y="1954738"/>
          <a:ext cx="10071403" cy="780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96" tIns="82596" rIns="82596" bIns="825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Latest version data from </a:t>
          </a:r>
          <a:r>
            <a:rPr lang="en-US" sz="1900" b="0" i="0" kern="1200">
              <a:hlinkClick xmlns:r="http://schemas.openxmlformats.org/officeDocument/2006/relationships" r:id="rId7"/>
            </a:rPr>
            <a:t>https://release-monitoring.org/</a:t>
          </a:r>
          <a:r>
            <a:rPr lang="en-US" sz="1900" b="0" i="0" kern="1200"/>
            <a:t> </a:t>
          </a:r>
          <a:endParaRPr lang="en-US" sz="1900" kern="1200"/>
        </a:p>
      </dsp:txBody>
      <dsp:txXfrm>
        <a:off x="901396" y="1954738"/>
        <a:ext cx="10071403" cy="780430"/>
      </dsp:txXfrm>
    </dsp:sp>
    <dsp:sp modelId="{A9BE339C-D8AD-498E-9E43-085EDC707613}">
      <dsp:nvSpPr>
        <dsp:cNvPr id="0" name=""/>
        <dsp:cNvSpPr/>
      </dsp:nvSpPr>
      <dsp:spPr>
        <a:xfrm>
          <a:off x="0" y="2930276"/>
          <a:ext cx="10972800" cy="78043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E1B76305-FDF5-42AF-9B61-1F8F605DC8F9}">
      <dsp:nvSpPr>
        <dsp:cNvPr id="0" name=""/>
        <dsp:cNvSpPr/>
      </dsp:nvSpPr>
      <dsp:spPr>
        <a:xfrm>
          <a:off x="236080" y="3105873"/>
          <a:ext cx="429236" cy="429236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A6040D-09CC-4D19-8C3E-8C35701C926E}">
      <dsp:nvSpPr>
        <dsp:cNvPr id="0" name=""/>
        <dsp:cNvSpPr/>
      </dsp:nvSpPr>
      <dsp:spPr>
        <a:xfrm>
          <a:off x="901396" y="2930276"/>
          <a:ext cx="10071403" cy="780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96" tIns="82596" rIns="82596" bIns="825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Known fix data from some Linux distributions</a:t>
          </a:r>
          <a:endParaRPr lang="en-US" sz="1900" kern="1200"/>
        </a:p>
      </dsp:txBody>
      <dsp:txXfrm>
        <a:off x="901396" y="2930276"/>
        <a:ext cx="10071403" cy="780430"/>
      </dsp:txXfrm>
    </dsp:sp>
    <dsp:sp modelId="{E81B6423-1935-4212-B3CE-4DADEA2B3602}">
      <dsp:nvSpPr>
        <dsp:cNvPr id="0" name=""/>
        <dsp:cNvSpPr/>
      </dsp:nvSpPr>
      <dsp:spPr>
        <a:xfrm>
          <a:off x="0" y="3905814"/>
          <a:ext cx="10972800" cy="78043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69734671-7AD0-4C44-88A5-5EA5CA8C61FC}">
      <dsp:nvSpPr>
        <dsp:cNvPr id="0" name=""/>
        <dsp:cNvSpPr/>
      </dsp:nvSpPr>
      <dsp:spPr>
        <a:xfrm>
          <a:off x="236080" y="4081410"/>
          <a:ext cx="429236" cy="429236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254E17-863D-44F0-B8F2-22DAB0186CC2}">
      <dsp:nvSpPr>
        <dsp:cNvPr id="0" name=""/>
        <dsp:cNvSpPr/>
      </dsp:nvSpPr>
      <dsp:spPr>
        <a:xfrm>
          <a:off x="901396" y="3905814"/>
          <a:ext cx="10071403" cy="780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96" tIns="82596" rIns="82596" bIns="825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Previous report data can be compiled together</a:t>
          </a:r>
          <a:endParaRPr lang="en-US" sz="1900" kern="1200"/>
        </a:p>
      </dsp:txBody>
      <dsp:txXfrm>
        <a:off x="901396" y="3905814"/>
        <a:ext cx="10071403" cy="780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0AF8B-355C-42CA-8EBE-49C27C88DB29}">
      <dsp:nvSpPr>
        <dsp:cNvPr id="0" name=""/>
        <dsp:cNvSpPr/>
      </dsp:nvSpPr>
      <dsp:spPr>
        <a:xfrm>
          <a:off x="788400" y="68070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03ED1-3B8C-4860-BA57-55200DD5C630}">
      <dsp:nvSpPr>
        <dsp:cNvPr id="0" name=""/>
        <dsp:cNvSpPr/>
      </dsp:nvSpPr>
      <dsp:spPr>
        <a:xfrm>
          <a:off x="788400" y="233582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Human readable:</a:t>
          </a:r>
        </a:p>
      </dsp:txBody>
      <dsp:txXfrm>
        <a:off x="788400" y="2335826"/>
        <a:ext cx="4320000" cy="648000"/>
      </dsp:txXfrm>
    </dsp:sp>
    <dsp:sp modelId="{D4BF1260-8082-4247-B457-BF8D0C41657C}">
      <dsp:nvSpPr>
        <dsp:cNvPr id="0" name=""/>
        <dsp:cNvSpPr/>
      </dsp:nvSpPr>
      <dsp:spPr>
        <a:xfrm>
          <a:off x="788400" y="3050396"/>
          <a:ext cx="4320000" cy="958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Console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HTML (interactive report)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PDF</a:t>
          </a:r>
        </a:p>
      </dsp:txBody>
      <dsp:txXfrm>
        <a:off x="788400" y="3050396"/>
        <a:ext cx="4320000" cy="958810"/>
      </dsp:txXfrm>
    </dsp:sp>
    <dsp:sp modelId="{281A28F2-3CD0-4758-B72E-8C7D0A5049F1}">
      <dsp:nvSpPr>
        <dsp:cNvPr id="0" name=""/>
        <dsp:cNvSpPr/>
      </dsp:nvSpPr>
      <dsp:spPr>
        <a:xfrm>
          <a:off x="5864400" y="68070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5FA1C-5F0E-4724-B0EE-2259AE2CF36E}">
      <dsp:nvSpPr>
        <dsp:cNvPr id="0" name=""/>
        <dsp:cNvSpPr/>
      </dsp:nvSpPr>
      <dsp:spPr>
        <a:xfrm>
          <a:off x="5864400" y="233582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Machine readable:</a:t>
          </a:r>
        </a:p>
      </dsp:txBody>
      <dsp:txXfrm>
        <a:off x="5864400" y="2335826"/>
        <a:ext cx="4320000" cy="648000"/>
      </dsp:txXfrm>
    </dsp:sp>
    <dsp:sp modelId="{60835D20-9C80-4A8D-B961-9B96C236AEBB}">
      <dsp:nvSpPr>
        <dsp:cNvPr id="0" name=""/>
        <dsp:cNvSpPr/>
      </dsp:nvSpPr>
      <dsp:spPr>
        <a:xfrm>
          <a:off x="5864400" y="3050396"/>
          <a:ext cx="4320000" cy="958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JSON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CSV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VEX</a:t>
          </a:r>
        </a:p>
      </dsp:txBody>
      <dsp:txXfrm>
        <a:off x="5864400" y="3050396"/>
        <a:ext cx="4320000" cy="958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211007-55DD-4953-AA4C-568C7B9607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67F65-DC68-4D72-B0D6-C6DEFAE5A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4F017-A209-439E-A6E7-15E23391106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66DC2-A8B8-4C33-A060-005B53726C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570C6-85C2-4AE0-96F9-E1FC620A57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D0A4D-AC6F-4705-8F3E-F6ED0C7A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30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EC105-3E63-4709-9ECA-2EB22CB2AA34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92567-D7D7-4223-A842-9A06E6D4E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6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26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86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Blue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E1982CC-C5C2-43DF-8FDA-037495FA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3803" y="0"/>
            <a:ext cx="4325371" cy="6392520"/>
            <a:chOff x="573803" y="0"/>
            <a:chExt cx="4325371" cy="639252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4567CD-F1DA-4E8F-ADDF-371B07892411}"/>
                </a:ext>
              </a:extLst>
            </p:cNvPr>
            <p:cNvSpPr/>
            <p:nvPr userDrawn="1"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F16119A-1487-48A7-9CC6-71F9F9535C16}"/>
                </a:ext>
              </a:extLst>
            </p:cNvPr>
            <p:cNvSpPr/>
            <p:nvPr userDrawn="1"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3CF0AA4-E89F-418F-83F2-0CC0FB3DF16B}"/>
                </a:ext>
              </a:extLst>
            </p:cNvPr>
            <p:cNvSpPr/>
            <p:nvPr userDrawn="1"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9F8D4CB-DB57-4130-8BDE-86D5A4C11D49}"/>
                </a:ext>
              </a:extLst>
            </p:cNvPr>
            <p:cNvSpPr/>
            <p:nvPr userDrawn="1"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02BD194-F320-4426-964A-1D4F58024C5F}"/>
                </a:ext>
              </a:extLst>
            </p:cNvPr>
            <p:cNvGrpSpPr/>
            <p:nvPr userDrawn="1"/>
          </p:nvGrpSpPr>
          <p:grpSpPr>
            <a:xfrm>
              <a:off x="1468406" y="5995719"/>
              <a:ext cx="1059754" cy="396801"/>
              <a:chOff x="1314450" y="6391094"/>
              <a:chExt cx="1123377" cy="420623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1C32755-5BE0-4F78-B52A-08742A60A8EF}"/>
                  </a:ext>
                </a:extLst>
              </p:cNvPr>
              <p:cNvSpPr/>
              <p:nvPr/>
            </p:nvSpPr>
            <p:spPr>
              <a:xfrm>
                <a:off x="1314450" y="6396809"/>
                <a:ext cx="78581" cy="78581"/>
              </a:xfrm>
              <a:custGeom>
                <a:avLst/>
                <a:gdLst>
                  <a:gd name="connsiteX0" fmla="*/ 0 w 78581"/>
                  <a:gd name="connsiteY0" fmla="*/ 0 h 78581"/>
                  <a:gd name="connsiteX1" fmla="*/ 78581 w 78581"/>
                  <a:gd name="connsiteY1" fmla="*/ 0 h 78581"/>
                  <a:gd name="connsiteX2" fmla="*/ 78581 w 78581"/>
                  <a:gd name="connsiteY2" fmla="*/ 78581 h 78581"/>
                  <a:gd name="connsiteX3" fmla="*/ 0 w 78581"/>
                  <a:gd name="connsiteY3" fmla="*/ 7858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rgbClr val="00B2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33F9D2F-6ED9-4D82-B111-BEFD50CBB7B2}"/>
                  </a:ext>
                </a:extLst>
              </p:cNvPr>
              <p:cNvSpPr/>
              <p:nvPr/>
            </p:nvSpPr>
            <p:spPr>
              <a:xfrm>
                <a:off x="1316545" y="6391094"/>
                <a:ext cx="995171" cy="420623"/>
              </a:xfrm>
              <a:custGeom>
                <a:avLst/>
                <a:gdLst>
                  <a:gd name="connsiteX0" fmla="*/ 74486 w 995171"/>
                  <a:gd name="connsiteY0" fmla="*/ 131921 h 420623"/>
                  <a:gd name="connsiteX1" fmla="*/ 0 w 995171"/>
                  <a:gd name="connsiteY1" fmla="*/ 131921 h 420623"/>
                  <a:gd name="connsiteX2" fmla="*/ 0 w 995171"/>
                  <a:gd name="connsiteY2" fmla="*/ 414719 h 420623"/>
                  <a:gd name="connsiteX3" fmla="*/ 74486 w 995171"/>
                  <a:gd name="connsiteY3" fmla="*/ 414719 h 420623"/>
                  <a:gd name="connsiteX4" fmla="*/ 74486 w 995171"/>
                  <a:gd name="connsiteY4" fmla="*/ 131921 h 420623"/>
                  <a:gd name="connsiteX5" fmla="*/ 568262 w 995171"/>
                  <a:gd name="connsiteY5" fmla="*/ 417576 h 420623"/>
                  <a:gd name="connsiteX6" fmla="*/ 568262 w 995171"/>
                  <a:gd name="connsiteY6" fmla="*/ 348234 h 420623"/>
                  <a:gd name="connsiteX7" fmla="*/ 541306 w 995171"/>
                  <a:gd name="connsiteY7" fmla="*/ 346520 h 420623"/>
                  <a:gd name="connsiteX8" fmla="*/ 523780 w 995171"/>
                  <a:gd name="connsiteY8" fmla="*/ 338804 h 420623"/>
                  <a:gd name="connsiteX9" fmla="*/ 516065 w 995171"/>
                  <a:gd name="connsiteY9" fmla="*/ 321945 h 420623"/>
                  <a:gd name="connsiteX10" fmla="*/ 514350 w 995171"/>
                  <a:gd name="connsiteY10" fmla="*/ 294608 h 420623"/>
                  <a:gd name="connsiteX11" fmla="*/ 514350 w 995171"/>
                  <a:gd name="connsiteY11" fmla="*/ 195644 h 420623"/>
                  <a:gd name="connsiteX12" fmla="*/ 568262 w 995171"/>
                  <a:gd name="connsiteY12" fmla="*/ 195644 h 420623"/>
                  <a:gd name="connsiteX13" fmla="*/ 568262 w 995171"/>
                  <a:gd name="connsiteY13" fmla="*/ 131921 h 420623"/>
                  <a:gd name="connsiteX14" fmla="*/ 514350 w 995171"/>
                  <a:gd name="connsiteY14" fmla="*/ 131921 h 420623"/>
                  <a:gd name="connsiteX15" fmla="*/ 514350 w 995171"/>
                  <a:gd name="connsiteY15" fmla="*/ 21812 h 420623"/>
                  <a:gd name="connsiteX16" fmla="*/ 439865 w 995171"/>
                  <a:gd name="connsiteY16" fmla="*/ 21812 h 420623"/>
                  <a:gd name="connsiteX17" fmla="*/ 439865 w 995171"/>
                  <a:gd name="connsiteY17" fmla="*/ 295180 h 420623"/>
                  <a:gd name="connsiteX18" fmla="*/ 445865 w 995171"/>
                  <a:gd name="connsiteY18" fmla="*/ 353473 h 420623"/>
                  <a:gd name="connsiteX19" fmla="*/ 465677 w 995171"/>
                  <a:gd name="connsiteY19" fmla="*/ 391001 h 420623"/>
                  <a:gd name="connsiteX20" fmla="*/ 502063 w 995171"/>
                  <a:gd name="connsiteY20" fmla="*/ 411385 h 420623"/>
                  <a:gd name="connsiteX21" fmla="*/ 558927 w 995171"/>
                  <a:gd name="connsiteY21" fmla="*/ 417671 h 420623"/>
                  <a:gd name="connsiteX22" fmla="*/ 568262 w 995171"/>
                  <a:gd name="connsiteY22" fmla="*/ 417671 h 420623"/>
                  <a:gd name="connsiteX23" fmla="*/ 995172 w 995171"/>
                  <a:gd name="connsiteY23" fmla="*/ 0 h 420623"/>
                  <a:gd name="connsiteX24" fmla="*/ 920687 w 995171"/>
                  <a:gd name="connsiteY24" fmla="*/ 0 h 420623"/>
                  <a:gd name="connsiteX25" fmla="*/ 920687 w 995171"/>
                  <a:gd name="connsiteY25" fmla="*/ 414719 h 420623"/>
                  <a:gd name="connsiteX26" fmla="*/ 995172 w 995171"/>
                  <a:gd name="connsiteY26" fmla="*/ 414719 h 420623"/>
                  <a:gd name="connsiteX27" fmla="*/ 995172 w 995171"/>
                  <a:gd name="connsiteY27" fmla="*/ 0 h 420623"/>
                  <a:gd name="connsiteX28" fmla="*/ 367951 w 995171"/>
                  <a:gd name="connsiteY28" fmla="*/ 159830 h 420623"/>
                  <a:gd name="connsiteX29" fmla="*/ 281273 w 995171"/>
                  <a:gd name="connsiteY29" fmla="*/ 126206 h 420623"/>
                  <a:gd name="connsiteX30" fmla="*/ 232410 w 995171"/>
                  <a:gd name="connsiteY30" fmla="*/ 137065 h 420623"/>
                  <a:gd name="connsiteX31" fmla="*/ 195358 w 995171"/>
                  <a:gd name="connsiteY31" fmla="*/ 167259 h 420623"/>
                  <a:gd name="connsiteX32" fmla="*/ 191262 w 995171"/>
                  <a:gd name="connsiteY32" fmla="*/ 172498 h 420623"/>
                  <a:gd name="connsiteX33" fmla="*/ 191262 w 995171"/>
                  <a:gd name="connsiteY33" fmla="*/ 167831 h 420623"/>
                  <a:gd name="connsiteX34" fmla="*/ 191262 w 995171"/>
                  <a:gd name="connsiteY34" fmla="*/ 132017 h 420623"/>
                  <a:gd name="connsiteX35" fmla="*/ 117920 w 995171"/>
                  <a:gd name="connsiteY35" fmla="*/ 132017 h 420623"/>
                  <a:gd name="connsiteX36" fmla="*/ 117920 w 995171"/>
                  <a:gd name="connsiteY36" fmla="*/ 414814 h 420623"/>
                  <a:gd name="connsiteX37" fmla="*/ 191929 w 995171"/>
                  <a:gd name="connsiteY37" fmla="*/ 414814 h 420623"/>
                  <a:gd name="connsiteX38" fmla="*/ 191929 w 995171"/>
                  <a:gd name="connsiteY38" fmla="*/ 264128 h 420623"/>
                  <a:gd name="connsiteX39" fmla="*/ 192024 w 995171"/>
                  <a:gd name="connsiteY39" fmla="*/ 274606 h 420623"/>
                  <a:gd name="connsiteX40" fmla="*/ 192119 w 995171"/>
                  <a:gd name="connsiteY40" fmla="*/ 269558 h 420623"/>
                  <a:gd name="connsiteX41" fmla="*/ 211741 w 995171"/>
                  <a:gd name="connsiteY41" fmla="*/ 210884 h 420623"/>
                  <a:gd name="connsiteX42" fmla="*/ 258985 w 995171"/>
                  <a:gd name="connsiteY42" fmla="*/ 190786 h 420623"/>
                  <a:gd name="connsiteX43" fmla="*/ 307753 w 995171"/>
                  <a:gd name="connsiteY43" fmla="*/ 210407 h 420623"/>
                  <a:gd name="connsiteX44" fmla="*/ 323945 w 995171"/>
                  <a:gd name="connsiteY44" fmla="*/ 264605 h 420623"/>
                  <a:gd name="connsiteX45" fmla="*/ 323945 w 995171"/>
                  <a:gd name="connsiteY45" fmla="*/ 264605 h 420623"/>
                  <a:gd name="connsiteX46" fmla="*/ 323945 w 995171"/>
                  <a:gd name="connsiteY46" fmla="*/ 265176 h 420623"/>
                  <a:gd name="connsiteX47" fmla="*/ 323945 w 995171"/>
                  <a:gd name="connsiteY47" fmla="*/ 265271 h 420623"/>
                  <a:gd name="connsiteX48" fmla="*/ 323945 w 995171"/>
                  <a:gd name="connsiteY48" fmla="*/ 414814 h 420623"/>
                  <a:gd name="connsiteX49" fmla="*/ 399098 w 995171"/>
                  <a:gd name="connsiteY49" fmla="*/ 414814 h 420623"/>
                  <a:gd name="connsiteX50" fmla="*/ 399098 w 995171"/>
                  <a:gd name="connsiteY50" fmla="*/ 254222 h 420623"/>
                  <a:gd name="connsiteX51" fmla="*/ 367951 w 995171"/>
                  <a:gd name="connsiteY51" fmla="*/ 159830 h 420623"/>
                  <a:gd name="connsiteX52" fmla="*/ 881825 w 995171"/>
                  <a:gd name="connsiteY52" fmla="*/ 272796 h 420623"/>
                  <a:gd name="connsiteX53" fmla="*/ 871061 w 995171"/>
                  <a:gd name="connsiteY53" fmla="*/ 215646 h 420623"/>
                  <a:gd name="connsiteX54" fmla="*/ 841057 w 995171"/>
                  <a:gd name="connsiteY54" fmla="*/ 168974 h 420623"/>
                  <a:gd name="connsiteX55" fmla="*/ 794957 w 995171"/>
                  <a:gd name="connsiteY55" fmla="*/ 137636 h 420623"/>
                  <a:gd name="connsiteX56" fmla="*/ 735806 w 995171"/>
                  <a:gd name="connsiteY56" fmla="*/ 126302 h 420623"/>
                  <a:gd name="connsiteX57" fmla="*/ 678371 w 995171"/>
                  <a:gd name="connsiteY57" fmla="*/ 137922 h 420623"/>
                  <a:gd name="connsiteX58" fmla="*/ 631698 w 995171"/>
                  <a:gd name="connsiteY58" fmla="*/ 169355 h 420623"/>
                  <a:gd name="connsiteX59" fmla="*/ 600266 w 995171"/>
                  <a:gd name="connsiteY59" fmla="*/ 216027 h 420623"/>
                  <a:gd name="connsiteX60" fmla="*/ 588645 w 995171"/>
                  <a:gd name="connsiteY60" fmla="*/ 273463 h 420623"/>
                  <a:gd name="connsiteX61" fmla="*/ 599694 w 995171"/>
                  <a:gd name="connsiteY61" fmla="*/ 330899 h 420623"/>
                  <a:gd name="connsiteX62" fmla="*/ 630269 w 995171"/>
                  <a:gd name="connsiteY62" fmla="*/ 377571 h 420623"/>
                  <a:gd name="connsiteX63" fmla="*/ 677513 w 995171"/>
                  <a:gd name="connsiteY63" fmla="*/ 409004 h 420623"/>
                  <a:gd name="connsiteX64" fmla="*/ 738092 w 995171"/>
                  <a:gd name="connsiteY64" fmla="*/ 420624 h 420623"/>
                  <a:gd name="connsiteX65" fmla="*/ 863918 w 995171"/>
                  <a:gd name="connsiteY65" fmla="*/ 365093 h 420623"/>
                  <a:gd name="connsiteX66" fmla="*/ 810292 w 995171"/>
                  <a:gd name="connsiteY66" fmla="*/ 324231 h 420623"/>
                  <a:gd name="connsiteX67" fmla="*/ 738664 w 995171"/>
                  <a:gd name="connsiteY67" fmla="*/ 355854 h 420623"/>
                  <a:gd name="connsiteX68" fmla="*/ 687229 w 995171"/>
                  <a:gd name="connsiteY68" fmla="*/ 341376 h 420623"/>
                  <a:gd name="connsiteX69" fmla="*/ 660368 w 995171"/>
                  <a:gd name="connsiteY69" fmla="*/ 302133 h 420623"/>
                  <a:gd name="connsiteX70" fmla="*/ 659606 w 995171"/>
                  <a:gd name="connsiteY70" fmla="*/ 299466 h 420623"/>
                  <a:gd name="connsiteX71" fmla="*/ 881825 w 995171"/>
                  <a:gd name="connsiteY71" fmla="*/ 299466 h 420623"/>
                  <a:gd name="connsiteX72" fmla="*/ 881825 w 995171"/>
                  <a:gd name="connsiteY72" fmla="*/ 272796 h 420623"/>
                  <a:gd name="connsiteX73" fmla="*/ 660368 w 995171"/>
                  <a:gd name="connsiteY73" fmla="*/ 246793 h 420623"/>
                  <a:gd name="connsiteX74" fmla="*/ 735330 w 995171"/>
                  <a:gd name="connsiteY74" fmla="*/ 189929 h 420623"/>
                  <a:gd name="connsiteX75" fmla="*/ 810387 w 995171"/>
                  <a:gd name="connsiteY75" fmla="*/ 246698 h 420623"/>
                  <a:gd name="connsiteX76" fmla="*/ 660368 w 995171"/>
                  <a:gd name="connsiteY76" fmla="*/ 246793 h 42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995171" h="420623">
                    <a:moveTo>
                      <a:pt x="74486" y="131921"/>
                    </a:moveTo>
                    <a:lnTo>
                      <a:pt x="0" y="131921"/>
                    </a:lnTo>
                    <a:lnTo>
                      <a:pt x="0" y="414719"/>
                    </a:lnTo>
                    <a:lnTo>
                      <a:pt x="74486" y="414719"/>
                    </a:lnTo>
                    <a:lnTo>
                      <a:pt x="74486" y="131921"/>
                    </a:lnTo>
                    <a:close/>
                    <a:moveTo>
                      <a:pt x="568262" y="417576"/>
                    </a:moveTo>
                    <a:lnTo>
                      <a:pt x="568262" y="348234"/>
                    </a:lnTo>
                    <a:cubicBezTo>
                      <a:pt x="557308" y="348139"/>
                      <a:pt x="548259" y="347567"/>
                      <a:pt x="541306" y="346520"/>
                    </a:cubicBezTo>
                    <a:cubicBezTo>
                      <a:pt x="533591" y="345281"/>
                      <a:pt x="527685" y="342710"/>
                      <a:pt x="523780" y="338804"/>
                    </a:cubicBezTo>
                    <a:cubicBezTo>
                      <a:pt x="519875" y="334899"/>
                      <a:pt x="517303" y="329184"/>
                      <a:pt x="516065" y="321945"/>
                    </a:cubicBezTo>
                    <a:cubicBezTo>
                      <a:pt x="514922" y="314992"/>
                      <a:pt x="514350" y="305753"/>
                      <a:pt x="514350" y="294608"/>
                    </a:cubicBezTo>
                    <a:lnTo>
                      <a:pt x="514350" y="195644"/>
                    </a:lnTo>
                    <a:lnTo>
                      <a:pt x="568262" y="195644"/>
                    </a:lnTo>
                    <a:lnTo>
                      <a:pt x="568262" y="131921"/>
                    </a:lnTo>
                    <a:lnTo>
                      <a:pt x="514350" y="131921"/>
                    </a:lnTo>
                    <a:lnTo>
                      <a:pt x="514350" y="21812"/>
                    </a:lnTo>
                    <a:lnTo>
                      <a:pt x="439865" y="21812"/>
                    </a:lnTo>
                    <a:lnTo>
                      <a:pt x="439865" y="295180"/>
                    </a:lnTo>
                    <a:cubicBezTo>
                      <a:pt x="439865" y="318230"/>
                      <a:pt x="441865" y="337852"/>
                      <a:pt x="445865" y="353473"/>
                    </a:cubicBezTo>
                    <a:cubicBezTo>
                      <a:pt x="449771" y="368903"/>
                      <a:pt x="456438" y="381572"/>
                      <a:pt x="465677" y="391001"/>
                    </a:cubicBezTo>
                    <a:cubicBezTo>
                      <a:pt x="474917" y="400431"/>
                      <a:pt x="487204" y="407289"/>
                      <a:pt x="502063" y="411385"/>
                    </a:cubicBezTo>
                    <a:cubicBezTo>
                      <a:pt x="517112" y="415481"/>
                      <a:pt x="536258" y="417671"/>
                      <a:pt x="558927" y="417671"/>
                    </a:cubicBezTo>
                    <a:lnTo>
                      <a:pt x="568262" y="417671"/>
                    </a:lnTo>
                    <a:close/>
                    <a:moveTo>
                      <a:pt x="995172" y="0"/>
                    </a:moveTo>
                    <a:lnTo>
                      <a:pt x="920687" y="0"/>
                    </a:lnTo>
                    <a:lnTo>
                      <a:pt x="920687" y="414719"/>
                    </a:lnTo>
                    <a:lnTo>
                      <a:pt x="995172" y="414719"/>
                    </a:lnTo>
                    <a:lnTo>
                      <a:pt x="995172" y="0"/>
                    </a:lnTo>
                    <a:close/>
                    <a:moveTo>
                      <a:pt x="367951" y="159830"/>
                    </a:moveTo>
                    <a:cubicBezTo>
                      <a:pt x="347282" y="137541"/>
                      <a:pt x="318135" y="126206"/>
                      <a:pt x="281273" y="126206"/>
                    </a:cubicBezTo>
                    <a:cubicBezTo>
                      <a:pt x="263462" y="126206"/>
                      <a:pt x="247079" y="129921"/>
                      <a:pt x="232410" y="137065"/>
                    </a:cubicBezTo>
                    <a:cubicBezTo>
                      <a:pt x="217742" y="144304"/>
                      <a:pt x="205264" y="154496"/>
                      <a:pt x="195358" y="167259"/>
                    </a:cubicBezTo>
                    <a:lnTo>
                      <a:pt x="191262" y="172498"/>
                    </a:lnTo>
                    <a:lnTo>
                      <a:pt x="191262" y="167831"/>
                    </a:lnTo>
                    <a:lnTo>
                      <a:pt x="191262" y="132017"/>
                    </a:lnTo>
                    <a:lnTo>
                      <a:pt x="117920" y="132017"/>
                    </a:lnTo>
                    <a:lnTo>
                      <a:pt x="117920" y="414814"/>
                    </a:lnTo>
                    <a:lnTo>
                      <a:pt x="191929" y="414814"/>
                    </a:lnTo>
                    <a:lnTo>
                      <a:pt x="191929" y="264128"/>
                    </a:lnTo>
                    <a:lnTo>
                      <a:pt x="192024" y="274606"/>
                    </a:lnTo>
                    <a:cubicBezTo>
                      <a:pt x="192024" y="272891"/>
                      <a:pt x="192024" y="271177"/>
                      <a:pt x="192119" y="269558"/>
                    </a:cubicBezTo>
                    <a:cubicBezTo>
                      <a:pt x="192881" y="243173"/>
                      <a:pt x="199454" y="223456"/>
                      <a:pt x="211741" y="210884"/>
                    </a:cubicBezTo>
                    <a:cubicBezTo>
                      <a:pt x="224790" y="197549"/>
                      <a:pt x="240697" y="190786"/>
                      <a:pt x="258985" y="190786"/>
                    </a:cubicBezTo>
                    <a:cubicBezTo>
                      <a:pt x="280511" y="190786"/>
                      <a:pt x="296894" y="197358"/>
                      <a:pt x="307753" y="210407"/>
                    </a:cubicBezTo>
                    <a:cubicBezTo>
                      <a:pt x="318421" y="223171"/>
                      <a:pt x="323850" y="241364"/>
                      <a:pt x="323945" y="264605"/>
                    </a:cubicBezTo>
                    <a:lnTo>
                      <a:pt x="323945" y="264605"/>
                    </a:lnTo>
                    <a:lnTo>
                      <a:pt x="323945" y="265176"/>
                    </a:lnTo>
                    <a:lnTo>
                      <a:pt x="323945" y="265271"/>
                    </a:lnTo>
                    <a:lnTo>
                      <a:pt x="323945" y="414814"/>
                    </a:lnTo>
                    <a:lnTo>
                      <a:pt x="399098" y="414814"/>
                    </a:lnTo>
                    <a:lnTo>
                      <a:pt x="399098" y="254222"/>
                    </a:lnTo>
                    <a:cubicBezTo>
                      <a:pt x="399193" y="213931"/>
                      <a:pt x="388620" y="182118"/>
                      <a:pt x="367951" y="159830"/>
                    </a:cubicBezTo>
                    <a:moveTo>
                      <a:pt x="881825" y="272796"/>
                    </a:moveTo>
                    <a:cubicBezTo>
                      <a:pt x="881825" y="252508"/>
                      <a:pt x="878205" y="233267"/>
                      <a:pt x="871061" y="215646"/>
                    </a:cubicBezTo>
                    <a:cubicBezTo>
                      <a:pt x="863918" y="198025"/>
                      <a:pt x="853821" y="182309"/>
                      <a:pt x="841057" y="168974"/>
                    </a:cubicBezTo>
                    <a:cubicBezTo>
                      <a:pt x="828294" y="155639"/>
                      <a:pt x="812768" y="145066"/>
                      <a:pt x="794957" y="137636"/>
                    </a:cubicBezTo>
                    <a:cubicBezTo>
                      <a:pt x="777145" y="130112"/>
                      <a:pt x="757238" y="126302"/>
                      <a:pt x="735806" y="126302"/>
                    </a:cubicBezTo>
                    <a:cubicBezTo>
                      <a:pt x="715518" y="126302"/>
                      <a:pt x="696182" y="130207"/>
                      <a:pt x="678371" y="137922"/>
                    </a:cubicBezTo>
                    <a:cubicBezTo>
                      <a:pt x="660559" y="145637"/>
                      <a:pt x="644843" y="156210"/>
                      <a:pt x="631698" y="169355"/>
                    </a:cubicBezTo>
                    <a:cubicBezTo>
                      <a:pt x="618554" y="182499"/>
                      <a:pt x="607981" y="198215"/>
                      <a:pt x="600266" y="216027"/>
                    </a:cubicBezTo>
                    <a:cubicBezTo>
                      <a:pt x="592550" y="233839"/>
                      <a:pt x="588645" y="253175"/>
                      <a:pt x="588645" y="273463"/>
                    </a:cubicBezTo>
                    <a:cubicBezTo>
                      <a:pt x="588645" y="293751"/>
                      <a:pt x="592360" y="313087"/>
                      <a:pt x="599694" y="330899"/>
                    </a:cubicBezTo>
                    <a:cubicBezTo>
                      <a:pt x="607028" y="348710"/>
                      <a:pt x="617315" y="364426"/>
                      <a:pt x="630269" y="377571"/>
                    </a:cubicBezTo>
                    <a:cubicBezTo>
                      <a:pt x="643223" y="390716"/>
                      <a:pt x="659130" y="401288"/>
                      <a:pt x="677513" y="409004"/>
                    </a:cubicBezTo>
                    <a:cubicBezTo>
                      <a:pt x="695897" y="416719"/>
                      <a:pt x="716280" y="420624"/>
                      <a:pt x="738092" y="420624"/>
                    </a:cubicBezTo>
                    <a:cubicBezTo>
                      <a:pt x="801148" y="420624"/>
                      <a:pt x="840391" y="391954"/>
                      <a:pt x="863918" y="365093"/>
                    </a:cubicBezTo>
                    <a:lnTo>
                      <a:pt x="810292" y="324231"/>
                    </a:lnTo>
                    <a:cubicBezTo>
                      <a:pt x="798957" y="337661"/>
                      <a:pt x="772192" y="355854"/>
                      <a:pt x="738664" y="355854"/>
                    </a:cubicBezTo>
                    <a:cubicBezTo>
                      <a:pt x="717614" y="355854"/>
                      <a:pt x="700373" y="350996"/>
                      <a:pt x="687229" y="341376"/>
                    </a:cubicBezTo>
                    <a:cubicBezTo>
                      <a:pt x="674084" y="331756"/>
                      <a:pt x="665036" y="318611"/>
                      <a:pt x="660368" y="302133"/>
                    </a:cubicBezTo>
                    <a:lnTo>
                      <a:pt x="659606" y="299466"/>
                    </a:lnTo>
                    <a:lnTo>
                      <a:pt x="881825" y="299466"/>
                    </a:lnTo>
                    <a:lnTo>
                      <a:pt x="881825" y="272796"/>
                    </a:lnTo>
                    <a:close/>
                    <a:moveTo>
                      <a:pt x="660368" y="246793"/>
                    </a:moveTo>
                    <a:cubicBezTo>
                      <a:pt x="660368" y="226124"/>
                      <a:pt x="684086" y="189929"/>
                      <a:pt x="735330" y="189929"/>
                    </a:cubicBezTo>
                    <a:cubicBezTo>
                      <a:pt x="786575" y="189929"/>
                      <a:pt x="810387" y="226028"/>
                      <a:pt x="810387" y="246698"/>
                    </a:cubicBezTo>
                    <a:lnTo>
                      <a:pt x="660368" y="24679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1C42114-E0DC-41C5-A333-869DAB921F8F}"/>
                  </a:ext>
                </a:extLst>
              </p:cNvPr>
              <p:cNvSpPr/>
              <p:nvPr/>
            </p:nvSpPr>
            <p:spPr>
              <a:xfrm>
                <a:off x="2358770" y="6728469"/>
                <a:ext cx="79057" cy="79057"/>
              </a:xfrm>
              <a:custGeom>
                <a:avLst/>
                <a:gdLst>
                  <a:gd name="connsiteX0" fmla="*/ 39529 w 79057"/>
                  <a:gd name="connsiteY0" fmla="*/ 5620 h 79057"/>
                  <a:gd name="connsiteX1" fmla="*/ 73438 w 79057"/>
                  <a:gd name="connsiteY1" fmla="*/ 39529 h 79057"/>
                  <a:gd name="connsiteX2" fmla="*/ 39529 w 79057"/>
                  <a:gd name="connsiteY2" fmla="*/ 73438 h 79057"/>
                  <a:gd name="connsiteX3" fmla="*/ 5620 w 79057"/>
                  <a:gd name="connsiteY3" fmla="*/ 39529 h 79057"/>
                  <a:gd name="connsiteX4" fmla="*/ 39529 w 79057"/>
                  <a:gd name="connsiteY4" fmla="*/ 5620 h 79057"/>
                  <a:gd name="connsiteX5" fmla="*/ 39529 w 79057"/>
                  <a:gd name="connsiteY5" fmla="*/ 0 h 79057"/>
                  <a:gd name="connsiteX6" fmla="*/ 0 w 79057"/>
                  <a:gd name="connsiteY6" fmla="*/ 39529 h 79057"/>
                  <a:gd name="connsiteX7" fmla="*/ 39529 w 79057"/>
                  <a:gd name="connsiteY7" fmla="*/ 79058 h 79057"/>
                  <a:gd name="connsiteX8" fmla="*/ 79058 w 79057"/>
                  <a:gd name="connsiteY8" fmla="*/ 39529 h 79057"/>
                  <a:gd name="connsiteX9" fmla="*/ 39529 w 79057"/>
                  <a:gd name="connsiteY9" fmla="*/ 0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5620"/>
                    </a:moveTo>
                    <a:cubicBezTo>
                      <a:pt x="58198" y="5620"/>
                      <a:pt x="73438" y="20860"/>
                      <a:pt x="73438" y="39529"/>
                    </a:cubicBezTo>
                    <a:cubicBezTo>
                      <a:pt x="73438" y="58198"/>
                      <a:pt x="58198" y="73438"/>
                      <a:pt x="39529" y="73438"/>
                    </a:cubicBezTo>
                    <a:cubicBezTo>
                      <a:pt x="20860" y="73438"/>
                      <a:pt x="5620" y="58198"/>
                      <a:pt x="5620" y="39529"/>
                    </a:cubicBezTo>
                    <a:cubicBezTo>
                      <a:pt x="5620" y="20860"/>
                      <a:pt x="20860" y="5620"/>
                      <a:pt x="39529" y="5620"/>
                    </a:cubicBezTo>
                    <a:moveTo>
                      <a:pt x="39529" y="0"/>
                    </a:moveTo>
                    <a:cubicBezTo>
                      <a:pt x="17717" y="0"/>
                      <a:pt x="0" y="17717"/>
                      <a:pt x="0" y="39529"/>
                    </a:cubicBezTo>
                    <a:cubicBezTo>
                      <a:pt x="0" y="61341"/>
                      <a:pt x="17717" y="79058"/>
                      <a:pt x="39529" y="79058"/>
                    </a:cubicBezTo>
                    <a:cubicBezTo>
                      <a:pt x="61341" y="79058"/>
                      <a:pt x="79058" y="61341"/>
                      <a:pt x="79058" y="39529"/>
                    </a:cubicBezTo>
                    <a:cubicBezTo>
                      <a:pt x="79058" y="17717"/>
                      <a:pt x="61341" y="0"/>
                      <a:pt x="39529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B18CC9F-8A17-402D-B10E-AE9061E9554F}"/>
                  </a:ext>
                </a:extLst>
              </p:cNvPr>
              <p:cNvSpPr/>
              <p:nvPr/>
            </p:nvSpPr>
            <p:spPr>
              <a:xfrm>
                <a:off x="2384869" y="6748090"/>
                <a:ext cx="30765" cy="39528"/>
              </a:xfrm>
              <a:custGeom>
                <a:avLst/>
                <a:gdLst>
                  <a:gd name="connsiteX0" fmla="*/ 16383 w 30765"/>
                  <a:gd name="connsiteY0" fmla="*/ 95 h 39528"/>
                  <a:gd name="connsiteX1" fmla="*/ 23051 w 30765"/>
                  <a:gd name="connsiteY1" fmla="*/ 1715 h 39528"/>
                  <a:gd name="connsiteX2" fmla="*/ 27718 w 30765"/>
                  <a:gd name="connsiteY2" fmla="*/ 6191 h 39528"/>
                  <a:gd name="connsiteX3" fmla="*/ 29337 w 30765"/>
                  <a:gd name="connsiteY3" fmla="*/ 12478 h 39528"/>
                  <a:gd name="connsiteX4" fmla="*/ 27146 w 30765"/>
                  <a:gd name="connsiteY4" fmla="*/ 19622 h 39528"/>
                  <a:gd name="connsiteX5" fmla="*/ 21812 w 30765"/>
                  <a:gd name="connsiteY5" fmla="*/ 23717 h 39528"/>
                  <a:gd name="connsiteX6" fmla="*/ 30766 w 30765"/>
                  <a:gd name="connsiteY6" fmla="*/ 39529 h 39528"/>
                  <a:gd name="connsiteX7" fmla="*/ 23717 w 30765"/>
                  <a:gd name="connsiteY7" fmla="*/ 39529 h 39528"/>
                  <a:gd name="connsiteX8" fmla="*/ 15526 w 30765"/>
                  <a:gd name="connsiteY8" fmla="*/ 24860 h 39528"/>
                  <a:gd name="connsiteX9" fmla="*/ 6191 w 30765"/>
                  <a:gd name="connsiteY9" fmla="*/ 24860 h 39528"/>
                  <a:gd name="connsiteX10" fmla="*/ 6191 w 30765"/>
                  <a:gd name="connsiteY10" fmla="*/ 39529 h 39528"/>
                  <a:gd name="connsiteX11" fmla="*/ 0 w 30765"/>
                  <a:gd name="connsiteY11" fmla="*/ 39529 h 39528"/>
                  <a:gd name="connsiteX12" fmla="*/ 0 w 30765"/>
                  <a:gd name="connsiteY12" fmla="*/ 0 h 39528"/>
                  <a:gd name="connsiteX13" fmla="*/ 16383 w 30765"/>
                  <a:gd name="connsiteY13" fmla="*/ 0 h 39528"/>
                  <a:gd name="connsiteX14" fmla="*/ 16383 w 30765"/>
                  <a:gd name="connsiteY14" fmla="*/ 19336 h 39528"/>
                  <a:gd name="connsiteX15" fmla="*/ 19907 w 30765"/>
                  <a:gd name="connsiteY15" fmla="*/ 18478 h 39528"/>
                  <a:gd name="connsiteX16" fmla="*/ 22289 w 30765"/>
                  <a:gd name="connsiteY16" fmla="*/ 16097 h 39528"/>
                  <a:gd name="connsiteX17" fmla="*/ 23146 w 30765"/>
                  <a:gd name="connsiteY17" fmla="*/ 12573 h 39528"/>
                  <a:gd name="connsiteX18" fmla="*/ 22289 w 30765"/>
                  <a:gd name="connsiteY18" fmla="*/ 9049 h 39528"/>
                  <a:gd name="connsiteX19" fmla="*/ 19907 w 30765"/>
                  <a:gd name="connsiteY19" fmla="*/ 6668 h 39528"/>
                  <a:gd name="connsiteX20" fmla="*/ 16383 w 30765"/>
                  <a:gd name="connsiteY20" fmla="*/ 5810 h 39528"/>
                  <a:gd name="connsiteX21" fmla="*/ 6191 w 30765"/>
                  <a:gd name="connsiteY21" fmla="*/ 5810 h 39528"/>
                  <a:gd name="connsiteX22" fmla="*/ 6191 w 30765"/>
                  <a:gd name="connsiteY22" fmla="*/ 19336 h 39528"/>
                  <a:gd name="connsiteX23" fmla="*/ 16383 w 30765"/>
                  <a:gd name="connsiteY23" fmla="*/ 19336 h 3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765" h="39528">
                    <a:moveTo>
                      <a:pt x="16383" y="95"/>
                    </a:moveTo>
                    <a:cubicBezTo>
                      <a:pt x="18860" y="95"/>
                      <a:pt x="21050" y="667"/>
                      <a:pt x="23051" y="1715"/>
                    </a:cubicBezTo>
                    <a:cubicBezTo>
                      <a:pt x="25051" y="2762"/>
                      <a:pt x="26575" y="4286"/>
                      <a:pt x="27718" y="6191"/>
                    </a:cubicBezTo>
                    <a:cubicBezTo>
                      <a:pt x="28861" y="8096"/>
                      <a:pt x="29337" y="10192"/>
                      <a:pt x="29337" y="12478"/>
                    </a:cubicBezTo>
                    <a:cubicBezTo>
                      <a:pt x="29337" y="15335"/>
                      <a:pt x="28575" y="17717"/>
                      <a:pt x="27146" y="19622"/>
                    </a:cubicBezTo>
                    <a:cubicBezTo>
                      <a:pt x="25718" y="21527"/>
                      <a:pt x="23908" y="22860"/>
                      <a:pt x="21812" y="23717"/>
                    </a:cubicBezTo>
                    <a:lnTo>
                      <a:pt x="30766" y="39529"/>
                    </a:lnTo>
                    <a:lnTo>
                      <a:pt x="23717" y="39529"/>
                    </a:lnTo>
                    <a:lnTo>
                      <a:pt x="15526" y="24860"/>
                    </a:lnTo>
                    <a:lnTo>
                      <a:pt x="6191" y="24860"/>
                    </a:lnTo>
                    <a:lnTo>
                      <a:pt x="6191" y="39529"/>
                    </a:lnTo>
                    <a:lnTo>
                      <a:pt x="0" y="39529"/>
                    </a:lnTo>
                    <a:lnTo>
                      <a:pt x="0" y="0"/>
                    </a:lnTo>
                    <a:lnTo>
                      <a:pt x="16383" y="0"/>
                    </a:lnTo>
                    <a:close/>
                    <a:moveTo>
                      <a:pt x="16383" y="19336"/>
                    </a:moveTo>
                    <a:cubicBezTo>
                      <a:pt x="17717" y="19336"/>
                      <a:pt x="18860" y="19050"/>
                      <a:pt x="19907" y="18478"/>
                    </a:cubicBezTo>
                    <a:cubicBezTo>
                      <a:pt x="20955" y="17907"/>
                      <a:pt x="21717" y="17050"/>
                      <a:pt x="22289" y="16097"/>
                    </a:cubicBezTo>
                    <a:cubicBezTo>
                      <a:pt x="22860" y="15050"/>
                      <a:pt x="23146" y="13906"/>
                      <a:pt x="23146" y="12573"/>
                    </a:cubicBezTo>
                    <a:cubicBezTo>
                      <a:pt x="23146" y="11240"/>
                      <a:pt x="22860" y="10097"/>
                      <a:pt x="22289" y="9049"/>
                    </a:cubicBezTo>
                    <a:cubicBezTo>
                      <a:pt x="21717" y="8001"/>
                      <a:pt x="20860" y="7239"/>
                      <a:pt x="19907" y="6668"/>
                    </a:cubicBezTo>
                    <a:cubicBezTo>
                      <a:pt x="18860" y="6096"/>
                      <a:pt x="17717" y="5810"/>
                      <a:pt x="16383" y="5810"/>
                    </a:cubicBezTo>
                    <a:lnTo>
                      <a:pt x="6191" y="5810"/>
                    </a:lnTo>
                    <a:lnTo>
                      <a:pt x="6191" y="19336"/>
                    </a:lnTo>
                    <a:lnTo>
                      <a:pt x="16383" y="1933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538DC6-5A10-44DE-BF8C-5185BC4F6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3803" y="0"/>
            <a:ext cx="4325371" cy="6392520"/>
            <a:chOff x="573803" y="0"/>
            <a:chExt cx="4325371" cy="63925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E35751-F391-41AA-9B05-1647E37D235B}"/>
                </a:ext>
              </a:extLst>
            </p:cNvPr>
            <p:cNvSpPr/>
            <p:nvPr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F1866E-6300-47C1-B36B-E4F93E357EE1}"/>
                </a:ext>
              </a:extLst>
            </p:cNvPr>
            <p:cNvSpPr/>
            <p:nvPr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266AC4-1BB0-4DCC-B988-F338CCC87BB0}"/>
                </a:ext>
              </a:extLst>
            </p:cNvPr>
            <p:cNvSpPr/>
            <p:nvPr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200040-B841-47B7-8555-E0299CDC24FA}"/>
                </a:ext>
              </a:extLst>
            </p:cNvPr>
            <p:cNvSpPr/>
            <p:nvPr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D8DF60-7E0A-43C5-81B6-9B3522A7A826}"/>
                </a:ext>
              </a:extLst>
            </p:cNvPr>
            <p:cNvGrpSpPr/>
            <p:nvPr/>
          </p:nvGrpSpPr>
          <p:grpSpPr>
            <a:xfrm>
              <a:off x="1468406" y="5995719"/>
              <a:ext cx="1059754" cy="396801"/>
              <a:chOff x="1314450" y="6391094"/>
              <a:chExt cx="1123377" cy="420623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AC5EDAF-1FA5-4CEA-99CA-7D0E1F5DDF81}"/>
                  </a:ext>
                </a:extLst>
              </p:cNvPr>
              <p:cNvSpPr/>
              <p:nvPr/>
            </p:nvSpPr>
            <p:spPr>
              <a:xfrm>
                <a:off x="1314450" y="6396809"/>
                <a:ext cx="78581" cy="78581"/>
              </a:xfrm>
              <a:custGeom>
                <a:avLst/>
                <a:gdLst>
                  <a:gd name="connsiteX0" fmla="*/ 0 w 78581"/>
                  <a:gd name="connsiteY0" fmla="*/ 0 h 78581"/>
                  <a:gd name="connsiteX1" fmla="*/ 78581 w 78581"/>
                  <a:gd name="connsiteY1" fmla="*/ 0 h 78581"/>
                  <a:gd name="connsiteX2" fmla="*/ 78581 w 78581"/>
                  <a:gd name="connsiteY2" fmla="*/ 78581 h 78581"/>
                  <a:gd name="connsiteX3" fmla="*/ 0 w 78581"/>
                  <a:gd name="connsiteY3" fmla="*/ 7858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rgbClr val="00B2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731A324-874D-4D3D-95F1-8AE3303E2272}"/>
                  </a:ext>
                </a:extLst>
              </p:cNvPr>
              <p:cNvSpPr/>
              <p:nvPr/>
            </p:nvSpPr>
            <p:spPr>
              <a:xfrm>
                <a:off x="1316545" y="6391094"/>
                <a:ext cx="995171" cy="420623"/>
              </a:xfrm>
              <a:custGeom>
                <a:avLst/>
                <a:gdLst>
                  <a:gd name="connsiteX0" fmla="*/ 74486 w 995171"/>
                  <a:gd name="connsiteY0" fmla="*/ 131921 h 420623"/>
                  <a:gd name="connsiteX1" fmla="*/ 0 w 995171"/>
                  <a:gd name="connsiteY1" fmla="*/ 131921 h 420623"/>
                  <a:gd name="connsiteX2" fmla="*/ 0 w 995171"/>
                  <a:gd name="connsiteY2" fmla="*/ 414719 h 420623"/>
                  <a:gd name="connsiteX3" fmla="*/ 74486 w 995171"/>
                  <a:gd name="connsiteY3" fmla="*/ 414719 h 420623"/>
                  <a:gd name="connsiteX4" fmla="*/ 74486 w 995171"/>
                  <a:gd name="connsiteY4" fmla="*/ 131921 h 420623"/>
                  <a:gd name="connsiteX5" fmla="*/ 568262 w 995171"/>
                  <a:gd name="connsiteY5" fmla="*/ 417576 h 420623"/>
                  <a:gd name="connsiteX6" fmla="*/ 568262 w 995171"/>
                  <a:gd name="connsiteY6" fmla="*/ 348234 h 420623"/>
                  <a:gd name="connsiteX7" fmla="*/ 541306 w 995171"/>
                  <a:gd name="connsiteY7" fmla="*/ 346520 h 420623"/>
                  <a:gd name="connsiteX8" fmla="*/ 523780 w 995171"/>
                  <a:gd name="connsiteY8" fmla="*/ 338804 h 420623"/>
                  <a:gd name="connsiteX9" fmla="*/ 516065 w 995171"/>
                  <a:gd name="connsiteY9" fmla="*/ 321945 h 420623"/>
                  <a:gd name="connsiteX10" fmla="*/ 514350 w 995171"/>
                  <a:gd name="connsiteY10" fmla="*/ 294608 h 420623"/>
                  <a:gd name="connsiteX11" fmla="*/ 514350 w 995171"/>
                  <a:gd name="connsiteY11" fmla="*/ 195644 h 420623"/>
                  <a:gd name="connsiteX12" fmla="*/ 568262 w 995171"/>
                  <a:gd name="connsiteY12" fmla="*/ 195644 h 420623"/>
                  <a:gd name="connsiteX13" fmla="*/ 568262 w 995171"/>
                  <a:gd name="connsiteY13" fmla="*/ 131921 h 420623"/>
                  <a:gd name="connsiteX14" fmla="*/ 514350 w 995171"/>
                  <a:gd name="connsiteY14" fmla="*/ 131921 h 420623"/>
                  <a:gd name="connsiteX15" fmla="*/ 514350 w 995171"/>
                  <a:gd name="connsiteY15" fmla="*/ 21812 h 420623"/>
                  <a:gd name="connsiteX16" fmla="*/ 439865 w 995171"/>
                  <a:gd name="connsiteY16" fmla="*/ 21812 h 420623"/>
                  <a:gd name="connsiteX17" fmla="*/ 439865 w 995171"/>
                  <a:gd name="connsiteY17" fmla="*/ 295180 h 420623"/>
                  <a:gd name="connsiteX18" fmla="*/ 445865 w 995171"/>
                  <a:gd name="connsiteY18" fmla="*/ 353473 h 420623"/>
                  <a:gd name="connsiteX19" fmla="*/ 465677 w 995171"/>
                  <a:gd name="connsiteY19" fmla="*/ 391001 h 420623"/>
                  <a:gd name="connsiteX20" fmla="*/ 502063 w 995171"/>
                  <a:gd name="connsiteY20" fmla="*/ 411385 h 420623"/>
                  <a:gd name="connsiteX21" fmla="*/ 558927 w 995171"/>
                  <a:gd name="connsiteY21" fmla="*/ 417671 h 420623"/>
                  <a:gd name="connsiteX22" fmla="*/ 568262 w 995171"/>
                  <a:gd name="connsiteY22" fmla="*/ 417671 h 420623"/>
                  <a:gd name="connsiteX23" fmla="*/ 995172 w 995171"/>
                  <a:gd name="connsiteY23" fmla="*/ 0 h 420623"/>
                  <a:gd name="connsiteX24" fmla="*/ 920687 w 995171"/>
                  <a:gd name="connsiteY24" fmla="*/ 0 h 420623"/>
                  <a:gd name="connsiteX25" fmla="*/ 920687 w 995171"/>
                  <a:gd name="connsiteY25" fmla="*/ 414719 h 420623"/>
                  <a:gd name="connsiteX26" fmla="*/ 995172 w 995171"/>
                  <a:gd name="connsiteY26" fmla="*/ 414719 h 420623"/>
                  <a:gd name="connsiteX27" fmla="*/ 995172 w 995171"/>
                  <a:gd name="connsiteY27" fmla="*/ 0 h 420623"/>
                  <a:gd name="connsiteX28" fmla="*/ 367951 w 995171"/>
                  <a:gd name="connsiteY28" fmla="*/ 159830 h 420623"/>
                  <a:gd name="connsiteX29" fmla="*/ 281273 w 995171"/>
                  <a:gd name="connsiteY29" fmla="*/ 126206 h 420623"/>
                  <a:gd name="connsiteX30" fmla="*/ 232410 w 995171"/>
                  <a:gd name="connsiteY30" fmla="*/ 137065 h 420623"/>
                  <a:gd name="connsiteX31" fmla="*/ 195358 w 995171"/>
                  <a:gd name="connsiteY31" fmla="*/ 167259 h 420623"/>
                  <a:gd name="connsiteX32" fmla="*/ 191262 w 995171"/>
                  <a:gd name="connsiteY32" fmla="*/ 172498 h 420623"/>
                  <a:gd name="connsiteX33" fmla="*/ 191262 w 995171"/>
                  <a:gd name="connsiteY33" fmla="*/ 167831 h 420623"/>
                  <a:gd name="connsiteX34" fmla="*/ 191262 w 995171"/>
                  <a:gd name="connsiteY34" fmla="*/ 132017 h 420623"/>
                  <a:gd name="connsiteX35" fmla="*/ 117920 w 995171"/>
                  <a:gd name="connsiteY35" fmla="*/ 132017 h 420623"/>
                  <a:gd name="connsiteX36" fmla="*/ 117920 w 995171"/>
                  <a:gd name="connsiteY36" fmla="*/ 414814 h 420623"/>
                  <a:gd name="connsiteX37" fmla="*/ 191929 w 995171"/>
                  <a:gd name="connsiteY37" fmla="*/ 414814 h 420623"/>
                  <a:gd name="connsiteX38" fmla="*/ 191929 w 995171"/>
                  <a:gd name="connsiteY38" fmla="*/ 264128 h 420623"/>
                  <a:gd name="connsiteX39" fmla="*/ 192024 w 995171"/>
                  <a:gd name="connsiteY39" fmla="*/ 274606 h 420623"/>
                  <a:gd name="connsiteX40" fmla="*/ 192119 w 995171"/>
                  <a:gd name="connsiteY40" fmla="*/ 269558 h 420623"/>
                  <a:gd name="connsiteX41" fmla="*/ 211741 w 995171"/>
                  <a:gd name="connsiteY41" fmla="*/ 210884 h 420623"/>
                  <a:gd name="connsiteX42" fmla="*/ 258985 w 995171"/>
                  <a:gd name="connsiteY42" fmla="*/ 190786 h 420623"/>
                  <a:gd name="connsiteX43" fmla="*/ 307753 w 995171"/>
                  <a:gd name="connsiteY43" fmla="*/ 210407 h 420623"/>
                  <a:gd name="connsiteX44" fmla="*/ 323945 w 995171"/>
                  <a:gd name="connsiteY44" fmla="*/ 264605 h 420623"/>
                  <a:gd name="connsiteX45" fmla="*/ 323945 w 995171"/>
                  <a:gd name="connsiteY45" fmla="*/ 264605 h 420623"/>
                  <a:gd name="connsiteX46" fmla="*/ 323945 w 995171"/>
                  <a:gd name="connsiteY46" fmla="*/ 265176 h 420623"/>
                  <a:gd name="connsiteX47" fmla="*/ 323945 w 995171"/>
                  <a:gd name="connsiteY47" fmla="*/ 265271 h 420623"/>
                  <a:gd name="connsiteX48" fmla="*/ 323945 w 995171"/>
                  <a:gd name="connsiteY48" fmla="*/ 414814 h 420623"/>
                  <a:gd name="connsiteX49" fmla="*/ 399098 w 995171"/>
                  <a:gd name="connsiteY49" fmla="*/ 414814 h 420623"/>
                  <a:gd name="connsiteX50" fmla="*/ 399098 w 995171"/>
                  <a:gd name="connsiteY50" fmla="*/ 254222 h 420623"/>
                  <a:gd name="connsiteX51" fmla="*/ 367951 w 995171"/>
                  <a:gd name="connsiteY51" fmla="*/ 159830 h 420623"/>
                  <a:gd name="connsiteX52" fmla="*/ 881825 w 995171"/>
                  <a:gd name="connsiteY52" fmla="*/ 272796 h 420623"/>
                  <a:gd name="connsiteX53" fmla="*/ 871061 w 995171"/>
                  <a:gd name="connsiteY53" fmla="*/ 215646 h 420623"/>
                  <a:gd name="connsiteX54" fmla="*/ 841057 w 995171"/>
                  <a:gd name="connsiteY54" fmla="*/ 168974 h 420623"/>
                  <a:gd name="connsiteX55" fmla="*/ 794957 w 995171"/>
                  <a:gd name="connsiteY55" fmla="*/ 137636 h 420623"/>
                  <a:gd name="connsiteX56" fmla="*/ 735806 w 995171"/>
                  <a:gd name="connsiteY56" fmla="*/ 126302 h 420623"/>
                  <a:gd name="connsiteX57" fmla="*/ 678371 w 995171"/>
                  <a:gd name="connsiteY57" fmla="*/ 137922 h 420623"/>
                  <a:gd name="connsiteX58" fmla="*/ 631698 w 995171"/>
                  <a:gd name="connsiteY58" fmla="*/ 169355 h 420623"/>
                  <a:gd name="connsiteX59" fmla="*/ 600266 w 995171"/>
                  <a:gd name="connsiteY59" fmla="*/ 216027 h 420623"/>
                  <a:gd name="connsiteX60" fmla="*/ 588645 w 995171"/>
                  <a:gd name="connsiteY60" fmla="*/ 273463 h 420623"/>
                  <a:gd name="connsiteX61" fmla="*/ 599694 w 995171"/>
                  <a:gd name="connsiteY61" fmla="*/ 330899 h 420623"/>
                  <a:gd name="connsiteX62" fmla="*/ 630269 w 995171"/>
                  <a:gd name="connsiteY62" fmla="*/ 377571 h 420623"/>
                  <a:gd name="connsiteX63" fmla="*/ 677513 w 995171"/>
                  <a:gd name="connsiteY63" fmla="*/ 409004 h 420623"/>
                  <a:gd name="connsiteX64" fmla="*/ 738092 w 995171"/>
                  <a:gd name="connsiteY64" fmla="*/ 420624 h 420623"/>
                  <a:gd name="connsiteX65" fmla="*/ 863918 w 995171"/>
                  <a:gd name="connsiteY65" fmla="*/ 365093 h 420623"/>
                  <a:gd name="connsiteX66" fmla="*/ 810292 w 995171"/>
                  <a:gd name="connsiteY66" fmla="*/ 324231 h 420623"/>
                  <a:gd name="connsiteX67" fmla="*/ 738664 w 995171"/>
                  <a:gd name="connsiteY67" fmla="*/ 355854 h 420623"/>
                  <a:gd name="connsiteX68" fmla="*/ 687229 w 995171"/>
                  <a:gd name="connsiteY68" fmla="*/ 341376 h 420623"/>
                  <a:gd name="connsiteX69" fmla="*/ 660368 w 995171"/>
                  <a:gd name="connsiteY69" fmla="*/ 302133 h 420623"/>
                  <a:gd name="connsiteX70" fmla="*/ 659606 w 995171"/>
                  <a:gd name="connsiteY70" fmla="*/ 299466 h 420623"/>
                  <a:gd name="connsiteX71" fmla="*/ 881825 w 995171"/>
                  <a:gd name="connsiteY71" fmla="*/ 299466 h 420623"/>
                  <a:gd name="connsiteX72" fmla="*/ 881825 w 995171"/>
                  <a:gd name="connsiteY72" fmla="*/ 272796 h 420623"/>
                  <a:gd name="connsiteX73" fmla="*/ 660368 w 995171"/>
                  <a:gd name="connsiteY73" fmla="*/ 246793 h 420623"/>
                  <a:gd name="connsiteX74" fmla="*/ 735330 w 995171"/>
                  <a:gd name="connsiteY74" fmla="*/ 189929 h 420623"/>
                  <a:gd name="connsiteX75" fmla="*/ 810387 w 995171"/>
                  <a:gd name="connsiteY75" fmla="*/ 246698 h 420623"/>
                  <a:gd name="connsiteX76" fmla="*/ 660368 w 995171"/>
                  <a:gd name="connsiteY76" fmla="*/ 246793 h 42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995171" h="420623">
                    <a:moveTo>
                      <a:pt x="74486" y="131921"/>
                    </a:moveTo>
                    <a:lnTo>
                      <a:pt x="0" y="131921"/>
                    </a:lnTo>
                    <a:lnTo>
                      <a:pt x="0" y="414719"/>
                    </a:lnTo>
                    <a:lnTo>
                      <a:pt x="74486" y="414719"/>
                    </a:lnTo>
                    <a:lnTo>
                      <a:pt x="74486" y="131921"/>
                    </a:lnTo>
                    <a:close/>
                    <a:moveTo>
                      <a:pt x="568262" y="417576"/>
                    </a:moveTo>
                    <a:lnTo>
                      <a:pt x="568262" y="348234"/>
                    </a:lnTo>
                    <a:cubicBezTo>
                      <a:pt x="557308" y="348139"/>
                      <a:pt x="548259" y="347567"/>
                      <a:pt x="541306" y="346520"/>
                    </a:cubicBezTo>
                    <a:cubicBezTo>
                      <a:pt x="533591" y="345281"/>
                      <a:pt x="527685" y="342710"/>
                      <a:pt x="523780" y="338804"/>
                    </a:cubicBezTo>
                    <a:cubicBezTo>
                      <a:pt x="519875" y="334899"/>
                      <a:pt x="517303" y="329184"/>
                      <a:pt x="516065" y="321945"/>
                    </a:cubicBezTo>
                    <a:cubicBezTo>
                      <a:pt x="514922" y="314992"/>
                      <a:pt x="514350" y="305753"/>
                      <a:pt x="514350" y="294608"/>
                    </a:cubicBezTo>
                    <a:lnTo>
                      <a:pt x="514350" y="195644"/>
                    </a:lnTo>
                    <a:lnTo>
                      <a:pt x="568262" y="195644"/>
                    </a:lnTo>
                    <a:lnTo>
                      <a:pt x="568262" y="131921"/>
                    </a:lnTo>
                    <a:lnTo>
                      <a:pt x="514350" y="131921"/>
                    </a:lnTo>
                    <a:lnTo>
                      <a:pt x="514350" y="21812"/>
                    </a:lnTo>
                    <a:lnTo>
                      <a:pt x="439865" y="21812"/>
                    </a:lnTo>
                    <a:lnTo>
                      <a:pt x="439865" y="295180"/>
                    </a:lnTo>
                    <a:cubicBezTo>
                      <a:pt x="439865" y="318230"/>
                      <a:pt x="441865" y="337852"/>
                      <a:pt x="445865" y="353473"/>
                    </a:cubicBezTo>
                    <a:cubicBezTo>
                      <a:pt x="449771" y="368903"/>
                      <a:pt x="456438" y="381572"/>
                      <a:pt x="465677" y="391001"/>
                    </a:cubicBezTo>
                    <a:cubicBezTo>
                      <a:pt x="474917" y="400431"/>
                      <a:pt x="487204" y="407289"/>
                      <a:pt x="502063" y="411385"/>
                    </a:cubicBezTo>
                    <a:cubicBezTo>
                      <a:pt x="517112" y="415481"/>
                      <a:pt x="536258" y="417671"/>
                      <a:pt x="558927" y="417671"/>
                    </a:cubicBezTo>
                    <a:lnTo>
                      <a:pt x="568262" y="417671"/>
                    </a:lnTo>
                    <a:close/>
                    <a:moveTo>
                      <a:pt x="995172" y="0"/>
                    </a:moveTo>
                    <a:lnTo>
                      <a:pt x="920687" y="0"/>
                    </a:lnTo>
                    <a:lnTo>
                      <a:pt x="920687" y="414719"/>
                    </a:lnTo>
                    <a:lnTo>
                      <a:pt x="995172" y="414719"/>
                    </a:lnTo>
                    <a:lnTo>
                      <a:pt x="995172" y="0"/>
                    </a:lnTo>
                    <a:close/>
                    <a:moveTo>
                      <a:pt x="367951" y="159830"/>
                    </a:moveTo>
                    <a:cubicBezTo>
                      <a:pt x="347282" y="137541"/>
                      <a:pt x="318135" y="126206"/>
                      <a:pt x="281273" y="126206"/>
                    </a:cubicBezTo>
                    <a:cubicBezTo>
                      <a:pt x="263462" y="126206"/>
                      <a:pt x="247079" y="129921"/>
                      <a:pt x="232410" y="137065"/>
                    </a:cubicBezTo>
                    <a:cubicBezTo>
                      <a:pt x="217742" y="144304"/>
                      <a:pt x="205264" y="154496"/>
                      <a:pt x="195358" y="167259"/>
                    </a:cubicBezTo>
                    <a:lnTo>
                      <a:pt x="191262" y="172498"/>
                    </a:lnTo>
                    <a:lnTo>
                      <a:pt x="191262" y="167831"/>
                    </a:lnTo>
                    <a:lnTo>
                      <a:pt x="191262" y="132017"/>
                    </a:lnTo>
                    <a:lnTo>
                      <a:pt x="117920" y="132017"/>
                    </a:lnTo>
                    <a:lnTo>
                      <a:pt x="117920" y="414814"/>
                    </a:lnTo>
                    <a:lnTo>
                      <a:pt x="191929" y="414814"/>
                    </a:lnTo>
                    <a:lnTo>
                      <a:pt x="191929" y="264128"/>
                    </a:lnTo>
                    <a:lnTo>
                      <a:pt x="192024" y="274606"/>
                    </a:lnTo>
                    <a:cubicBezTo>
                      <a:pt x="192024" y="272891"/>
                      <a:pt x="192024" y="271177"/>
                      <a:pt x="192119" y="269558"/>
                    </a:cubicBezTo>
                    <a:cubicBezTo>
                      <a:pt x="192881" y="243173"/>
                      <a:pt x="199454" y="223456"/>
                      <a:pt x="211741" y="210884"/>
                    </a:cubicBezTo>
                    <a:cubicBezTo>
                      <a:pt x="224790" y="197549"/>
                      <a:pt x="240697" y="190786"/>
                      <a:pt x="258985" y="190786"/>
                    </a:cubicBezTo>
                    <a:cubicBezTo>
                      <a:pt x="280511" y="190786"/>
                      <a:pt x="296894" y="197358"/>
                      <a:pt x="307753" y="210407"/>
                    </a:cubicBezTo>
                    <a:cubicBezTo>
                      <a:pt x="318421" y="223171"/>
                      <a:pt x="323850" y="241364"/>
                      <a:pt x="323945" y="264605"/>
                    </a:cubicBezTo>
                    <a:lnTo>
                      <a:pt x="323945" y="264605"/>
                    </a:lnTo>
                    <a:lnTo>
                      <a:pt x="323945" y="265176"/>
                    </a:lnTo>
                    <a:lnTo>
                      <a:pt x="323945" y="265271"/>
                    </a:lnTo>
                    <a:lnTo>
                      <a:pt x="323945" y="414814"/>
                    </a:lnTo>
                    <a:lnTo>
                      <a:pt x="399098" y="414814"/>
                    </a:lnTo>
                    <a:lnTo>
                      <a:pt x="399098" y="254222"/>
                    </a:lnTo>
                    <a:cubicBezTo>
                      <a:pt x="399193" y="213931"/>
                      <a:pt x="388620" y="182118"/>
                      <a:pt x="367951" y="159830"/>
                    </a:cubicBezTo>
                    <a:moveTo>
                      <a:pt x="881825" y="272796"/>
                    </a:moveTo>
                    <a:cubicBezTo>
                      <a:pt x="881825" y="252508"/>
                      <a:pt x="878205" y="233267"/>
                      <a:pt x="871061" y="215646"/>
                    </a:cubicBezTo>
                    <a:cubicBezTo>
                      <a:pt x="863918" y="198025"/>
                      <a:pt x="853821" y="182309"/>
                      <a:pt x="841057" y="168974"/>
                    </a:cubicBezTo>
                    <a:cubicBezTo>
                      <a:pt x="828294" y="155639"/>
                      <a:pt x="812768" y="145066"/>
                      <a:pt x="794957" y="137636"/>
                    </a:cubicBezTo>
                    <a:cubicBezTo>
                      <a:pt x="777145" y="130112"/>
                      <a:pt x="757238" y="126302"/>
                      <a:pt x="735806" y="126302"/>
                    </a:cubicBezTo>
                    <a:cubicBezTo>
                      <a:pt x="715518" y="126302"/>
                      <a:pt x="696182" y="130207"/>
                      <a:pt x="678371" y="137922"/>
                    </a:cubicBezTo>
                    <a:cubicBezTo>
                      <a:pt x="660559" y="145637"/>
                      <a:pt x="644843" y="156210"/>
                      <a:pt x="631698" y="169355"/>
                    </a:cubicBezTo>
                    <a:cubicBezTo>
                      <a:pt x="618554" y="182499"/>
                      <a:pt x="607981" y="198215"/>
                      <a:pt x="600266" y="216027"/>
                    </a:cubicBezTo>
                    <a:cubicBezTo>
                      <a:pt x="592550" y="233839"/>
                      <a:pt x="588645" y="253175"/>
                      <a:pt x="588645" y="273463"/>
                    </a:cubicBezTo>
                    <a:cubicBezTo>
                      <a:pt x="588645" y="293751"/>
                      <a:pt x="592360" y="313087"/>
                      <a:pt x="599694" y="330899"/>
                    </a:cubicBezTo>
                    <a:cubicBezTo>
                      <a:pt x="607028" y="348710"/>
                      <a:pt x="617315" y="364426"/>
                      <a:pt x="630269" y="377571"/>
                    </a:cubicBezTo>
                    <a:cubicBezTo>
                      <a:pt x="643223" y="390716"/>
                      <a:pt x="659130" y="401288"/>
                      <a:pt x="677513" y="409004"/>
                    </a:cubicBezTo>
                    <a:cubicBezTo>
                      <a:pt x="695897" y="416719"/>
                      <a:pt x="716280" y="420624"/>
                      <a:pt x="738092" y="420624"/>
                    </a:cubicBezTo>
                    <a:cubicBezTo>
                      <a:pt x="801148" y="420624"/>
                      <a:pt x="840391" y="391954"/>
                      <a:pt x="863918" y="365093"/>
                    </a:cubicBezTo>
                    <a:lnTo>
                      <a:pt x="810292" y="324231"/>
                    </a:lnTo>
                    <a:cubicBezTo>
                      <a:pt x="798957" y="337661"/>
                      <a:pt x="772192" y="355854"/>
                      <a:pt x="738664" y="355854"/>
                    </a:cubicBezTo>
                    <a:cubicBezTo>
                      <a:pt x="717614" y="355854"/>
                      <a:pt x="700373" y="350996"/>
                      <a:pt x="687229" y="341376"/>
                    </a:cubicBezTo>
                    <a:cubicBezTo>
                      <a:pt x="674084" y="331756"/>
                      <a:pt x="665036" y="318611"/>
                      <a:pt x="660368" y="302133"/>
                    </a:cubicBezTo>
                    <a:lnTo>
                      <a:pt x="659606" y="299466"/>
                    </a:lnTo>
                    <a:lnTo>
                      <a:pt x="881825" y="299466"/>
                    </a:lnTo>
                    <a:lnTo>
                      <a:pt x="881825" y="272796"/>
                    </a:lnTo>
                    <a:close/>
                    <a:moveTo>
                      <a:pt x="660368" y="246793"/>
                    </a:moveTo>
                    <a:cubicBezTo>
                      <a:pt x="660368" y="226124"/>
                      <a:pt x="684086" y="189929"/>
                      <a:pt x="735330" y="189929"/>
                    </a:cubicBezTo>
                    <a:cubicBezTo>
                      <a:pt x="786575" y="189929"/>
                      <a:pt x="810387" y="226028"/>
                      <a:pt x="810387" y="246698"/>
                    </a:cubicBezTo>
                    <a:lnTo>
                      <a:pt x="660368" y="24679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34E3A93-BFC9-49AD-8CF7-7EDF2A13157E}"/>
                  </a:ext>
                </a:extLst>
              </p:cNvPr>
              <p:cNvSpPr/>
              <p:nvPr/>
            </p:nvSpPr>
            <p:spPr>
              <a:xfrm>
                <a:off x="2358770" y="6728469"/>
                <a:ext cx="79057" cy="79057"/>
              </a:xfrm>
              <a:custGeom>
                <a:avLst/>
                <a:gdLst>
                  <a:gd name="connsiteX0" fmla="*/ 39529 w 79057"/>
                  <a:gd name="connsiteY0" fmla="*/ 5620 h 79057"/>
                  <a:gd name="connsiteX1" fmla="*/ 73438 w 79057"/>
                  <a:gd name="connsiteY1" fmla="*/ 39529 h 79057"/>
                  <a:gd name="connsiteX2" fmla="*/ 39529 w 79057"/>
                  <a:gd name="connsiteY2" fmla="*/ 73438 h 79057"/>
                  <a:gd name="connsiteX3" fmla="*/ 5620 w 79057"/>
                  <a:gd name="connsiteY3" fmla="*/ 39529 h 79057"/>
                  <a:gd name="connsiteX4" fmla="*/ 39529 w 79057"/>
                  <a:gd name="connsiteY4" fmla="*/ 5620 h 79057"/>
                  <a:gd name="connsiteX5" fmla="*/ 39529 w 79057"/>
                  <a:gd name="connsiteY5" fmla="*/ 0 h 79057"/>
                  <a:gd name="connsiteX6" fmla="*/ 0 w 79057"/>
                  <a:gd name="connsiteY6" fmla="*/ 39529 h 79057"/>
                  <a:gd name="connsiteX7" fmla="*/ 39529 w 79057"/>
                  <a:gd name="connsiteY7" fmla="*/ 79058 h 79057"/>
                  <a:gd name="connsiteX8" fmla="*/ 79058 w 79057"/>
                  <a:gd name="connsiteY8" fmla="*/ 39529 h 79057"/>
                  <a:gd name="connsiteX9" fmla="*/ 39529 w 79057"/>
                  <a:gd name="connsiteY9" fmla="*/ 0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5620"/>
                    </a:moveTo>
                    <a:cubicBezTo>
                      <a:pt x="58198" y="5620"/>
                      <a:pt x="73438" y="20860"/>
                      <a:pt x="73438" y="39529"/>
                    </a:cubicBezTo>
                    <a:cubicBezTo>
                      <a:pt x="73438" y="58198"/>
                      <a:pt x="58198" y="73438"/>
                      <a:pt x="39529" y="73438"/>
                    </a:cubicBezTo>
                    <a:cubicBezTo>
                      <a:pt x="20860" y="73438"/>
                      <a:pt x="5620" y="58198"/>
                      <a:pt x="5620" y="39529"/>
                    </a:cubicBezTo>
                    <a:cubicBezTo>
                      <a:pt x="5620" y="20860"/>
                      <a:pt x="20860" y="5620"/>
                      <a:pt x="39529" y="5620"/>
                    </a:cubicBezTo>
                    <a:moveTo>
                      <a:pt x="39529" y="0"/>
                    </a:moveTo>
                    <a:cubicBezTo>
                      <a:pt x="17717" y="0"/>
                      <a:pt x="0" y="17717"/>
                      <a:pt x="0" y="39529"/>
                    </a:cubicBezTo>
                    <a:cubicBezTo>
                      <a:pt x="0" y="61341"/>
                      <a:pt x="17717" y="79058"/>
                      <a:pt x="39529" y="79058"/>
                    </a:cubicBezTo>
                    <a:cubicBezTo>
                      <a:pt x="61341" y="79058"/>
                      <a:pt x="79058" y="61341"/>
                      <a:pt x="79058" y="39529"/>
                    </a:cubicBezTo>
                    <a:cubicBezTo>
                      <a:pt x="79058" y="17717"/>
                      <a:pt x="61341" y="0"/>
                      <a:pt x="39529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39DD8F2-C56B-454C-9A84-A663F83DB6CE}"/>
                  </a:ext>
                </a:extLst>
              </p:cNvPr>
              <p:cNvSpPr/>
              <p:nvPr/>
            </p:nvSpPr>
            <p:spPr>
              <a:xfrm>
                <a:off x="2384869" y="6748090"/>
                <a:ext cx="30765" cy="39528"/>
              </a:xfrm>
              <a:custGeom>
                <a:avLst/>
                <a:gdLst>
                  <a:gd name="connsiteX0" fmla="*/ 16383 w 30765"/>
                  <a:gd name="connsiteY0" fmla="*/ 95 h 39528"/>
                  <a:gd name="connsiteX1" fmla="*/ 23051 w 30765"/>
                  <a:gd name="connsiteY1" fmla="*/ 1715 h 39528"/>
                  <a:gd name="connsiteX2" fmla="*/ 27718 w 30765"/>
                  <a:gd name="connsiteY2" fmla="*/ 6191 h 39528"/>
                  <a:gd name="connsiteX3" fmla="*/ 29337 w 30765"/>
                  <a:gd name="connsiteY3" fmla="*/ 12478 h 39528"/>
                  <a:gd name="connsiteX4" fmla="*/ 27146 w 30765"/>
                  <a:gd name="connsiteY4" fmla="*/ 19622 h 39528"/>
                  <a:gd name="connsiteX5" fmla="*/ 21812 w 30765"/>
                  <a:gd name="connsiteY5" fmla="*/ 23717 h 39528"/>
                  <a:gd name="connsiteX6" fmla="*/ 30766 w 30765"/>
                  <a:gd name="connsiteY6" fmla="*/ 39529 h 39528"/>
                  <a:gd name="connsiteX7" fmla="*/ 23717 w 30765"/>
                  <a:gd name="connsiteY7" fmla="*/ 39529 h 39528"/>
                  <a:gd name="connsiteX8" fmla="*/ 15526 w 30765"/>
                  <a:gd name="connsiteY8" fmla="*/ 24860 h 39528"/>
                  <a:gd name="connsiteX9" fmla="*/ 6191 w 30765"/>
                  <a:gd name="connsiteY9" fmla="*/ 24860 h 39528"/>
                  <a:gd name="connsiteX10" fmla="*/ 6191 w 30765"/>
                  <a:gd name="connsiteY10" fmla="*/ 39529 h 39528"/>
                  <a:gd name="connsiteX11" fmla="*/ 0 w 30765"/>
                  <a:gd name="connsiteY11" fmla="*/ 39529 h 39528"/>
                  <a:gd name="connsiteX12" fmla="*/ 0 w 30765"/>
                  <a:gd name="connsiteY12" fmla="*/ 0 h 39528"/>
                  <a:gd name="connsiteX13" fmla="*/ 16383 w 30765"/>
                  <a:gd name="connsiteY13" fmla="*/ 0 h 39528"/>
                  <a:gd name="connsiteX14" fmla="*/ 16383 w 30765"/>
                  <a:gd name="connsiteY14" fmla="*/ 19336 h 39528"/>
                  <a:gd name="connsiteX15" fmla="*/ 19907 w 30765"/>
                  <a:gd name="connsiteY15" fmla="*/ 18478 h 39528"/>
                  <a:gd name="connsiteX16" fmla="*/ 22289 w 30765"/>
                  <a:gd name="connsiteY16" fmla="*/ 16097 h 39528"/>
                  <a:gd name="connsiteX17" fmla="*/ 23146 w 30765"/>
                  <a:gd name="connsiteY17" fmla="*/ 12573 h 39528"/>
                  <a:gd name="connsiteX18" fmla="*/ 22289 w 30765"/>
                  <a:gd name="connsiteY18" fmla="*/ 9049 h 39528"/>
                  <a:gd name="connsiteX19" fmla="*/ 19907 w 30765"/>
                  <a:gd name="connsiteY19" fmla="*/ 6668 h 39528"/>
                  <a:gd name="connsiteX20" fmla="*/ 16383 w 30765"/>
                  <a:gd name="connsiteY20" fmla="*/ 5810 h 39528"/>
                  <a:gd name="connsiteX21" fmla="*/ 6191 w 30765"/>
                  <a:gd name="connsiteY21" fmla="*/ 5810 h 39528"/>
                  <a:gd name="connsiteX22" fmla="*/ 6191 w 30765"/>
                  <a:gd name="connsiteY22" fmla="*/ 19336 h 39528"/>
                  <a:gd name="connsiteX23" fmla="*/ 16383 w 30765"/>
                  <a:gd name="connsiteY23" fmla="*/ 19336 h 3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765" h="39528">
                    <a:moveTo>
                      <a:pt x="16383" y="95"/>
                    </a:moveTo>
                    <a:cubicBezTo>
                      <a:pt x="18860" y="95"/>
                      <a:pt x="21050" y="667"/>
                      <a:pt x="23051" y="1715"/>
                    </a:cubicBezTo>
                    <a:cubicBezTo>
                      <a:pt x="25051" y="2762"/>
                      <a:pt x="26575" y="4286"/>
                      <a:pt x="27718" y="6191"/>
                    </a:cubicBezTo>
                    <a:cubicBezTo>
                      <a:pt x="28861" y="8096"/>
                      <a:pt x="29337" y="10192"/>
                      <a:pt x="29337" y="12478"/>
                    </a:cubicBezTo>
                    <a:cubicBezTo>
                      <a:pt x="29337" y="15335"/>
                      <a:pt x="28575" y="17717"/>
                      <a:pt x="27146" y="19622"/>
                    </a:cubicBezTo>
                    <a:cubicBezTo>
                      <a:pt x="25718" y="21527"/>
                      <a:pt x="23908" y="22860"/>
                      <a:pt x="21812" y="23717"/>
                    </a:cubicBezTo>
                    <a:lnTo>
                      <a:pt x="30766" y="39529"/>
                    </a:lnTo>
                    <a:lnTo>
                      <a:pt x="23717" y="39529"/>
                    </a:lnTo>
                    <a:lnTo>
                      <a:pt x="15526" y="24860"/>
                    </a:lnTo>
                    <a:lnTo>
                      <a:pt x="6191" y="24860"/>
                    </a:lnTo>
                    <a:lnTo>
                      <a:pt x="6191" y="39529"/>
                    </a:lnTo>
                    <a:lnTo>
                      <a:pt x="0" y="39529"/>
                    </a:lnTo>
                    <a:lnTo>
                      <a:pt x="0" y="0"/>
                    </a:lnTo>
                    <a:lnTo>
                      <a:pt x="16383" y="0"/>
                    </a:lnTo>
                    <a:close/>
                    <a:moveTo>
                      <a:pt x="16383" y="19336"/>
                    </a:moveTo>
                    <a:cubicBezTo>
                      <a:pt x="17717" y="19336"/>
                      <a:pt x="18860" y="19050"/>
                      <a:pt x="19907" y="18478"/>
                    </a:cubicBezTo>
                    <a:cubicBezTo>
                      <a:pt x="20955" y="17907"/>
                      <a:pt x="21717" y="17050"/>
                      <a:pt x="22289" y="16097"/>
                    </a:cubicBezTo>
                    <a:cubicBezTo>
                      <a:pt x="22860" y="15050"/>
                      <a:pt x="23146" y="13906"/>
                      <a:pt x="23146" y="12573"/>
                    </a:cubicBezTo>
                    <a:cubicBezTo>
                      <a:pt x="23146" y="11240"/>
                      <a:pt x="22860" y="10097"/>
                      <a:pt x="22289" y="9049"/>
                    </a:cubicBezTo>
                    <a:cubicBezTo>
                      <a:pt x="21717" y="8001"/>
                      <a:pt x="20860" y="7239"/>
                      <a:pt x="19907" y="6668"/>
                    </a:cubicBezTo>
                    <a:cubicBezTo>
                      <a:pt x="18860" y="6096"/>
                      <a:pt x="17717" y="5810"/>
                      <a:pt x="16383" y="5810"/>
                    </a:cubicBezTo>
                    <a:lnTo>
                      <a:pt x="6191" y="5810"/>
                    </a:lnTo>
                    <a:lnTo>
                      <a:pt x="6191" y="19336"/>
                    </a:lnTo>
                    <a:lnTo>
                      <a:pt x="16383" y="1933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3438" y="944163"/>
            <a:ext cx="9810362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42536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42536" y="3602038"/>
            <a:ext cx="978900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7846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&amp;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1694"/>
            <a:ext cx="5429864" cy="1199822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6EBB2-584E-4CD8-BAAE-06D480D3A0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95361"/>
            <a:ext cx="5429864" cy="530454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0999" y="2105680"/>
            <a:ext cx="5429865" cy="4095774"/>
          </a:xfrm>
        </p:spPr>
        <p:txBody>
          <a:bodyPr/>
          <a:lstStyle/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6394" y="230287"/>
            <a:ext cx="5429250" cy="2410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775C37-EE38-450C-8269-79E50F8E88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26138" y="2655075"/>
            <a:ext cx="5429250" cy="470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7DC24117-8044-4F60-A59D-9F61002D6C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3331781"/>
            <a:ext cx="5429250" cy="2410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05F9606-8CF6-4C56-B2B6-E8A04B25F1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4294" y="5767077"/>
            <a:ext cx="5429250" cy="470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966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&amp;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1694"/>
            <a:ext cx="5429864" cy="1199822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0999" y="2105680"/>
            <a:ext cx="5429865" cy="4095774"/>
          </a:xfrm>
        </p:spPr>
        <p:txBody>
          <a:bodyPr/>
          <a:lstStyle/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6394" y="0"/>
            <a:ext cx="5808406" cy="64007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4D1D699-1964-9A45-A892-EAAC949B82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95361"/>
            <a:ext cx="5429864" cy="530454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80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1734800" cy="64007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41833"/>
            <a:ext cx="10972800" cy="4241800"/>
          </a:xfrm>
        </p:spPr>
        <p:txBody>
          <a:bodyPr>
            <a:normAutofit/>
          </a:bodyPr>
          <a:lstStyle>
            <a:lvl1pPr marL="0" indent="0">
              <a:buNone/>
              <a:defRPr sz="6000" b="0" i="0">
                <a:solidFill>
                  <a:schemeClr val="accent1"/>
                </a:solidFill>
                <a:latin typeface="IntelOne Text" panose="020B0503020203020204" pitchFamily="34" charset="0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4C57F0-3964-4184-8486-C7C3D87AEA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5757203"/>
            <a:ext cx="10972800" cy="50165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315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41833"/>
            <a:ext cx="10972800" cy="4241800"/>
          </a:xfrm>
        </p:spPr>
        <p:txBody>
          <a:bodyPr>
            <a:normAutofit/>
          </a:bodyPr>
          <a:lstStyle>
            <a:lvl1pPr marL="0" indent="0">
              <a:buNone/>
              <a:defRPr sz="6000" b="0" i="0">
                <a:solidFill>
                  <a:schemeClr val="bg1"/>
                </a:solidFill>
                <a:latin typeface="IntelOne Text" panose="020B0503020203020204" pitchFamily="34" charset="0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4C57F0-3964-4184-8486-C7C3D87AEA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5757203"/>
            <a:ext cx="10972800" cy="5016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3DA6DA-63DC-460A-B2F4-6584E4114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F26FFBC-3F56-4549-828C-9A20F03B1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BB8918-321F-4814-85AD-F9F7A8C6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FBDE8F-8844-4DFF-BA21-35B58CB1D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75CFAC-8A95-416C-AF0A-BE82C31DD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852F3-59BE-4CC1-B2BF-0FAA2250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0C7463-044C-48C5-9C61-01035600C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91783BE-2760-44E4-ADC3-DD3F254CE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547586F-EE67-4051-9999-DE673BC9B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B0D2E6-CDB6-4990-9882-8E1AC387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A1EC77-5BEB-45BB-B35A-D1CB9FB09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E3CC19-B2E2-40FF-B774-8AD1AD5A1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8948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29178"/>
            <a:ext cx="10972800" cy="1199822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449317"/>
            <a:ext cx="10972800" cy="68193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91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29178"/>
            <a:ext cx="10972800" cy="119982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449317"/>
            <a:ext cx="10972800" cy="68193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B7CF4-6E59-4F58-B339-D2AEFB0D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F87E56-D20F-4261-BEAD-AB9B17E14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5FB7B45-0229-4BD9-84EB-963DE20FB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1CF056-9D11-4F80-AB2B-5694DFB8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4934B-0E18-43C3-ABD3-375F5EB74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A9EF0-587D-4D66-AF71-B360DB919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E9F9A1-9773-43B8-98D0-A483D488C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0338064-1322-4DA2-AA1C-4E086E88E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20DD1C-FBB9-4A79-99DE-1A05C6758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CF211-593C-4B89-BA8B-B4BF959BF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86AE8E-163B-4673-9C89-BA60DB5BB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A01FA-314F-465F-BEBB-029CC884B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7916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Blue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A368D64-A019-4399-A672-206E0E3B7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220" y="2614497"/>
            <a:ext cx="4838270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841197-2CF0-45F0-8F2A-7933BBBC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87623" y="546389"/>
            <a:ext cx="5433848" cy="11187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87623" y="1813801"/>
            <a:ext cx="5433848" cy="43767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F87E56-D20F-4261-BEAD-AB9B17E14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1CF056-9D11-4F80-AB2B-5694DFB8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4934B-0E18-43C3-ABD3-375F5EB74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A9EF0-587D-4D66-AF71-B360DB919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1B807F-E5A0-4B47-8126-0798D03DD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EB94AE-1165-4C66-B976-C2E168859D49}"/>
                </a:ext>
              </a:extLst>
            </p:cNvPr>
            <p:cNvSpPr/>
            <p:nvPr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F8E51D-DCA9-46A9-A882-29E595D6A99F}"/>
                </a:ext>
              </a:extLst>
            </p:cNvPr>
            <p:cNvSpPr/>
            <p:nvPr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rgbClr val="7BDE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74772E-29C4-4337-A397-0F1232F1F1FE}"/>
                </a:ext>
              </a:extLst>
            </p:cNvPr>
            <p:cNvSpPr/>
            <p:nvPr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rgbClr val="B4F0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C2D0DF1-6BFD-4E45-8CA9-4436F31DB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0BFD17C7-2044-4743-9B58-A721FED6F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C1BD233-1B52-4259-BBB2-FFAB0A8D1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012ABA-EED9-48CA-B3FF-9EE6151C6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2426B1C-8B0F-44A4-8250-F1D859854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5D4EF16-2639-4F0C-B7CE-3B49694D7462}"/>
                </a:ext>
              </a:extLst>
            </p:cNvPr>
            <p:cNvSpPr/>
            <p:nvPr userDrawn="1"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FFEF9D7-E955-4747-98A8-A3CDA0B2EA11}"/>
                </a:ext>
              </a:extLst>
            </p:cNvPr>
            <p:cNvSpPr/>
            <p:nvPr userDrawn="1"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rgbClr val="7BDE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53175F-9DFF-470F-9639-8993D337BE4A}"/>
                </a:ext>
              </a:extLst>
            </p:cNvPr>
            <p:cNvSpPr/>
            <p:nvPr userDrawn="1"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rgbClr val="B4F0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00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Blue 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6F68134-655A-4C58-8EC5-042D492A6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841197-2CF0-45F0-8F2A-7933BBBC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220" y="2614497"/>
            <a:ext cx="4838270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87623" y="546389"/>
            <a:ext cx="5433848" cy="11187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87623" y="1813801"/>
            <a:ext cx="5433848" cy="43767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F87E56-D20F-4261-BEAD-AB9B17E14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1CF056-9D11-4F80-AB2B-5694DFB8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4934B-0E18-43C3-ABD3-375F5EB74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A9EF0-587D-4D66-AF71-B360DB919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6FE66-F77C-48EC-9636-B0D3F1F81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EB94AE-1165-4C66-B976-C2E168859D49}"/>
                </a:ext>
              </a:extLst>
            </p:cNvPr>
            <p:cNvSpPr/>
            <p:nvPr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F8E51D-DCA9-46A9-A882-29E595D6A99F}"/>
                </a:ext>
              </a:extLst>
            </p:cNvPr>
            <p:cNvSpPr/>
            <p:nvPr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74772E-29C4-4337-A397-0F1232F1F1FE}"/>
                </a:ext>
              </a:extLst>
            </p:cNvPr>
            <p:cNvSpPr/>
            <p:nvPr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FC6B6DC-5CBA-4569-BD05-67C2152AE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F9F90E2-0FB9-44A2-B48E-E894C3113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B2BE4E4-A2DB-46D6-B372-8C331EFD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945211-AEEA-4A21-B35C-B4FC0F99C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BCDBB5-E209-49E3-8CC6-AEB941DB1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63C2813-2F09-413F-9991-44CA3B6BE2D7}"/>
                </a:ext>
              </a:extLst>
            </p:cNvPr>
            <p:cNvSpPr/>
            <p:nvPr userDrawn="1"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92EC626-BB7B-40F7-9ABD-4FB62F9E9719}"/>
                </a:ext>
              </a:extLst>
            </p:cNvPr>
            <p:cNvSpPr/>
            <p:nvPr userDrawn="1"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40C129E-8ED4-49C2-A5EB-49C77A547ED5}"/>
                </a:ext>
              </a:extLst>
            </p:cNvPr>
            <p:cNvSpPr/>
            <p:nvPr userDrawn="1"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659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9E57986-E823-49CC-B8D3-C5A2AD941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220" y="2614497"/>
            <a:ext cx="4838270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B7E3E-B537-4EE3-BA97-B90982F6C31B}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87623" y="546389"/>
            <a:ext cx="5433848" cy="11187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06BD04-B5E7-422F-B321-54907EFDF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EB94AE-1165-4C66-B976-C2E168859D49}"/>
                </a:ext>
              </a:extLst>
            </p:cNvPr>
            <p:cNvSpPr/>
            <p:nvPr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F8E51D-DCA9-46A9-A882-29E595D6A99F}"/>
                </a:ext>
              </a:extLst>
            </p:cNvPr>
            <p:cNvSpPr/>
            <p:nvPr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rgbClr val="7BDE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74772E-29C4-4337-A397-0F1232F1F1FE}"/>
                </a:ext>
              </a:extLst>
            </p:cNvPr>
            <p:cNvSpPr/>
            <p:nvPr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rgbClr val="B4F0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87623" y="1813801"/>
            <a:ext cx="5433848" cy="43767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75E17D-D74E-461D-9994-21701E9CF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5D4340-FCEE-4743-A648-5DB311031F75}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35DA17-DFF2-467C-A710-877908080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6AEFDCF-A68C-4E0D-95B4-6F1A9717550A}"/>
                </a:ext>
              </a:extLst>
            </p:cNvPr>
            <p:cNvSpPr/>
            <p:nvPr userDrawn="1"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5E41F1-4636-455F-8CC5-9CC2D25CD287}"/>
                </a:ext>
              </a:extLst>
            </p:cNvPr>
            <p:cNvSpPr/>
            <p:nvPr userDrawn="1"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rgbClr val="7BDE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BF6C486-C6BA-41CF-8F21-5691BA4400F2}"/>
                </a:ext>
              </a:extLst>
            </p:cNvPr>
            <p:cNvSpPr/>
            <p:nvPr userDrawn="1"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rgbClr val="B4F0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0695690-BC82-4B1F-9B7E-92DC6CAFF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6237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Blue 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882660D-9752-4416-A0A1-69ECA0CD4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3803" y="0"/>
            <a:ext cx="4325371" cy="6392520"/>
            <a:chOff x="573803" y="0"/>
            <a:chExt cx="4325371" cy="63925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81569F-6701-4CDA-895D-6BD6D388AB05}"/>
                </a:ext>
              </a:extLst>
            </p:cNvPr>
            <p:cNvSpPr/>
            <p:nvPr userDrawn="1"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EFB02BB-CBC4-4742-9BA0-2C9212EFAF23}"/>
                </a:ext>
              </a:extLst>
            </p:cNvPr>
            <p:cNvGrpSpPr/>
            <p:nvPr userDrawn="1"/>
          </p:nvGrpSpPr>
          <p:grpSpPr>
            <a:xfrm>
              <a:off x="1468406" y="5995719"/>
              <a:ext cx="1059754" cy="396801"/>
              <a:chOff x="1314450" y="6391094"/>
              <a:chExt cx="1123377" cy="420623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85AE6566-9773-4111-B8E5-827E7E8AE779}"/>
                  </a:ext>
                </a:extLst>
              </p:cNvPr>
              <p:cNvSpPr/>
              <p:nvPr/>
            </p:nvSpPr>
            <p:spPr>
              <a:xfrm>
                <a:off x="1314450" y="6396809"/>
                <a:ext cx="78581" cy="78581"/>
              </a:xfrm>
              <a:custGeom>
                <a:avLst/>
                <a:gdLst>
                  <a:gd name="connsiteX0" fmla="*/ 0 w 78581"/>
                  <a:gd name="connsiteY0" fmla="*/ 0 h 78581"/>
                  <a:gd name="connsiteX1" fmla="*/ 78581 w 78581"/>
                  <a:gd name="connsiteY1" fmla="*/ 0 h 78581"/>
                  <a:gd name="connsiteX2" fmla="*/ 78581 w 78581"/>
                  <a:gd name="connsiteY2" fmla="*/ 78581 h 78581"/>
                  <a:gd name="connsiteX3" fmla="*/ 0 w 78581"/>
                  <a:gd name="connsiteY3" fmla="*/ 7858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rgbClr val="00B2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251A5FC-EF81-41EC-BA9D-EC2323003C59}"/>
                  </a:ext>
                </a:extLst>
              </p:cNvPr>
              <p:cNvSpPr/>
              <p:nvPr/>
            </p:nvSpPr>
            <p:spPr>
              <a:xfrm>
                <a:off x="1316545" y="6391094"/>
                <a:ext cx="995171" cy="420623"/>
              </a:xfrm>
              <a:custGeom>
                <a:avLst/>
                <a:gdLst>
                  <a:gd name="connsiteX0" fmla="*/ 74486 w 995171"/>
                  <a:gd name="connsiteY0" fmla="*/ 131921 h 420623"/>
                  <a:gd name="connsiteX1" fmla="*/ 0 w 995171"/>
                  <a:gd name="connsiteY1" fmla="*/ 131921 h 420623"/>
                  <a:gd name="connsiteX2" fmla="*/ 0 w 995171"/>
                  <a:gd name="connsiteY2" fmla="*/ 414719 h 420623"/>
                  <a:gd name="connsiteX3" fmla="*/ 74486 w 995171"/>
                  <a:gd name="connsiteY3" fmla="*/ 414719 h 420623"/>
                  <a:gd name="connsiteX4" fmla="*/ 74486 w 995171"/>
                  <a:gd name="connsiteY4" fmla="*/ 131921 h 420623"/>
                  <a:gd name="connsiteX5" fmla="*/ 568262 w 995171"/>
                  <a:gd name="connsiteY5" fmla="*/ 417576 h 420623"/>
                  <a:gd name="connsiteX6" fmla="*/ 568262 w 995171"/>
                  <a:gd name="connsiteY6" fmla="*/ 348234 h 420623"/>
                  <a:gd name="connsiteX7" fmla="*/ 541306 w 995171"/>
                  <a:gd name="connsiteY7" fmla="*/ 346520 h 420623"/>
                  <a:gd name="connsiteX8" fmla="*/ 523780 w 995171"/>
                  <a:gd name="connsiteY8" fmla="*/ 338804 h 420623"/>
                  <a:gd name="connsiteX9" fmla="*/ 516065 w 995171"/>
                  <a:gd name="connsiteY9" fmla="*/ 321945 h 420623"/>
                  <a:gd name="connsiteX10" fmla="*/ 514350 w 995171"/>
                  <a:gd name="connsiteY10" fmla="*/ 294608 h 420623"/>
                  <a:gd name="connsiteX11" fmla="*/ 514350 w 995171"/>
                  <a:gd name="connsiteY11" fmla="*/ 195644 h 420623"/>
                  <a:gd name="connsiteX12" fmla="*/ 568262 w 995171"/>
                  <a:gd name="connsiteY12" fmla="*/ 195644 h 420623"/>
                  <a:gd name="connsiteX13" fmla="*/ 568262 w 995171"/>
                  <a:gd name="connsiteY13" fmla="*/ 131921 h 420623"/>
                  <a:gd name="connsiteX14" fmla="*/ 514350 w 995171"/>
                  <a:gd name="connsiteY14" fmla="*/ 131921 h 420623"/>
                  <a:gd name="connsiteX15" fmla="*/ 514350 w 995171"/>
                  <a:gd name="connsiteY15" fmla="*/ 21812 h 420623"/>
                  <a:gd name="connsiteX16" fmla="*/ 439865 w 995171"/>
                  <a:gd name="connsiteY16" fmla="*/ 21812 h 420623"/>
                  <a:gd name="connsiteX17" fmla="*/ 439865 w 995171"/>
                  <a:gd name="connsiteY17" fmla="*/ 295180 h 420623"/>
                  <a:gd name="connsiteX18" fmla="*/ 445865 w 995171"/>
                  <a:gd name="connsiteY18" fmla="*/ 353473 h 420623"/>
                  <a:gd name="connsiteX19" fmla="*/ 465677 w 995171"/>
                  <a:gd name="connsiteY19" fmla="*/ 391001 h 420623"/>
                  <a:gd name="connsiteX20" fmla="*/ 502063 w 995171"/>
                  <a:gd name="connsiteY20" fmla="*/ 411385 h 420623"/>
                  <a:gd name="connsiteX21" fmla="*/ 558927 w 995171"/>
                  <a:gd name="connsiteY21" fmla="*/ 417671 h 420623"/>
                  <a:gd name="connsiteX22" fmla="*/ 568262 w 995171"/>
                  <a:gd name="connsiteY22" fmla="*/ 417671 h 420623"/>
                  <a:gd name="connsiteX23" fmla="*/ 995172 w 995171"/>
                  <a:gd name="connsiteY23" fmla="*/ 0 h 420623"/>
                  <a:gd name="connsiteX24" fmla="*/ 920687 w 995171"/>
                  <a:gd name="connsiteY24" fmla="*/ 0 h 420623"/>
                  <a:gd name="connsiteX25" fmla="*/ 920687 w 995171"/>
                  <a:gd name="connsiteY25" fmla="*/ 414719 h 420623"/>
                  <a:gd name="connsiteX26" fmla="*/ 995172 w 995171"/>
                  <a:gd name="connsiteY26" fmla="*/ 414719 h 420623"/>
                  <a:gd name="connsiteX27" fmla="*/ 995172 w 995171"/>
                  <a:gd name="connsiteY27" fmla="*/ 0 h 420623"/>
                  <a:gd name="connsiteX28" fmla="*/ 367951 w 995171"/>
                  <a:gd name="connsiteY28" fmla="*/ 159830 h 420623"/>
                  <a:gd name="connsiteX29" fmla="*/ 281273 w 995171"/>
                  <a:gd name="connsiteY29" fmla="*/ 126206 h 420623"/>
                  <a:gd name="connsiteX30" fmla="*/ 232410 w 995171"/>
                  <a:gd name="connsiteY30" fmla="*/ 137065 h 420623"/>
                  <a:gd name="connsiteX31" fmla="*/ 195358 w 995171"/>
                  <a:gd name="connsiteY31" fmla="*/ 167259 h 420623"/>
                  <a:gd name="connsiteX32" fmla="*/ 191262 w 995171"/>
                  <a:gd name="connsiteY32" fmla="*/ 172498 h 420623"/>
                  <a:gd name="connsiteX33" fmla="*/ 191262 w 995171"/>
                  <a:gd name="connsiteY33" fmla="*/ 167831 h 420623"/>
                  <a:gd name="connsiteX34" fmla="*/ 191262 w 995171"/>
                  <a:gd name="connsiteY34" fmla="*/ 132017 h 420623"/>
                  <a:gd name="connsiteX35" fmla="*/ 117920 w 995171"/>
                  <a:gd name="connsiteY35" fmla="*/ 132017 h 420623"/>
                  <a:gd name="connsiteX36" fmla="*/ 117920 w 995171"/>
                  <a:gd name="connsiteY36" fmla="*/ 414814 h 420623"/>
                  <a:gd name="connsiteX37" fmla="*/ 191929 w 995171"/>
                  <a:gd name="connsiteY37" fmla="*/ 414814 h 420623"/>
                  <a:gd name="connsiteX38" fmla="*/ 191929 w 995171"/>
                  <a:gd name="connsiteY38" fmla="*/ 264128 h 420623"/>
                  <a:gd name="connsiteX39" fmla="*/ 192024 w 995171"/>
                  <a:gd name="connsiteY39" fmla="*/ 274606 h 420623"/>
                  <a:gd name="connsiteX40" fmla="*/ 192119 w 995171"/>
                  <a:gd name="connsiteY40" fmla="*/ 269558 h 420623"/>
                  <a:gd name="connsiteX41" fmla="*/ 211741 w 995171"/>
                  <a:gd name="connsiteY41" fmla="*/ 210884 h 420623"/>
                  <a:gd name="connsiteX42" fmla="*/ 258985 w 995171"/>
                  <a:gd name="connsiteY42" fmla="*/ 190786 h 420623"/>
                  <a:gd name="connsiteX43" fmla="*/ 307753 w 995171"/>
                  <a:gd name="connsiteY43" fmla="*/ 210407 h 420623"/>
                  <a:gd name="connsiteX44" fmla="*/ 323945 w 995171"/>
                  <a:gd name="connsiteY44" fmla="*/ 264605 h 420623"/>
                  <a:gd name="connsiteX45" fmla="*/ 323945 w 995171"/>
                  <a:gd name="connsiteY45" fmla="*/ 264605 h 420623"/>
                  <a:gd name="connsiteX46" fmla="*/ 323945 w 995171"/>
                  <a:gd name="connsiteY46" fmla="*/ 265176 h 420623"/>
                  <a:gd name="connsiteX47" fmla="*/ 323945 w 995171"/>
                  <a:gd name="connsiteY47" fmla="*/ 265271 h 420623"/>
                  <a:gd name="connsiteX48" fmla="*/ 323945 w 995171"/>
                  <a:gd name="connsiteY48" fmla="*/ 414814 h 420623"/>
                  <a:gd name="connsiteX49" fmla="*/ 399098 w 995171"/>
                  <a:gd name="connsiteY49" fmla="*/ 414814 h 420623"/>
                  <a:gd name="connsiteX50" fmla="*/ 399098 w 995171"/>
                  <a:gd name="connsiteY50" fmla="*/ 254222 h 420623"/>
                  <a:gd name="connsiteX51" fmla="*/ 367951 w 995171"/>
                  <a:gd name="connsiteY51" fmla="*/ 159830 h 420623"/>
                  <a:gd name="connsiteX52" fmla="*/ 881825 w 995171"/>
                  <a:gd name="connsiteY52" fmla="*/ 272796 h 420623"/>
                  <a:gd name="connsiteX53" fmla="*/ 871061 w 995171"/>
                  <a:gd name="connsiteY53" fmla="*/ 215646 h 420623"/>
                  <a:gd name="connsiteX54" fmla="*/ 841057 w 995171"/>
                  <a:gd name="connsiteY54" fmla="*/ 168974 h 420623"/>
                  <a:gd name="connsiteX55" fmla="*/ 794957 w 995171"/>
                  <a:gd name="connsiteY55" fmla="*/ 137636 h 420623"/>
                  <a:gd name="connsiteX56" fmla="*/ 735806 w 995171"/>
                  <a:gd name="connsiteY56" fmla="*/ 126302 h 420623"/>
                  <a:gd name="connsiteX57" fmla="*/ 678371 w 995171"/>
                  <a:gd name="connsiteY57" fmla="*/ 137922 h 420623"/>
                  <a:gd name="connsiteX58" fmla="*/ 631698 w 995171"/>
                  <a:gd name="connsiteY58" fmla="*/ 169355 h 420623"/>
                  <a:gd name="connsiteX59" fmla="*/ 600266 w 995171"/>
                  <a:gd name="connsiteY59" fmla="*/ 216027 h 420623"/>
                  <a:gd name="connsiteX60" fmla="*/ 588645 w 995171"/>
                  <a:gd name="connsiteY60" fmla="*/ 273463 h 420623"/>
                  <a:gd name="connsiteX61" fmla="*/ 599694 w 995171"/>
                  <a:gd name="connsiteY61" fmla="*/ 330899 h 420623"/>
                  <a:gd name="connsiteX62" fmla="*/ 630269 w 995171"/>
                  <a:gd name="connsiteY62" fmla="*/ 377571 h 420623"/>
                  <a:gd name="connsiteX63" fmla="*/ 677513 w 995171"/>
                  <a:gd name="connsiteY63" fmla="*/ 409004 h 420623"/>
                  <a:gd name="connsiteX64" fmla="*/ 738092 w 995171"/>
                  <a:gd name="connsiteY64" fmla="*/ 420624 h 420623"/>
                  <a:gd name="connsiteX65" fmla="*/ 863918 w 995171"/>
                  <a:gd name="connsiteY65" fmla="*/ 365093 h 420623"/>
                  <a:gd name="connsiteX66" fmla="*/ 810292 w 995171"/>
                  <a:gd name="connsiteY66" fmla="*/ 324231 h 420623"/>
                  <a:gd name="connsiteX67" fmla="*/ 738664 w 995171"/>
                  <a:gd name="connsiteY67" fmla="*/ 355854 h 420623"/>
                  <a:gd name="connsiteX68" fmla="*/ 687229 w 995171"/>
                  <a:gd name="connsiteY68" fmla="*/ 341376 h 420623"/>
                  <a:gd name="connsiteX69" fmla="*/ 660368 w 995171"/>
                  <a:gd name="connsiteY69" fmla="*/ 302133 h 420623"/>
                  <a:gd name="connsiteX70" fmla="*/ 659606 w 995171"/>
                  <a:gd name="connsiteY70" fmla="*/ 299466 h 420623"/>
                  <a:gd name="connsiteX71" fmla="*/ 881825 w 995171"/>
                  <a:gd name="connsiteY71" fmla="*/ 299466 h 420623"/>
                  <a:gd name="connsiteX72" fmla="*/ 881825 w 995171"/>
                  <a:gd name="connsiteY72" fmla="*/ 272796 h 420623"/>
                  <a:gd name="connsiteX73" fmla="*/ 660368 w 995171"/>
                  <a:gd name="connsiteY73" fmla="*/ 246793 h 420623"/>
                  <a:gd name="connsiteX74" fmla="*/ 735330 w 995171"/>
                  <a:gd name="connsiteY74" fmla="*/ 189929 h 420623"/>
                  <a:gd name="connsiteX75" fmla="*/ 810387 w 995171"/>
                  <a:gd name="connsiteY75" fmla="*/ 246698 h 420623"/>
                  <a:gd name="connsiteX76" fmla="*/ 660368 w 995171"/>
                  <a:gd name="connsiteY76" fmla="*/ 246793 h 42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995171" h="420623">
                    <a:moveTo>
                      <a:pt x="74486" y="131921"/>
                    </a:moveTo>
                    <a:lnTo>
                      <a:pt x="0" y="131921"/>
                    </a:lnTo>
                    <a:lnTo>
                      <a:pt x="0" y="414719"/>
                    </a:lnTo>
                    <a:lnTo>
                      <a:pt x="74486" y="414719"/>
                    </a:lnTo>
                    <a:lnTo>
                      <a:pt x="74486" y="131921"/>
                    </a:lnTo>
                    <a:close/>
                    <a:moveTo>
                      <a:pt x="568262" y="417576"/>
                    </a:moveTo>
                    <a:lnTo>
                      <a:pt x="568262" y="348234"/>
                    </a:lnTo>
                    <a:cubicBezTo>
                      <a:pt x="557308" y="348139"/>
                      <a:pt x="548259" y="347567"/>
                      <a:pt x="541306" y="346520"/>
                    </a:cubicBezTo>
                    <a:cubicBezTo>
                      <a:pt x="533591" y="345281"/>
                      <a:pt x="527685" y="342710"/>
                      <a:pt x="523780" y="338804"/>
                    </a:cubicBezTo>
                    <a:cubicBezTo>
                      <a:pt x="519875" y="334899"/>
                      <a:pt x="517303" y="329184"/>
                      <a:pt x="516065" y="321945"/>
                    </a:cubicBezTo>
                    <a:cubicBezTo>
                      <a:pt x="514922" y="314992"/>
                      <a:pt x="514350" y="305753"/>
                      <a:pt x="514350" y="294608"/>
                    </a:cubicBezTo>
                    <a:lnTo>
                      <a:pt x="514350" y="195644"/>
                    </a:lnTo>
                    <a:lnTo>
                      <a:pt x="568262" y="195644"/>
                    </a:lnTo>
                    <a:lnTo>
                      <a:pt x="568262" y="131921"/>
                    </a:lnTo>
                    <a:lnTo>
                      <a:pt x="514350" y="131921"/>
                    </a:lnTo>
                    <a:lnTo>
                      <a:pt x="514350" y="21812"/>
                    </a:lnTo>
                    <a:lnTo>
                      <a:pt x="439865" y="21812"/>
                    </a:lnTo>
                    <a:lnTo>
                      <a:pt x="439865" y="295180"/>
                    </a:lnTo>
                    <a:cubicBezTo>
                      <a:pt x="439865" y="318230"/>
                      <a:pt x="441865" y="337852"/>
                      <a:pt x="445865" y="353473"/>
                    </a:cubicBezTo>
                    <a:cubicBezTo>
                      <a:pt x="449771" y="368903"/>
                      <a:pt x="456438" y="381572"/>
                      <a:pt x="465677" y="391001"/>
                    </a:cubicBezTo>
                    <a:cubicBezTo>
                      <a:pt x="474917" y="400431"/>
                      <a:pt x="487204" y="407289"/>
                      <a:pt x="502063" y="411385"/>
                    </a:cubicBezTo>
                    <a:cubicBezTo>
                      <a:pt x="517112" y="415481"/>
                      <a:pt x="536258" y="417671"/>
                      <a:pt x="558927" y="417671"/>
                    </a:cubicBezTo>
                    <a:lnTo>
                      <a:pt x="568262" y="417671"/>
                    </a:lnTo>
                    <a:close/>
                    <a:moveTo>
                      <a:pt x="995172" y="0"/>
                    </a:moveTo>
                    <a:lnTo>
                      <a:pt x="920687" y="0"/>
                    </a:lnTo>
                    <a:lnTo>
                      <a:pt x="920687" y="414719"/>
                    </a:lnTo>
                    <a:lnTo>
                      <a:pt x="995172" y="414719"/>
                    </a:lnTo>
                    <a:lnTo>
                      <a:pt x="995172" y="0"/>
                    </a:lnTo>
                    <a:close/>
                    <a:moveTo>
                      <a:pt x="367951" y="159830"/>
                    </a:moveTo>
                    <a:cubicBezTo>
                      <a:pt x="347282" y="137541"/>
                      <a:pt x="318135" y="126206"/>
                      <a:pt x="281273" y="126206"/>
                    </a:cubicBezTo>
                    <a:cubicBezTo>
                      <a:pt x="263462" y="126206"/>
                      <a:pt x="247079" y="129921"/>
                      <a:pt x="232410" y="137065"/>
                    </a:cubicBezTo>
                    <a:cubicBezTo>
                      <a:pt x="217742" y="144304"/>
                      <a:pt x="205264" y="154496"/>
                      <a:pt x="195358" y="167259"/>
                    </a:cubicBezTo>
                    <a:lnTo>
                      <a:pt x="191262" y="172498"/>
                    </a:lnTo>
                    <a:lnTo>
                      <a:pt x="191262" y="167831"/>
                    </a:lnTo>
                    <a:lnTo>
                      <a:pt x="191262" y="132017"/>
                    </a:lnTo>
                    <a:lnTo>
                      <a:pt x="117920" y="132017"/>
                    </a:lnTo>
                    <a:lnTo>
                      <a:pt x="117920" y="414814"/>
                    </a:lnTo>
                    <a:lnTo>
                      <a:pt x="191929" y="414814"/>
                    </a:lnTo>
                    <a:lnTo>
                      <a:pt x="191929" y="264128"/>
                    </a:lnTo>
                    <a:lnTo>
                      <a:pt x="192024" y="274606"/>
                    </a:lnTo>
                    <a:cubicBezTo>
                      <a:pt x="192024" y="272891"/>
                      <a:pt x="192024" y="271177"/>
                      <a:pt x="192119" y="269558"/>
                    </a:cubicBezTo>
                    <a:cubicBezTo>
                      <a:pt x="192881" y="243173"/>
                      <a:pt x="199454" y="223456"/>
                      <a:pt x="211741" y="210884"/>
                    </a:cubicBezTo>
                    <a:cubicBezTo>
                      <a:pt x="224790" y="197549"/>
                      <a:pt x="240697" y="190786"/>
                      <a:pt x="258985" y="190786"/>
                    </a:cubicBezTo>
                    <a:cubicBezTo>
                      <a:pt x="280511" y="190786"/>
                      <a:pt x="296894" y="197358"/>
                      <a:pt x="307753" y="210407"/>
                    </a:cubicBezTo>
                    <a:cubicBezTo>
                      <a:pt x="318421" y="223171"/>
                      <a:pt x="323850" y="241364"/>
                      <a:pt x="323945" y="264605"/>
                    </a:cubicBezTo>
                    <a:lnTo>
                      <a:pt x="323945" y="264605"/>
                    </a:lnTo>
                    <a:lnTo>
                      <a:pt x="323945" y="265176"/>
                    </a:lnTo>
                    <a:lnTo>
                      <a:pt x="323945" y="265271"/>
                    </a:lnTo>
                    <a:lnTo>
                      <a:pt x="323945" y="414814"/>
                    </a:lnTo>
                    <a:lnTo>
                      <a:pt x="399098" y="414814"/>
                    </a:lnTo>
                    <a:lnTo>
                      <a:pt x="399098" y="254222"/>
                    </a:lnTo>
                    <a:cubicBezTo>
                      <a:pt x="399193" y="213931"/>
                      <a:pt x="388620" y="182118"/>
                      <a:pt x="367951" y="159830"/>
                    </a:cubicBezTo>
                    <a:moveTo>
                      <a:pt x="881825" y="272796"/>
                    </a:moveTo>
                    <a:cubicBezTo>
                      <a:pt x="881825" y="252508"/>
                      <a:pt x="878205" y="233267"/>
                      <a:pt x="871061" y="215646"/>
                    </a:cubicBezTo>
                    <a:cubicBezTo>
                      <a:pt x="863918" y="198025"/>
                      <a:pt x="853821" y="182309"/>
                      <a:pt x="841057" y="168974"/>
                    </a:cubicBezTo>
                    <a:cubicBezTo>
                      <a:pt x="828294" y="155639"/>
                      <a:pt x="812768" y="145066"/>
                      <a:pt x="794957" y="137636"/>
                    </a:cubicBezTo>
                    <a:cubicBezTo>
                      <a:pt x="777145" y="130112"/>
                      <a:pt x="757238" y="126302"/>
                      <a:pt x="735806" y="126302"/>
                    </a:cubicBezTo>
                    <a:cubicBezTo>
                      <a:pt x="715518" y="126302"/>
                      <a:pt x="696182" y="130207"/>
                      <a:pt x="678371" y="137922"/>
                    </a:cubicBezTo>
                    <a:cubicBezTo>
                      <a:pt x="660559" y="145637"/>
                      <a:pt x="644843" y="156210"/>
                      <a:pt x="631698" y="169355"/>
                    </a:cubicBezTo>
                    <a:cubicBezTo>
                      <a:pt x="618554" y="182499"/>
                      <a:pt x="607981" y="198215"/>
                      <a:pt x="600266" y="216027"/>
                    </a:cubicBezTo>
                    <a:cubicBezTo>
                      <a:pt x="592550" y="233839"/>
                      <a:pt x="588645" y="253175"/>
                      <a:pt x="588645" y="273463"/>
                    </a:cubicBezTo>
                    <a:cubicBezTo>
                      <a:pt x="588645" y="293751"/>
                      <a:pt x="592360" y="313087"/>
                      <a:pt x="599694" y="330899"/>
                    </a:cubicBezTo>
                    <a:cubicBezTo>
                      <a:pt x="607028" y="348710"/>
                      <a:pt x="617315" y="364426"/>
                      <a:pt x="630269" y="377571"/>
                    </a:cubicBezTo>
                    <a:cubicBezTo>
                      <a:pt x="643223" y="390716"/>
                      <a:pt x="659130" y="401288"/>
                      <a:pt x="677513" y="409004"/>
                    </a:cubicBezTo>
                    <a:cubicBezTo>
                      <a:pt x="695897" y="416719"/>
                      <a:pt x="716280" y="420624"/>
                      <a:pt x="738092" y="420624"/>
                    </a:cubicBezTo>
                    <a:cubicBezTo>
                      <a:pt x="801148" y="420624"/>
                      <a:pt x="840391" y="391954"/>
                      <a:pt x="863918" y="365093"/>
                    </a:cubicBezTo>
                    <a:lnTo>
                      <a:pt x="810292" y="324231"/>
                    </a:lnTo>
                    <a:cubicBezTo>
                      <a:pt x="798957" y="337661"/>
                      <a:pt x="772192" y="355854"/>
                      <a:pt x="738664" y="355854"/>
                    </a:cubicBezTo>
                    <a:cubicBezTo>
                      <a:pt x="717614" y="355854"/>
                      <a:pt x="700373" y="350996"/>
                      <a:pt x="687229" y="341376"/>
                    </a:cubicBezTo>
                    <a:cubicBezTo>
                      <a:pt x="674084" y="331756"/>
                      <a:pt x="665036" y="318611"/>
                      <a:pt x="660368" y="302133"/>
                    </a:cubicBezTo>
                    <a:lnTo>
                      <a:pt x="659606" y="299466"/>
                    </a:lnTo>
                    <a:lnTo>
                      <a:pt x="881825" y="299466"/>
                    </a:lnTo>
                    <a:lnTo>
                      <a:pt x="881825" y="272796"/>
                    </a:lnTo>
                    <a:close/>
                    <a:moveTo>
                      <a:pt x="660368" y="246793"/>
                    </a:moveTo>
                    <a:cubicBezTo>
                      <a:pt x="660368" y="226124"/>
                      <a:pt x="684086" y="189929"/>
                      <a:pt x="735330" y="189929"/>
                    </a:cubicBezTo>
                    <a:cubicBezTo>
                      <a:pt x="786575" y="189929"/>
                      <a:pt x="810387" y="226028"/>
                      <a:pt x="810387" y="246698"/>
                    </a:cubicBezTo>
                    <a:lnTo>
                      <a:pt x="660368" y="24679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6ED56C7-8502-4EC0-A864-040B8DB9D862}"/>
                  </a:ext>
                </a:extLst>
              </p:cNvPr>
              <p:cNvSpPr/>
              <p:nvPr/>
            </p:nvSpPr>
            <p:spPr>
              <a:xfrm>
                <a:off x="2358770" y="6728469"/>
                <a:ext cx="79057" cy="79057"/>
              </a:xfrm>
              <a:custGeom>
                <a:avLst/>
                <a:gdLst>
                  <a:gd name="connsiteX0" fmla="*/ 39529 w 79057"/>
                  <a:gd name="connsiteY0" fmla="*/ 5620 h 79057"/>
                  <a:gd name="connsiteX1" fmla="*/ 73438 w 79057"/>
                  <a:gd name="connsiteY1" fmla="*/ 39529 h 79057"/>
                  <a:gd name="connsiteX2" fmla="*/ 39529 w 79057"/>
                  <a:gd name="connsiteY2" fmla="*/ 73438 h 79057"/>
                  <a:gd name="connsiteX3" fmla="*/ 5620 w 79057"/>
                  <a:gd name="connsiteY3" fmla="*/ 39529 h 79057"/>
                  <a:gd name="connsiteX4" fmla="*/ 39529 w 79057"/>
                  <a:gd name="connsiteY4" fmla="*/ 5620 h 79057"/>
                  <a:gd name="connsiteX5" fmla="*/ 39529 w 79057"/>
                  <a:gd name="connsiteY5" fmla="*/ 0 h 79057"/>
                  <a:gd name="connsiteX6" fmla="*/ 0 w 79057"/>
                  <a:gd name="connsiteY6" fmla="*/ 39529 h 79057"/>
                  <a:gd name="connsiteX7" fmla="*/ 39529 w 79057"/>
                  <a:gd name="connsiteY7" fmla="*/ 79058 h 79057"/>
                  <a:gd name="connsiteX8" fmla="*/ 79058 w 79057"/>
                  <a:gd name="connsiteY8" fmla="*/ 39529 h 79057"/>
                  <a:gd name="connsiteX9" fmla="*/ 39529 w 79057"/>
                  <a:gd name="connsiteY9" fmla="*/ 0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5620"/>
                    </a:moveTo>
                    <a:cubicBezTo>
                      <a:pt x="58198" y="5620"/>
                      <a:pt x="73438" y="20860"/>
                      <a:pt x="73438" y="39529"/>
                    </a:cubicBezTo>
                    <a:cubicBezTo>
                      <a:pt x="73438" y="58198"/>
                      <a:pt x="58198" y="73438"/>
                      <a:pt x="39529" y="73438"/>
                    </a:cubicBezTo>
                    <a:cubicBezTo>
                      <a:pt x="20860" y="73438"/>
                      <a:pt x="5620" y="58198"/>
                      <a:pt x="5620" y="39529"/>
                    </a:cubicBezTo>
                    <a:cubicBezTo>
                      <a:pt x="5620" y="20860"/>
                      <a:pt x="20860" y="5620"/>
                      <a:pt x="39529" y="5620"/>
                    </a:cubicBezTo>
                    <a:moveTo>
                      <a:pt x="39529" y="0"/>
                    </a:moveTo>
                    <a:cubicBezTo>
                      <a:pt x="17717" y="0"/>
                      <a:pt x="0" y="17717"/>
                      <a:pt x="0" y="39529"/>
                    </a:cubicBezTo>
                    <a:cubicBezTo>
                      <a:pt x="0" y="61341"/>
                      <a:pt x="17717" y="79058"/>
                      <a:pt x="39529" y="79058"/>
                    </a:cubicBezTo>
                    <a:cubicBezTo>
                      <a:pt x="61341" y="79058"/>
                      <a:pt x="79058" y="61341"/>
                      <a:pt x="79058" y="39529"/>
                    </a:cubicBezTo>
                    <a:cubicBezTo>
                      <a:pt x="79058" y="17717"/>
                      <a:pt x="61341" y="0"/>
                      <a:pt x="39529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C77F18A-71EB-4B46-8C22-E5C1ACCE6C40}"/>
                  </a:ext>
                </a:extLst>
              </p:cNvPr>
              <p:cNvSpPr/>
              <p:nvPr/>
            </p:nvSpPr>
            <p:spPr>
              <a:xfrm>
                <a:off x="2384869" y="6748090"/>
                <a:ext cx="30765" cy="39528"/>
              </a:xfrm>
              <a:custGeom>
                <a:avLst/>
                <a:gdLst>
                  <a:gd name="connsiteX0" fmla="*/ 16383 w 30765"/>
                  <a:gd name="connsiteY0" fmla="*/ 95 h 39528"/>
                  <a:gd name="connsiteX1" fmla="*/ 23051 w 30765"/>
                  <a:gd name="connsiteY1" fmla="*/ 1715 h 39528"/>
                  <a:gd name="connsiteX2" fmla="*/ 27718 w 30765"/>
                  <a:gd name="connsiteY2" fmla="*/ 6191 h 39528"/>
                  <a:gd name="connsiteX3" fmla="*/ 29337 w 30765"/>
                  <a:gd name="connsiteY3" fmla="*/ 12478 h 39528"/>
                  <a:gd name="connsiteX4" fmla="*/ 27146 w 30765"/>
                  <a:gd name="connsiteY4" fmla="*/ 19622 h 39528"/>
                  <a:gd name="connsiteX5" fmla="*/ 21812 w 30765"/>
                  <a:gd name="connsiteY5" fmla="*/ 23717 h 39528"/>
                  <a:gd name="connsiteX6" fmla="*/ 30766 w 30765"/>
                  <a:gd name="connsiteY6" fmla="*/ 39529 h 39528"/>
                  <a:gd name="connsiteX7" fmla="*/ 23717 w 30765"/>
                  <a:gd name="connsiteY7" fmla="*/ 39529 h 39528"/>
                  <a:gd name="connsiteX8" fmla="*/ 15526 w 30765"/>
                  <a:gd name="connsiteY8" fmla="*/ 24860 h 39528"/>
                  <a:gd name="connsiteX9" fmla="*/ 6191 w 30765"/>
                  <a:gd name="connsiteY9" fmla="*/ 24860 h 39528"/>
                  <a:gd name="connsiteX10" fmla="*/ 6191 w 30765"/>
                  <a:gd name="connsiteY10" fmla="*/ 39529 h 39528"/>
                  <a:gd name="connsiteX11" fmla="*/ 0 w 30765"/>
                  <a:gd name="connsiteY11" fmla="*/ 39529 h 39528"/>
                  <a:gd name="connsiteX12" fmla="*/ 0 w 30765"/>
                  <a:gd name="connsiteY12" fmla="*/ 0 h 39528"/>
                  <a:gd name="connsiteX13" fmla="*/ 16383 w 30765"/>
                  <a:gd name="connsiteY13" fmla="*/ 0 h 39528"/>
                  <a:gd name="connsiteX14" fmla="*/ 16383 w 30765"/>
                  <a:gd name="connsiteY14" fmla="*/ 19336 h 39528"/>
                  <a:gd name="connsiteX15" fmla="*/ 19907 w 30765"/>
                  <a:gd name="connsiteY15" fmla="*/ 18478 h 39528"/>
                  <a:gd name="connsiteX16" fmla="*/ 22289 w 30765"/>
                  <a:gd name="connsiteY16" fmla="*/ 16097 h 39528"/>
                  <a:gd name="connsiteX17" fmla="*/ 23146 w 30765"/>
                  <a:gd name="connsiteY17" fmla="*/ 12573 h 39528"/>
                  <a:gd name="connsiteX18" fmla="*/ 22289 w 30765"/>
                  <a:gd name="connsiteY18" fmla="*/ 9049 h 39528"/>
                  <a:gd name="connsiteX19" fmla="*/ 19907 w 30765"/>
                  <a:gd name="connsiteY19" fmla="*/ 6668 h 39528"/>
                  <a:gd name="connsiteX20" fmla="*/ 16383 w 30765"/>
                  <a:gd name="connsiteY20" fmla="*/ 5810 h 39528"/>
                  <a:gd name="connsiteX21" fmla="*/ 6191 w 30765"/>
                  <a:gd name="connsiteY21" fmla="*/ 5810 h 39528"/>
                  <a:gd name="connsiteX22" fmla="*/ 6191 w 30765"/>
                  <a:gd name="connsiteY22" fmla="*/ 19336 h 39528"/>
                  <a:gd name="connsiteX23" fmla="*/ 16383 w 30765"/>
                  <a:gd name="connsiteY23" fmla="*/ 19336 h 3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765" h="39528">
                    <a:moveTo>
                      <a:pt x="16383" y="95"/>
                    </a:moveTo>
                    <a:cubicBezTo>
                      <a:pt x="18860" y="95"/>
                      <a:pt x="21050" y="667"/>
                      <a:pt x="23051" y="1715"/>
                    </a:cubicBezTo>
                    <a:cubicBezTo>
                      <a:pt x="25051" y="2762"/>
                      <a:pt x="26575" y="4286"/>
                      <a:pt x="27718" y="6191"/>
                    </a:cubicBezTo>
                    <a:cubicBezTo>
                      <a:pt x="28861" y="8096"/>
                      <a:pt x="29337" y="10192"/>
                      <a:pt x="29337" y="12478"/>
                    </a:cubicBezTo>
                    <a:cubicBezTo>
                      <a:pt x="29337" y="15335"/>
                      <a:pt x="28575" y="17717"/>
                      <a:pt x="27146" y="19622"/>
                    </a:cubicBezTo>
                    <a:cubicBezTo>
                      <a:pt x="25718" y="21527"/>
                      <a:pt x="23908" y="22860"/>
                      <a:pt x="21812" y="23717"/>
                    </a:cubicBezTo>
                    <a:lnTo>
                      <a:pt x="30766" y="39529"/>
                    </a:lnTo>
                    <a:lnTo>
                      <a:pt x="23717" y="39529"/>
                    </a:lnTo>
                    <a:lnTo>
                      <a:pt x="15526" y="24860"/>
                    </a:lnTo>
                    <a:lnTo>
                      <a:pt x="6191" y="24860"/>
                    </a:lnTo>
                    <a:lnTo>
                      <a:pt x="6191" y="39529"/>
                    </a:lnTo>
                    <a:lnTo>
                      <a:pt x="0" y="39529"/>
                    </a:lnTo>
                    <a:lnTo>
                      <a:pt x="0" y="0"/>
                    </a:lnTo>
                    <a:lnTo>
                      <a:pt x="16383" y="0"/>
                    </a:lnTo>
                    <a:close/>
                    <a:moveTo>
                      <a:pt x="16383" y="19336"/>
                    </a:moveTo>
                    <a:cubicBezTo>
                      <a:pt x="17717" y="19336"/>
                      <a:pt x="18860" y="19050"/>
                      <a:pt x="19907" y="18478"/>
                    </a:cubicBezTo>
                    <a:cubicBezTo>
                      <a:pt x="20955" y="17907"/>
                      <a:pt x="21717" y="17050"/>
                      <a:pt x="22289" y="16097"/>
                    </a:cubicBezTo>
                    <a:cubicBezTo>
                      <a:pt x="22860" y="15050"/>
                      <a:pt x="23146" y="13906"/>
                      <a:pt x="23146" y="12573"/>
                    </a:cubicBezTo>
                    <a:cubicBezTo>
                      <a:pt x="23146" y="11240"/>
                      <a:pt x="22860" y="10097"/>
                      <a:pt x="22289" y="9049"/>
                    </a:cubicBezTo>
                    <a:cubicBezTo>
                      <a:pt x="21717" y="8001"/>
                      <a:pt x="20860" y="7239"/>
                      <a:pt x="19907" y="6668"/>
                    </a:cubicBezTo>
                    <a:cubicBezTo>
                      <a:pt x="18860" y="6096"/>
                      <a:pt x="17717" y="5810"/>
                      <a:pt x="16383" y="5810"/>
                    </a:cubicBezTo>
                    <a:lnTo>
                      <a:pt x="6191" y="5810"/>
                    </a:lnTo>
                    <a:lnTo>
                      <a:pt x="6191" y="19336"/>
                    </a:lnTo>
                    <a:lnTo>
                      <a:pt x="16383" y="1933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8CE26D-A586-4A86-AA98-B9D850FBFCD7}"/>
                </a:ext>
              </a:extLst>
            </p:cNvPr>
            <p:cNvSpPr/>
            <p:nvPr userDrawn="1"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CE63CF4-E38C-42FE-9C75-CB2B3DEB5FBD}"/>
                </a:ext>
              </a:extLst>
            </p:cNvPr>
            <p:cNvSpPr/>
            <p:nvPr userDrawn="1"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7E1EECF-CDF6-475D-8C89-D59E9C677475}"/>
                </a:ext>
              </a:extLst>
            </p:cNvPr>
            <p:cNvSpPr/>
            <p:nvPr userDrawn="1"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3AA05A6-FEDA-41DC-B943-5B1F42A56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3803" y="0"/>
            <a:ext cx="4325371" cy="6392520"/>
            <a:chOff x="573803" y="0"/>
            <a:chExt cx="4325371" cy="63925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200040-B841-47B7-8555-E0299CDC24FA}"/>
                </a:ext>
              </a:extLst>
            </p:cNvPr>
            <p:cNvSpPr/>
            <p:nvPr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D8DF60-7E0A-43C5-81B6-9B3522A7A826}"/>
                </a:ext>
              </a:extLst>
            </p:cNvPr>
            <p:cNvGrpSpPr/>
            <p:nvPr/>
          </p:nvGrpSpPr>
          <p:grpSpPr>
            <a:xfrm>
              <a:off x="1468406" y="5995719"/>
              <a:ext cx="1059754" cy="396801"/>
              <a:chOff x="1314450" y="6391094"/>
              <a:chExt cx="1123377" cy="420623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AC5EDAF-1FA5-4CEA-99CA-7D0E1F5DDF81}"/>
                  </a:ext>
                </a:extLst>
              </p:cNvPr>
              <p:cNvSpPr/>
              <p:nvPr/>
            </p:nvSpPr>
            <p:spPr>
              <a:xfrm>
                <a:off x="1314450" y="6396809"/>
                <a:ext cx="78581" cy="78581"/>
              </a:xfrm>
              <a:custGeom>
                <a:avLst/>
                <a:gdLst>
                  <a:gd name="connsiteX0" fmla="*/ 0 w 78581"/>
                  <a:gd name="connsiteY0" fmla="*/ 0 h 78581"/>
                  <a:gd name="connsiteX1" fmla="*/ 78581 w 78581"/>
                  <a:gd name="connsiteY1" fmla="*/ 0 h 78581"/>
                  <a:gd name="connsiteX2" fmla="*/ 78581 w 78581"/>
                  <a:gd name="connsiteY2" fmla="*/ 78581 h 78581"/>
                  <a:gd name="connsiteX3" fmla="*/ 0 w 78581"/>
                  <a:gd name="connsiteY3" fmla="*/ 7858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rgbClr val="00B2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731A324-874D-4D3D-95F1-8AE3303E2272}"/>
                  </a:ext>
                </a:extLst>
              </p:cNvPr>
              <p:cNvSpPr/>
              <p:nvPr/>
            </p:nvSpPr>
            <p:spPr>
              <a:xfrm>
                <a:off x="1316545" y="6391094"/>
                <a:ext cx="995171" cy="420623"/>
              </a:xfrm>
              <a:custGeom>
                <a:avLst/>
                <a:gdLst>
                  <a:gd name="connsiteX0" fmla="*/ 74486 w 995171"/>
                  <a:gd name="connsiteY0" fmla="*/ 131921 h 420623"/>
                  <a:gd name="connsiteX1" fmla="*/ 0 w 995171"/>
                  <a:gd name="connsiteY1" fmla="*/ 131921 h 420623"/>
                  <a:gd name="connsiteX2" fmla="*/ 0 w 995171"/>
                  <a:gd name="connsiteY2" fmla="*/ 414719 h 420623"/>
                  <a:gd name="connsiteX3" fmla="*/ 74486 w 995171"/>
                  <a:gd name="connsiteY3" fmla="*/ 414719 h 420623"/>
                  <a:gd name="connsiteX4" fmla="*/ 74486 w 995171"/>
                  <a:gd name="connsiteY4" fmla="*/ 131921 h 420623"/>
                  <a:gd name="connsiteX5" fmla="*/ 568262 w 995171"/>
                  <a:gd name="connsiteY5" fmla="*/ 417576 h 420623"/>
                  <a:gd name="connsiteX6" fmla="*/ 568262 w 995171"/>
                  <a:gd name="connsiteY6" fmla="*/ 348234 h 420623"/>
                  <a:gd name="connsiteX7" fmla="*/ 541306 w 995171"/>
                  <a:gd name="connsiteY7" fmla="*/ 346520 h 420623"/>
                  <a:gd name="connsiteX8" fmla="*/ 523780 w 995171"/>
                  <a:gd name="connsiteY8" fmla="*/ 338804 h 420623"/>
                  <a:gd name="connsiteX9" fmla="*/ 516065 w 995171"/>
                  <a:gd name="connsiteY9" fmla="*/ 321945 h 420623"/>
                  <a:gd name="connsiteX10" fmla="*/ 514350 w 995171"/>
                  <a:gd name="connsiteY10" fmla="*/ 294608 h 420623"/>
                  <a:gd name="connsiteX11" fmla="*/ 514350 w 995171"/>
                  <a:gd name="connsiteY11" fmla="*/ 195644 h 420623"/>
                  <a:gd name="connsiteX12" fmla="*/ 568262 w 995171"/>
                  <a:gd name="connsiteY12" fmla="*/ 195644 h 420623"/>
                  <a:gd name="connsiteX13" fmla="*/ 568262 w 995171"/>
                  <a:gd name="connsiteY13" fmla="*/ 131921 h 420623"/>
                  <a:gd name="connsiteX14" fmla="*/ 514350 w 995171"/>
                  <a:gd name="connsiteY14" fmla="*/ 131921 h 420623"/>
                  <a:gd name="connsiteX15" fmla="*/ 514350 w 995171"/>
                  <a:gd name="connsiteY15" fmla="*/ 21812 h 420623"/>
                  <a:gd name="connsiteX16" fmla="*/ 439865 w 995171"/>
                  <a:gd name="connsiteY16" fmla="*/ 21812 h 420623"/>
                  <a:gd name="connsiteX17" fmla="*/ 439865 w 995171"/>
                  <a:gd name="connsiteY17" fmla="*/ 295180 h 420623"/>
                  <a:gd name="connsiteX18" fmla="*/ 445865 w 995171"/>
                  <a:gd name="connsiteY18" fmla="*/ 353473 h 420623"/>
                  <a:gd name="connsiteX19" fmla="*/ 465677 w 995171"/>
                  <a:gd name="connsiteY19" fmla="*/ 391001 h 420623"/>
                  <a:gd name="connsiteX20" fmla="*/ 502063 w 995171"/>
                  <a:gd name="connsiteY20" fmla="*/ 411385 h 420623"/>
                  <a:gd name="connsiteX21" fmla="*/ 558927 w 995171"/>
                  <a:gd name="connsiteY21" fmla="*/ 417671 h 420623"/>
                  <a:gd name="connsiteX22" fmla="*/ 568262 w 995171"/>
                  <a:gd name="connsiteY22" fmla="*/ 417671 h 420623"/>
                  <a:gd name="connsiteX23" fmla="*/ 995172 w 995171"/>
                  <a:gd name="connsiteY23" fmla="*/ 0 h 420623"/>
                  <a:gd name="connsiteX24" fmla="*/ 920687 w 995171"/>
                  <a:gd name="connsiteY24" fmla="*/ 0 h 420623"/>
                  <a:gd name="connsiteX25" fmla="*/ 920687 w 995171"/>
                  <a:gd name="connsiteY25" fmla="*/ 414719 h 420623"/>
                  <a:gd name="connsiteX26" fmla="*/ 995172 w 995171"/>
                  <a:gd name="connsiteY26" fmla="*/ 414719 h 420623"/>
                  <a:gd name="connsiteX27" fmla="*/ 995172 w 995171"/>
                  <a:gd name="connsiteY27" fmla="*/ 0 h 420623"/>
                  <a:gd name="connsiteX28" fmla="*/ 367951 w 995171"/>
                  <a:gd name="connsiteY28" fmla="*/ 159830 h 420623"/>
                  <a:gd name="connsiteX29" fmla="*/ 281273 w 995171"/>
                  <a:gd name="connsiteY29" fmla="*/ 126206 h 420623"/>
                  <a:gd name="connsiteX30" fmla="*/ 232410 w 995171"/>
                  <a:gd name="connsiteY30" fmla="*/ 137065 h 420623"/>
                  <a:gd name="connsiteX31" fmla="*/ 195358 w 995171"/>
                  <a:gd name="connsiteY31" fmla="*/ 167259 h 420623"/>
                  <a:gd name="connsiteX32" fmla="*/ 191262 w 995171"/>
                  <a:gd name="connsiteY32" fmla="*/ 172498 h 420623"/>
                  <a:gd name="connsiteX33" fmla="*/ 191262 w 995171"/>
                  <a:gd name="connsiteY33" fmla="*/ 167831 h 420623"/>
                  <a:gd name="connsiteX34" fmla="*/ 191262 w 995171"/>
                  <a:gd name="connsiteY34" fmla="*/ 132017 h 420623"/>
                  <a:gd name="connsiteX35" fmla="*/ 117920 w 995171"/>
                  <a:gd name="connsiteY35" fmla="*/ 132017 h 420623"/>
                  <a:gd name="connsiteX36" fmla="*/ 117920 w 995171"/>
                  <a:gd name="connsiteY36" fmla="*/ 414814 h 420623"/>
                  <a:gd name="connsiteX37" fmla="*/ 191929 w 995171"/>
                  <a:gd name="connsiteY37" fmla="*/ 414814 h 420623"/>
                  <a:gd name="connsiteX38" fmla="*/ 191929 w 995171"/>
                  <a:gd name="connsiteY38" fmla="*/ 264128 h 420623"/>
                  <a:gd name="connsiteX39" fmla="*/ 192024 w 995171"/>
                  <a:gd name="connsiteY39" fmla="*/ 274606 h 420623"/>
                  <a:gd name="connsiteX40" fmla="*/ 192119 w 995171"/>
                  <a:gd name="connsiteY40" fmla="*/ 269558 h 420623"/>
                  <a:gd name="connsiteX41" fmla="*/ 211741 w 995171"/>
                  <a:gd name="connsiteY41" fmla="*/ 210884 h 420623"/>
                  <a:gd name="connsiteX42" fmla="*/ 258985 w 995171"/>
                  <a:gd name="connsiteY42" fmla="*/ 190786 h 420623"/>
                  <a:gd name="connsiteX43" fmla="*/ 307753 w 995171"/>
                  <a:gd name="connsiteY43" fmla="*/ 210407 h 420623"/>
                  <a:gd name="connsiteX44" fmla="*/ 323945 w 995171"/>
                  <a:gd name="connsiteY44" fmla="*/ 264605 h 420623"/>
                  <a:gd name="connsiteX45" fmla="*/ 323945 w 995171"/>
                  <a:gd name="connsiteY45" fmla="*/ 264605 h 420623"/>
                  <a:gd name="connsiteX46" fmla="*/ 323945 w 995171"/>
                  <a:gd name="connsiteY46" fmla="*/ 265176 h 420623"/>
                  <a:gd name="connsiteX47" fmla="*/ 323945 w 995171"/>
                  <a:gd name="connsiteY47" fmla="*/ 265271 h 420623"/>
                  <a:gd name="connsiteX48" fmla="*/ 323945 w 995171"/>
                  <a:gd name="connsiteY48" fmla="*/ 414814 h 420623"/>
                  <a:gd name="connsiteX49" fmla="*/ 399098 w 995171"/>
                  <a:gd name="connsiteY49" fmla="*/ 414814 h 420623"/>
                  <a:gd name="connsiteX50" fmla="*/ 399098 w 995171"/>
                  <a:gd name="connsiteY50" fmla="*/ 254222 h 420623"/>
                  <a:gd name="connsiteX51" fmla="*/ 367951 w 995171"/>
                  <a:gd name="connsiteY51" fmla="*/ 159830 h 420623"/>
                  <a:gd name="connsiteX52" fmla="*/ 881825 w 995171"/>
                  <a:gd name="connsiteY52" fmla="*/ 272796 h 420623"/>
                  <a:gd name="connsiteX53" fmla="*/ 871061 w 995171"/>
                  <a:gd name="connsiteY53" fmla="*/ 215646 h 420623"/>
                  <a:gd name="connsiteX54" fmla="*/ 841057 w 995171"/>
                  <a:gd name="connsiteY54" fmla="*/ 168974 h 420623"/>
                  <a:gd name="connsiteX55" fmla="*/ 794957 w 995171"/>
                  <a:gd name="connsiteY55" fmla="*/ 137636 h 420623"/>
                  <a:gd name="connsiteX56" fmla="*/ 735806 w 995171"/>
                  <a:gd name="connsiteY56" fmla="*/ 126302 h 420623"/>
                  <a:gd name="connsiteX57" fmla="*/ 678371 w 995171"/>
                  <a:gd name="connsiteY57" fmla="*/ 137922 h 420623"/>
                  <a:gd name="connsiteX58" fmla="*/ 631698 w 995171"/>
                  <a:gd name="connsiteY58" fmla="*/ 169355 h 420623"/>
                  <a:gd name="connsiteX59" fmla="*/ 600266 w 995171"/>
                  <a:gd name="connsiteY59" fmla="*/ 216027 h 420623"/>
                  <a:gd name="connsiteX60" fmla="*/ 588645 w 995171"/>
                  <a:gd name="connsiteY60" fmla="*/ 273463 h 420623"/>
                  <a:gd name="connsiteX61" fmla="*/ 599694 w 995171"/>
                  <a:gd name="connsiteY61" fmla="*/ 330899 h 420623"/>
                  <a:gd name="connsiteX62" fmla="*/ 630269 w 995171"/>
                  <a:gd name="connsiteY62" fmla="*/ 377571 h 420623"/>
                  <a:gd name="connsiteX63" fmla="*/ 677513 w 995171"/>
                  <a:gd name="connsiteY63" fmla="*/ 409004 h 420623"/>
                  <a:gd name="connsiteX64" fmla="*/ 738092 w 995171"/>
                  <a:gd name="connsiteY64" fmla="*/ 420624 h 420623"/>
                  <a:gd name="connsiteX65" fmla="*/ 863918 w 995171"/>
                  <a:gd name="connsiteY65" fmla="*/ 365093 h 420623"/>
                  <a:gd name="connsiteX66" fmla="*/ 810292 w 995171"/>
                  <a:gd name="connsiteY66" fmla="*/ 324231 h 420623"/>
                  <a:gd name="connsiteX67" fmla="*/ 738664 w 995171"/>
                  <a:gd name="connsiteY67" fmla="*/ 355854 h 420623"/>
                  <a:gd name="connsiteX68" fmla="*/ 687229 w 995171"/>
                  <a:gd name="connsiteY68" fmla="*/ 341376 h 420623"/>
                  <a:gd name="connsiteX69" fmla="*/ 660368 w 995171"/>
                  <a:gd name="connsiteY69" fmla="*/ 302133 h 420623"/>
                  <a:gd name="connsiteX70" fmla="*/ 659606 w 995171"/>
                  <a:gd name="connsiteY70" fmla="*/ 299466 h 420623"/>
                  <a:gd name="connsiteX71" fmla="*/ 881825 w 995171"/>
                  <a:gd name="connsiteY71" fmla="*/ 299466 h 420623"/>
                  <a:gd name="connsiteX72" fmla="*/ 881825 w 995171"/>
                  <a:gd name="connsiteY72" fmla="*/ 272796 h 420623"/>
                  <a:gd name="connsiteX73" fmla="*/ 660368 w 995171"/>
                  <a:gd name="connsiteY73" fmla="*/ 246793 h 420623"/>
                  <a:gd name="connsiteX74" fmla="*/ 735330 w 995171"/>
                  <a:gd name="connsiteY74" fmla="*/ 189929 h 420623"/>
                  <a:gd name="connsiteX75" fmla="*/ 810387 w 995171"/>
                  <a:gd name="connsiteY75" fmla="*/ 246698 h 420623"/>
                  <a:gd name="connsiteX76" fmla="*/ 660368 w 995171"/>
                  <a:gd name="connsiteY76" fmla="*/ 246793 h 42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995171" h="420623">
                    <a:moveTo>
                      <a:pt x="74486" y="131921"/>
                    </a:moveTo>
                    <a:lnTo>
                      <a:pt x="0" y="131921"/>
                    </a:lnTo>
                    <a:lnTo>
                      <a:pt x="0" y="414719"/>
                    </a:lnTo>
                    <a:lnTo>
                      <a:pt x="74486" y="414719"/>
                    </a:lnTo>
                    <a:lnTo>
                      <a:pt x="74486" y="131921"/>
                    </a:lnTo>
                    <a:close/>
                    <a:moveTo>
                      <a:pt x="568262" y="417576"/>
                    </a:moveTo>
                    <a:lnTo>
                      <a:pt x="568262" y="348234"/>
                    </a:lnTo>
                    <a:cubicBezTo>
                      <a:pt x="557308" y="348139"/>
                      <a:pt x="548259" y="347567"/>
                      <a:pt x="541306" y="346520"/>
                    </a:cubicBezTo>
                    <a:cubicBezTo>
                      <a:pt x="533591" y="345281"/>
                      <a:pt x="527685" y="342710"/>
                      <a:pt x="523780" y="338804"/>
                    </a:cubicBezTo>
                    <a:cubicBezTo>
                      <a:pt x="519875" y="334899"/>
                      <a:pt x="517303" y="329184"/>
                      <a:pt x="516065" y="321945"/>
                    </a:cubicBezTo>
                    <a:cubicBezTo>
                      <a:pt x="514922" y="314992"/>
                      <a:pt x="514350" y="305753"/>
                      <a:pt x="514350" y="294608"/>
                    </a:cubicBezTo>
                    <a:lnTo>
                      <a:pt x="514350" y="195644"/>
                    </a:lnTo>
                    <a:lnTo>
                      <a:pt x="568262" y="195644"/>
                    </a:lnTo>
                    <a:lnTo>
                      <a:pt x="568262" y="131921"/>
                    </a:lnTo>
                    <a:lnTo>
                      <a:pt x="514350" y="131921"/>
                    </a:lnTo>
                    <a:lnTo>
                      <a:pt x="514350" y="21812"/>
                    </a:lnTo>
                    <a:lnTo>
                      <a:pt x="439865" y="21812"/>
                    </a:lnTo>
                    <a:lnTo>
                      <a:pt x="439865" y="295180"/>
                    </a:lnTo>
                    <a:cubicBezTo>
                      <a:pt x="439865" y="318230"/>
                      <a:pt x="441865" y="337852"/>
                      <a:pt x="445865" y="353473"/>
                    </a:cubicBezTo>
                    <a:cubicBezTo>
                      <a:pt x="449771" y="368903"/>
                      <a:pt x="456438" y="381572"/>
                      <a:pt x="465677" y="391001"/>
                    </a:cubicBezTo>
                    <a:cubicBezTo>
                      <a:pt x="474917" y="400431"/>
                      <a:pt x="487204" y="407289"/>
                      <a:pt x="502063" y="411385"/>
                    </a:cubicBezTo>
                    <a:cubicBezTo>
                      <a:pt x="517112" y="415481"/>
                      <a:pt x="536258" y="417671"/>
                      <a:pt x="558927" y="417671"/>
                    </a:cubicBezTo>
                    <a:lnTo>
                      <a:pt x="568262" y="417671"/>
                    </a:lnTo>
                    <a:close/>
                    <a:moveTo>
                      <a:pt x="995172" y="0"/>
                    </a:moveTo>
                    <a:lnTo>
                      <a:pt x="920687" y="0"/>
                    </a:lnTo>
                    <a:lnTo>
                      <a:pt x="920687" y="414719"/>
                    </a:lnTo>
                    <a:lnTo>
                      <a:pt x="995172" y="414719"/>
                    </a:lnTo>
                    <a:lnTo>
                      <a:pt x="995172" y="0"/>
                    </a:lnTo>
                    <a:close/>
                    <a:moveTo>
                      <a:pt x="367951" y="159830"/>
                    </a:moveTo>
                    <a:cubicBezTo>
                      <a:pt x="347282" y="137541"/>
                      <a:pt x="318135" y="126206"/>
                      <a:pt x="281273" y="126206"/>
                    </a:cubicBezTo>
                    <a:cubicBezTo>
                      <a:pt x="263462" y="126206"/>
                      <a:pt x="247079" y="129921"/>
                      <a:pt x="232410" y="137065"/>
                    </a:cubicBezTo>
                    <a:cubicBezTo>
                      <a:pt x="217742" y="144304"/>
                      <a:pt x="205264" y="154496"/>
                      <a:pt x="195358" y="167259"/>
                    </a:cubicBezTo>
                    <a:lnTo>
                      <a:pt x="191262" y="172498"/>
                    </a:lnTo>
                    <a:lnTo>
                      <a:pt x="191262" y="167831"/>
                    </a:lnTo>
                    <a:lnTo>
                      <a:pt x="191262" y="132017"/>
                    </a:lnTo>
                    <a:lnTo>
                      <a:pt x="117920" y="132017"/>
                    </a:lnTo>
                    <a:lnTo>
                      <a:pt x="117920" y="414814"/>
                    </a:lnTo>
                    <a:lnTo>
                      <a:pt x="191929" y="414814"/>
                    </a:lnTo>
                    <a:lnTo>
                      <a:pt x="191929" y="264128"/>
                    </a:lnTo>
                    <a:lnTo>
                      <a:pt x="192024" y="274606"/>
                    </a:lnTo>
                    <a:cubicBezTo>
                      <a:pt x="192024" y="272891"/>
                      <a:pt x="192024" y="271177"/>
                      <a:pt x="192119" y="269558"/>
                    </a:cubicBezTo>
                    <a:cubicBezTo>
                      <a:pt x="192881" y="243173"/>
                      <a:pt x="199454" y="223456"/>
                      <a:pt x="211741" y="210884"/>
                    </a:cubicBezTo>
                    <a:cubicBezTo>
                      <a:pt x="224790" y="197549"/>
                      <a:pt x="240697" y="190786"/>
                      <a:pt x="258985" y="190786"/>
                    </a:cubicBezTo>
                    <a:cubicBezTo>
                      <a:pt x="280511" y="190786"/>
                      <a:pt x="296894" y="197358"/>
                      <a:pt x="307753" y="210407"/>
                    </a:cubicBezTo>
                    <a:cubicBezTo>
                      <a:pt x="318421" y="223171"/>
                      <a:pt x="323850" y="241364"/>
                      <a:pt x="323945" y="264605"/>
                    </a:cubicBezTo>
                    <a:lnTo>
                      <a:pt x="323945" y="264605"/>
                    </a:lnTo>
                    <a:lnTo>
                      <a:pt x="323945" y="265176"/>
                    </a:lnTo>
                    <a:lnTo>
                      <a:pt x="323945" y="265271"/>
                    </a:lnTo>
                    <a:lnTo>
                      <a:pt x="323945" y="414814"/>
                    </a:lnTo>
                    <a:lnTo>
                      <a:pt x="399098" y="414814"/>
                    </a:lnTo>
                    <a:lnTo>
                      <a:pt x="399098" y="254222"/>
                    </a:lnTo>
                    <a:cubicBezTo>
                      <a:pt x="399193" y="213931"/>
                      <a:pt x="388620" y="182118"/>
                      <a:pt x="367951" y="159830"/>
                    </a:cubicBezTo>
                    <a:moveTo>
                      <a:pt x="881825" y="272796"/>
                    </a:moveTo>
                    <a:cubicBezTo>
                      <a:pt x="881825" y="252508"/>
                      <a:pt x="878205" y="233267"/>
                      <a:pt x="871061" y="215646"/>
                    </a:cubicBezTo>
                    <a:cubicBezTo>
                      <a:pt x="863918" y="198025"/>
                      <a:pt x="853821" y="182309"/>
                      <a:pt x="841057" y="168974"/>
                    </a:cubicBezTo>
                    <a:cubicBezTo>
                      <a:pt x="828294" y="155639"/>
                      <a:pt x="812768" y="145066"/>
                      <a:pt x="794957" y="137636"/>
                    </a:cubicBezTo>
                    <a:cubicBezTo>
                      <a:pt x="777145" y="130112"/>
                      <a:pt x="757238" y="126302"/>
                      <a:pt x="735806" y="126302"/>
                    </a:cubicBezTo>
                    <a:cubicBezTo>
                      <a:pt x="715518" y="126302"/>
                      <a:pt x="696182" y="130207"/>
                      <a:pt x="678371" y="137922"/>
                    </a:cubicBezTo>
                    <a:cubicBezTo>
                      <a:pt x="660559" y="145637"/>
                      <a:pt x="644843" y="156210"/>
                      <a:pt x="631698" y="169355"/>
                    </a:cubicBezTo>
                    <a:cubicBezTo>
                      <a:pt x="618554" y="182499"/>
                      <a:pt x="607981" y="198215"/>
                      <a:pt x="600266" y="216027"/>
                    </a:cubicBezTo>
                    <a:cubicBezTo>
                      <a:pt x="592550" y="233839"/>
                      <a:pt x="588645" y="253175"/>
                      <a:pt x="588645" y="273463"/>
                    </a:cubicBezTo>
                    <a:cubicBezTo>
                      <a:pt x="588645" y="293751"/>
                      <a:pt x="592360" y="313087"/>
                      <a:pt x="599694" y="330899"/>
                    </a:cubicBezTo>
                    <a:cubicBezTo>
                      <a:pt x="607028" y="348710"/>
                      <a:pt x="617315" y="364426"/>
                      <a:pt x="630269" y="377571"/>
                    </a:cubicBezTo>
                    <a:cubicBezTo>
                      <a:pt x="643223" y="390716"/>
                      <a:pt x="659130" y="401288"/>
                      <a:pt x="677513" y="409004"/>
                    </a:cubicBezTo>
                    <a:cubicBezTo>
                      <a:pt x="695897" y="416719"/>
                      <a:pt x="716280" y="420624"/>
                      <a:pt x="738092" y="420624"/>
                    </a:cubicBezTo>
                    <a:cubicBezTo>
                      <a:pt x="801148" y="420624"/>
                      <a:pt x="840391" y="391954"/>
                      <a:pt x="863918" y="365093"/>
                    </a:cubicBezTo>
                    <a:lnTo>
                      <a:pt x="810292" y="324231"/>
                    </a:lnTo>
                    <a:cubicBezTo>
                      <a:pt x="798957" y="337661"/>
                      <a:pt x="772192" y="355854"/>
                      <a:pt x="738664" y="355854"/>
                    </a:cubicBezTo>
                    <a:cubicBezTo>
                      <a:pt x="717614" y="355854"/>
                      <a:pt x="700373" y="350996"/>
                      <a:pt x="687229" y="341376"/>
                    </a:cubicBezTo>
                    <a:cubicBezTo>
                      <a:pt x="674084" y="331756"/>
                      <a:pt x="665036" y="318611"/>
                      <a:pt x="660368" y="302133"/>
                    </a:cubicBezTo>
                    <a:lnTo>
                      <a:pt x="659606" y="299466"/>
                    </a:lnTo>
                    <a:lnTo>
                      <a:pt x="881825" y="299466"/>
                    </a:lnTo>
                    <a:lnTo>
                      <a:pt x="881825" y="272796"/>
                    </a:lnTo>
                    <a:close/>
                    <a:moveTo>
                      <a:pt x="660368" y="246793"/>
                    </a:moveTo>
                    <a:cubicBezTo>
                      <a:pt x="660368" y="226124"/>
                      <a:pt x="684086" y="189929"/>
                      <a:pt x="735330" y="189929"/>
                    </a:cubicBezTo>
                    <a:cubicBezTo>
                      <a:pt x="786575" y="189929"/>
                      <a:pt x="810387" y="226028"/>
                      <a:pt x="810387" y="246698"/>
                    </a:cubicBezTo>
                    <a:lnTo>
                      <a:pt x="660368" y="24679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34E3A93-BFC9-49AD-8CF7-7EDF2A13157E}"/>
                  </a:ext>
                </a:extLst>
              </p:cNvPr>
              <p:cNvSpPr/>
              <p:nvPr/>
            </p:nvSpPr>
            <p:spPr>
              <a:xfrm>
                <a:off x="2358770" y="6728469"/>
                <a:ext cx="79057" cy="79057"/>
              </a:xfrm>
              <a:custGeom>
                <a:avLst/>
                <a:gdLst>
                  <a:gd name="connsiteX0" fmla="*/ 39529 w 79057"/>
                  <a:gd name="connsiteY0" fmla="*/ 5620 h 79057"/>
                  <a:gd name="connsiteX1" fmla="*/ 73438 w 79057"/>
                  <a:gd name="connsiteY1" fmla="*/ 39529 h 79057"/>
                  <a:gd name="connsiteX2" fmla="*/ 39529 w 79057"/>
                  <a:gd name="connsiteY2" fmla="*/ 73438 h 79057"/>
                  <a:gd name="connsiteX3" fmla="*/ 5620 w 79057"/>
                  <a:gd name="connsiteY3" fmla="*/ 39529 h 79057"/>
                  <a:gd name="connsiteX4" fmla="*/ 39529 w 79057"/>
                  <a:gd name="connsiteY4" fmla="*/ 5620 h 79057"/>
                  <a:gd name="connsiteX5" fmla="*/ 39529 w 79057"/>
                  <a:gd name="connsiteY5" fmla="*/ 0 h 79057"/>
                  <a:gd name="connsiteX6" fmla="*/ 0 w 79057"/>
                  <a:gd name="connsiteY6" fmla="*/ 39529 h 79057"/>
                  <a:gd name="connsiteX7" fmla="*/ 39529 w 79057"/>
                  <a:gd name="connsiteY7" fmla="*/ 79058 h 79057"/>
                  <a:gd name="connsiteX8" fmla="*/ 79058 w 79057"/>
                  <a:gd name="connsiteY8" fmla="*/ 39529 h 79057"/>
                  <a:gd name="connsiteX9" fmla="*/ 39529 w 79057"/>
                  <a:gd name="connsiteY9" fmla="*/ 0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5620"/>
                    </a:moveTo>
                    <a:cubicBezTo>
                      <a:pt x="58198" y="5620"/>
                      <a:pt x="73438" y="20860"/>
                      <a:pt x="73438" y="39529"/>
                    </a:cubicBezTo>
                    <a:cubicBezTo>
                      <a:pt x="73438" y="58198"/>
                      <a:pt x="58198" y="73438"/>
                      <a:pt x="39529" y="73438"/>
                    </a:cubicBezTo>
                    <a:cubicBezTo>
                      <a:pt x="20860" y="73438"/>
                      <a:pt x="5620" y="58198"/>
                      <a:pt x="5620" y="39529"/>
                    </a:cubicBezTo>
                    <a:cubicBezTo>
                      <a:pt x="5620" y="20860"/>
                      <a:pt x="20860" y="5620"/>
                      <a:pt x="39529" y="5620"/>
                    </a:cubicBezTo>
                    <a:moveTo>
                      <a:pt x="39529" y="0"/>
                    </a:moveTo>
                    <a:cubicBezTo>
                      <a:pt x="17717" y="0"/>
                      <a:pt x="0" y="17717"/>
                      <a:pt x="0" y="39529"/>
                    </a:cubicBezTo>
                    <a:cubicBezTo>
                      <a:pt x="0" y="61341"/>
                      <a:pt x="17717" y="79058"/>
                      <a:pt x="39529" y="79058"/>
                    </a:cubicBezTo>
                    <a:cubicBezTo>
                      <a:pt x="61341" y="79058"/>
                      <a:pt x="79058" y="61341"/>
                      <a:pt x="79058" y="39529"/>
                    </a:cubicBezTo>
                    <a:cubicBezTo>
                      <a:pt x="79058" y="17717"/>
                      <a:pt x="61341" y="0"/>
                      <a:pt x="39529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39DD8F2-C56B-454C-9A84-A663F83DB6CE}"/>
                  </a:ext>
                </a:extLst>
              </p:cNvPr>
              <p:cNvSpPr/>
              <p:nvPr/>
            </p:nvSpPr>
            <p:spPr>
              <a:xfrm>
                <a:off x="2384869" y="6748090"/>
                <a:ext cx="30765" cy="39528"/>
              </a:xfrm>
              <a:custGeom>
                <a:avLst/>
                <a:gdLst>
                  <a:gd name="connsiteX0" fmla="*/ 16383 w 30765"/>
                  <a:gd name="connsiteY0" fmla="*/ 95 h 39528"/>
                  <a:gd name="connsiteX1" fmla="*/ 23051 w 30765"/>
                  <a:gd name="connsiteY1" fmla="*/ 1715 h 39528"/>
                  <a:gd name="connsiteX2" fmla="*/ 27718 w 30765"/>
                  <a:gd name="connsiteY2" fmla="*/ 6191 h 39528"/>
                  <a:gd name="connsiteX3" fmla="*/ 29337 w 30765"/>
                  <a:gd name="connsiteY3" fmla="*/ 12478 h 39528"/>
                  <a:gd name="connsiteX4" fmla="*/ 27146 w 30765"/>
                  <a:gd name="connsiteY4" fmla="*/ 19622 h 39528"/>
                  <a:gd name="connsiteX5" fmla="*/ 21812 w 30765"/>
                  <a:gd name="connsiteY5" fmla="*/ 23717 h 39528"/>
                  <a:gd name="connsiteX6" fmla="*/ 30766 w 30765"/>
                  <a:gd name="connsiteY6" fmla="*/ 39529 h 39528"/>
                  <a:gd name="connsiteX7" fmla="*/ 23717 w 30765"/>
                  <a:gd name="connsiteY7" fmla="*/ 39529 h 39528"/>
                  <a:gd name="connsiteX8" fmla="*/ 15526 w 30765"/>
                  <a:gd name="connsiteY8" fmla="*/ 24860 h 39528"/>
                  <a:gd name="connsiteX9" fmla="*/ 6191 w 30765"/>
                  <a:gd name="connsiteY9" fmla="*/ 24860 h 39528"/>
                  <a:gd name="connsiteX10" fmla="*/ 6191 w 30765"/>
                  <a:gd name="connsiteY10" fmla="*/ 39529 h 39528"/>
                  <a:gd name="connsiteX11" fmla="*/ 0 w 30765"/>
                  <a:gd name="connsiteY11" fmla="*/ 39529 h 39528"/>
                  <a:gd name="connsiteX12" fmla="*/ 0 w 30765"/>
                  <a:gd name="connsiteY12" fmla="*/ 0 h 39528"/>
                  <a:gd name="connsiteX13" fmla="*/ 16383 w 30765"/>
                  <a:gd name="connsiteY13" fmla="*/ 0 h 39528"/>
                  <a:gd name="connsiteX14" fmla="*/ 16383 w 30765"/>
                  <a:gd name="connsiteY14" fmla="*/ 19336 h 39528"/>
                  <a:gd name="connsiteX15" fmla="*/ 19907 w 30765"/>
                  <a:gd name="connsiteY15" fmla="*/ 18478 h 39528"/>
                  <a:gd name="connsiteX16" fmla="*/ 22289 w 30765"/>
                  <a:gd name="connsiteY16" fmla="*/ 16097 h 39528"/>
                  <a:gd name="connsiteX17" fmla="*/ 23146 w 30765"/>
                  <a:gd name="connsiteY17" fmla="*/ 12573 h 39528"/>
                  <a:gd name="connsiteX18" fmla="*/ 22289 w 30765"/>
                  <a:gd name="connsiteY18" fmla="*/ 9049 h 39528"/>
                  <a:gd name="connsiteX19" fmla="*/ 19907 w 30765"/>
                  <a:gd name="connsiteY19" fmla="*/ 6668 h 39528"/>
                  <a:gd name="connsiteX20" fmla="*/ 16383 w 30765"/>
                  <a:gd name="connsiteY20" fmla="*/ 5810 h 39528"/>
                  <a:gd name="connsiteX21" fmla="*/ 6191 w 30765"/>
                  <a:gd name="connsiteY21" fmla="*/ 5810 h 39528"/>
                  <a:gd name="connsiteX22" fmla="*/ 6191 w 30765"/>
                  <a:gd name="connsiteY22" fmla="*/ 19336 h 39528"/>
                  <a:gd name="connsiteX23" fmla="*/ 16383 w 30765"/>
                  <a:gd name="connsiteY23" fmla="*/ 19336 h 3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765" h="39528">
                    <a:moveTo>
                      <a:pt x="16383" y="95"/>
                    </a:moveTo>
                    <a:cubicBezTo>
                      <a:pt x="18860" y="95"/>
                      <a:pt x="21050" y="667"/>
                      <a:pt x="23051" y="1715"/>
                    </a:cubicBezTo>
                    <a:cubicBezTo>
                      <a:pt x="25051" y="2762"/>
                      <a:pt x="26575" y="4286"/>
                      <a:pt x="27718" y="6191"/>
                    </a:cubicBezTo>
                    <a:cubicBezTo>
                      <a:pt x="28861" y="8096"/>
                      <a:pt x="29337" y="10192"/>
                      <a:pt x="29337" y="12478"/>
                    </a:cubicBezTo>
                    <a:cubicBezTo>
                      <a:pt x="29337" y="15335"/>
                      <a:pt x="28575" y="17717"/>
                      <a:pt x="27146" y="19622"/>
                    </a:cubicBezTo>
                    <a:cubicBezTo>
                      <a:pt x="25718" y="21527"/>
                      <a:pt x="23908" y="22860"/>
                      <a:pt x="21812" y="23717"/>
                    </a:cubicBezTo>
                    <a:lnTo>
                      <a:pt x="30766" y="39529"/>
                    </a:lnTo>
                    <a:lnTo>
                      <a:pt x="23717" y="39529"/>
                    </a:lnTo>
                    <a:lnTo>
                      <a:pt x="15526" y="24860"/>
                    </a:lnTo>
                    <a:lnTo>
                      <a:pt x="6191" y="24860"/>
                    </a:lnTo>
                    <a:lnTo>
                      <a:pt x="6191" y="39529"/>
                    </a:lnTo>
                    <a:lnTo>
                      <a:pt x="0" y="39529"/>
                    </a:lnTo>
                    <a:lnTo>
                      <a:pt x="0" y="0"/>
                    </a:lnTo>
                    <a:lnTo>
                      <a:pt x="16383" y="0"/>
                    </a:lnTo>
                    <a:close/>
                    <a:moveTo>
                      <a:pt x="16383" y="19336"/>
                    </a:moveTo>
                    <a:cubicBezTo>
                      <a:pt x="17717" y="19336"/>
                      <a:pt x="18860" y="19050"/>
                      <a:pt x="19907" y="18478"/>
                    </a:cubicBezTo>
                    <a:cubicBezTo>
                      <a:pt x="20955" y="17907"/>
                      <a:pt x="21717" y="17050"/>
                      <a:pt x="22289" y="16097"/>
                    </a:cubicBezTo>
                    <a:cubicBezTo>
                      <a:pt x="22860" y="15050"/>
                      <a:pt x="23146" y="13906"/>
                      <a:pt x="23146" y="12573"/>
                    </a:cubicBezTo>
                    <a:cubicBezTo>
                      <a:pt x="23146" y="11240"/>
                      <a:pt x="22860" y="10097"/>
                      <a:pt x="22289" y="9049"/>
                    </a:cubicBezTo>
                    <a:cubicBezTo>
                      <a:pt x="21717" y="8001"/>
                      <a:pt x="20860" y="7239"/>
                      <a:pt x="19907" y="6668"/>
                    </a:cubicBezTo>
                    <a:cubicBezTo>
                      <a:pt x="18860" y="6096"/>
                      <a:pt x="17717" y="5810"/>
                      <a:pt x="16383" y="5810"/>
                    </a:cubicBezTo>
                    <a:lnTo>
                      <a:pt x="6191" y="5810"/>
                    </a:lnTo>
                    <a:lnTo>
                      <a:pt x="6191" y="19336"/>
                    </a:lnTo>
                    <a:lnTo>
                      <a:pt x="16383" y="1933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1BCBB2-B699-44A9-B291-3CCD0D0E00F2}"/>
                </a:ext>
              </a:extLst>
            </p:cNvPr>
            <p:cNvSpPr/>
            <p:nvPr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D17A91-F49E-45DE-835E-543E5DCD8458}"/>
                </a:ext>
              </a:extLst>
            </p:cNvPr>
            <p:cNvSpPr/>
            <p:nvPr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7E01F40-8D2A-43E6-B578-00B92049883B}"/>
                </a:ext>
              </a:extLst>
            </p:cNvPr>
            <p:cNvSpPr/>
            <p:nvPr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3438" y="944163"/>
            <a:ext cx="9810362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42536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42536" y="3602038"/>
            <a:ext cx="978900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1379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rame 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75A302-45A3-481F-BFAB-9A074C3F7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200" y="464127"/>
            <a:ext cx="11286348" cy="594483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A6F6B2-1DD0-42F2-9039-5327CC0E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3A20D-927D-4DD1-8E5E-A3AC6EDE3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0988D3-27CA-4F8F-A6E2-E1104C51D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30671-1E88-49B1-9FE5-927C1B8EE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228789-1C29-4F2A-B05E-B47226DD5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464127"/>
            <a:ext cx="11286348" cy="594483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A79AD-8981-4F51-8CC1-43C8856813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922" y="1828800"/>
            <a:ext cx="10557387" cy="3200400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57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Fram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75A302-45A3-481F-BFAB-9A074C3F7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200" y="464127"/>
            <a:ext cx="11286348" cy="594483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A6F6B2-1DD0-42F2-9039-5327CC0E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3A20D-927D-4DD1-8E5E-A3AC6EDE3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DDBF953-491D-46D1-9B3A-9BACF5F24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B9AAD6-9860-4DB3-B7F8-14D9F7EC7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95309-FEF7-41EA-9715-F4426DF0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60A36B-1810-4498-834B-51F1D1A29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A9CD9B-5FA5-485E-919D-13A6CB9B3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404C922-CDF2-4F38-AFEE-299C1D97D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2FF7EB7-3074-4A03-9376-7D8CBA804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6E5BC3-B783-496C-9E9D-03475FAAD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464127"/>
            <a:ext cx="11286348" cy="594483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A79AD-8981-4F51-8CC1-43C8856813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922" y="1776845"/>
            <a:ext cx="10557387" cy="3304310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 </a:t>
            </a:r>
            <a:r>
              <a:rPr lang="en-US" dirty="0"/>
              <a:t>style</a:t>
            </a:r>
          </a:p>
        </p:txBody>
      </p:sp>
    </p:spTree>
    <p:extLst>
      <p:ext uri="{BB962C8B-B14F-4D97-AF65-F5344CB8AC3E}">
        <p14:creationId xmlns:p14="http://schemas.microsoft.com/office/powerpoint/2010/main" val="22525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l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81D5E138-8800-4F6C-BD71-5E098EFFE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81" y="2626737"/>
            <a:ext cx="4052408" cy="1643927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4B0861-499A-4B5C-86C7-11D994DAA6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81" y="2626737"/>
            <a:ext cx="4052408" cy="164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0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E1B587A-481D-4354-9508-D5D8FF887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3803" y="0"/>
            <a:ext cx="4325371" cy="6377476"/>
            <a:chOff x="573803" y="0"/>
            <a:chExt cx="4325371" cy="63774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FE29C8-410C-4059-919F-670CE49EA18F}"/>
                </a:ext>
              </a:extLst>
            </p:cNvPr>
            <p:cNvSpPr/>
            <p:nvPr userDrawn="1"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DCBE42-BEC7-4DF9-A16F-7E76C7D448E8}"/>
                </a:ext>
              </a:extLst>
            </p:cNvPr>
            <p:cNvSpPr/>
            <p:nvPr userDrawn="1"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A47B74-98DC-499D-981D-583A2DD69E50}"/>
                </a:ext>
              </a:extLst>
            </p:cNvPr>
            <p:cNvSpPr/>
            <p:nvPr userDrawn="1"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D68EB8-A34F-47E3-8B7F-5FF260D65B7C}"/>
                </a:ext>
              </a:extLst>
            </p:cNvPr>
            <p:cNvSpPr/>
            <p:nvPr userDrawn="1"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07897D68-7CB8-406F-9146-F00DE71319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6513" y="5992753"/>
              <a:ext cx="1031758" cy="384723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6D8E5A8-9477-47F6-9CA7-9A7DC4670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3803" y="0"/>
            <a:ext cx="4325371" cy="6377476"/>
            <a:chOff x="573803" y="0"/>
            <a:chExt cx="4325371" cy="637747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200040-B841-47B7-8555-E0299CDC24FA}"/>
                </a:ext>
              </a:extLst>
            </p:cNvPr>
            <p:cNvSpPr/>
            <p:nvPr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24C56C1-BF0A-4234-81F8-D2B769834C58}"/>
                </a:ext>
              </a:extLst>
            </p:cNvPr>
            <p:cNvSpPr/>
            <p:nvPr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57C8AC4-A26E-48AF-9B2F-93A0F02E758D}"/>
                </a:ext>
              </a:extLst>
            </p:cNvPr>
            <p:cNvSpPr/>
            <p:nvPr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D5060BD-E2D2-44BB-ADFB-2B20CEB8775D}"/>
                </a:ext>
              </a:extLst>
            </p:cNvPr>
            <p:cNvSpPr/>
            <p:nvPr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5A184651-D34A-4937-8369-48ADD8E89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6513" y="5992753"/>
              <a:ext cx="1031758" cy="384723"/>
            </a:xfrm>
            <a:prstGeom prst="rect">
              <a:avLst/>
            </a:prstGeom>
          </p:spPr>
        </p:pic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3438" y="944163"/>
            <a:ext cx="9810362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42536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42536" y="3602038"/>
            <a:ext cx="978900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803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071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15AA-229D-4A6C-90C6-57CFD374E6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54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7416-C44D-4788-AE82-AF3D1327DA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1694"/>
            <a:ext cx="10972800" cy="119982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8FF6-8FD0-4E13-A01B-AB7AF941CB4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487056"/>
            <a:ext cx="10972800" cy="4689908"/>
          </a:xfrm>
        </p:spPr>
        <p:txBody>
          <a:bodyPr/>
          <a:lstStyle/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98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orient="horz" pos="2160" userDrawn="1">
          <p15:clr>
            <a:srgbClr val="FBAE40"/>
          </p15:clr>
        </p15:guide>
        <p15:guide id="5" pos="240" userDrawn="1">
          <p15:clr>
            <a:srgbClr val="FBAE40"/>
          </p15:clr>
        </p15:guide>
        <p15:guide id="6" pos="715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7416-C44D-4788-AE82-AF3D1327DA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1694"/>
            <a:ext cx="10972800" cy="119982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827E3-834F-40BA-9518-B0648BD536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94289"/>
            <a:ext cx="10972800" cy="5254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200" b="0" i="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8FF6-8FD0-4E13-A01B-AB7AF941CB4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2110067"/>
            <a:ext cx="10972800" cy="4084256"/>
          </a:xfrm>
        </p:spPr>
        <p:txBody>
          <a:bodyPr/>
          <a:lstStyle/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290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0">
          <p15:clr>
            <a:srgbClr val="FBAE40"/>
          </p15:clr>
        </p15:guide>
        <p15:guide id="3" pos="71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6EBB2-584E-4CD8-BAAE-06D480D3A0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95361"/>
            <a:ext cx="10972800" cy="530454"/>
          </a:xfrm>
        </p:spPr>
        <p:txBody>
          <a:bodyPr>
            <a:noAutofit/>
          </a:bodyPr>
          <a:lstStyle>
            <a:lvl1pPr marL="0" indent="0">
              <a:buNone/>
              <a:defRPr sz="3200" b="0" i="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0999" y="2105680"/>
            <a:ext cx="5429865" cy="4095774"/>
          </a:xfrm>
        </p:spPr>
        <p:txBody>
          <a:bodyPr/>
          <a:lstStyle/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9D013-C7B6-4628-B2EF-9C1967AE612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923935" y="2105680"/>
            <a:ext cx="5429865" cy="4095774"/>
          </a:xfrm>
        </p:spPr>
        <p:txBody>
          <a:bodyPr/>
          <a:lstStyle/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780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0999" y="1496292"/>
            <a:ext cx="5429865" cy="4686689"/>
          </a:xfrm>
        </p:spPr>
        <p:txBody>
          <a:bodyPr/>
          <a:lstStyle/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9D013-C7B6-4628-B2EF-9C1967AE612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923935" y="1496292"/>
            <a:ext cx="5429865" cy="4686689"/>
          </a:xfrm>
        </p:spPr>
        <p:txBody>
          <a:bodyPr/>
          <a:lstStyle/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318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A0418-D0B8-4038-AB65-D4C12FC9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10972800" cy="1199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A8DDE-64C9-4F0E-9EE0-F0DA00677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491673"/>
            <a:ext cx="10972800" cy="4685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BF41EA-3085-473A-967C-315794480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Rectangle 7" descr="Intel Confidential">
            <a:extLst>
              <a:ext uri="{FF2B5EF4-FFF2-40B4-BE49-F238E27FC236}">
                <a16:creationId xmlns:a16="http://schemas.microsoft.com/office/drawing/2014/main" id="{D272B893-3411-4154-A13D-8DB1F4E167A4}"/>
              </a:ext>
            </a:extLst>
          </p:cNvPr>
          <p:cNvSpPr/>
          <p:nvPr/>
        </p:nvSpPr>
        <p:spPr>
          <a:xfrm>
            <a:off x="5489103" y="6510549"/>
            <a:ext cx="12137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tx1"/>
                </a:solidFill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 descr="Department or Event Name">
            <a:extLst>
              <a:ext uri="{FF2B5EF4-FFF2-40B4-BE49-F238E27FC236}">
                <a16:creationId xmlns:a16="http://schemas.microsoft.com/office/drawing/2014/main" id="{8A75CF89-9B1A-49AA-8C1C-7280637B6567}"/>
              </a:ext>
            </a:extLst>
          </p:cNvPr>
          <p:cNvSpPr/>
          <p:nvPr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b="0" i="0" dirty="0">
                <a:solidFill>
                  <a:schemeClr val="tx1"/>
                </a:solidFill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984EC55-415E-440F-AE6F-DDB70FA6D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11" name="TextBox 10" descr="page number">
            <a:extLst>
              <a:ext uri="{FF2B5EF4-FFF2-40B4-BE49-F238E27FC236}">
                <a16:creationId xmlns:a16="http://schemas.microsoft.com/office/drawing/2014/main" id="{02FB4E28-8FF4-469D-9172-AA2B2441695C}"/>
              </a:ext>
            </a:extLst>
          </p:cNvPr>
          <p:cNvSpPr txBox="1"/>
          <p:nvPr/>
        </p:nvSpPr>
        <p:spPr>
          <a:xfrm>
            <a:off x="11886783" y="6553045"/>
            <a:ext cx="16671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tx1"/>
              </a:solidFill>
              <a:effectLst/>
              <a:uFillTx/>
              <a:latin typeface="IntelOne Text" panose="020B0503020203020204" pitchFamily="34" charset="77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2C4174-C58D-4EF7-A490-8F73147A2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E1E402-C0AA-4A44-97FB-BE9DDACF9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Rectangle 14" descr="Department or Event Name">
            <a:extLst>
              <a:ext uri="{FF2B5EF4-FFF2-40B4-BE49-F238E27FC236}">
                <a16:creationId xmlns:a16="http://schemas.microsoft.com/office/drawing/2014/main" id="{690E8CB7-4C09-47D4-9A3A-4E8E8877F589}"/>
              </a:ext>
            </a:extLst>
          </p:cNvPr>
          <p:cNvSpPr/>
          <p:nvPr userDrawn="1"/>
        </p:nvSpPr>
        <p:spPr>
          <a:xfrm>
            <a:off x="286365" y="6510549"/>
            <a:ext cx="10230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b="0" i="0" dirty="0">
                <a:solidFill>
                  <a:schemeClr val="tx1"/>
                </a:solidFill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Dec 1, 2023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DB6E0FE-A458-4FC3-8BCF-C3DEF3B9E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17" name="TextBox 16" descr="page number">
            <a:extLst>
              <a:ext uri="{FF2B5EF4-FFF2-40B4-BE49-F238E27FC236}">
                <a16:creationId xmlns:a16="http://schemas.microsoft.com/office/drawing/2014/main" id="{53D7E5EC-4B62-4515-9A8B-0AB847259844}"/>
              </a:ext>
            </a:extLst>
          </p:cNvPr>
          <p:cNvSpPr txBox="1"/>
          <p:nvPr userDrawn="1"/>
        </p:nvSpPr>
        <p:spPr>
          <a:xfrm>
            <a:off x="11886783" y="6553045"/>
            <a:ext cx="16671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tx1"/>
              </a:solidFill>
              <a:effectLst/>
              <a:uFillTx/>
              <a:latin typeface="IntelOne Text" panose="020B0503020203020204" pitchFamily="34" charset="77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A5FD6C-5104-45F8-8C61-CC0432723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2737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IntelOne Display Regular" panose="020B0503020203020204" pitchFamily="34" charset="0"/>
        <a:buChar char="•"/>
        <a:defRPr sz="2800" b="0" i="0" kern="1200">
          <a:solidFill>
            <a:schemeClr val="tx1"/>
          </a:solidFill>
          <a:latin typeface="IntelOne Text Light" panose="020B04030202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2400" b="0" i="0" kern="1200">
          <a:solidFill>
            <a:schemeClr val="tx1"/>
          </a:solidFill>
          <a:latin typeface="IntelOne Text Light" panose="020B04030202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2000" b="0" i="0" kern="1200">
          <a:solidFill>
            <a:schemeClr val="tx1"/>
          </a:solidFill>
          <a:latin typeface="IntelOne Text Light" panose="020B04030202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1800" b="0" i="0" kern="1200">
          <a:solidFill>
            <a:schemeClr val="tx1"/>
          </a:solidFill>
          <a:latin typeface="IntelOne Text Light" panose="020B04030202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1600" b="0" i="0" kern="1200">
          <a:solidFill>
            <a:schemeClr val="tx1"/>
          </a:solidFill>
          <a:latin typeface="IntelOne Text Light" panose="020B04030202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ckage-url/purl-spec" TargetMode="External"/><Relationship Id="rId2" Type="http://schemas.openxmlformats.org/officeDocument/2006/relationships/hyperlink" Target="https://nvd.nist.gov/products/cpe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cve-bin-tool/" TargetMode="External"/><Relationship Id="rId2" Type="http://schemas.openxmlformats.org/officeDocument/2006/relationships/hyperlink" Target="https://github.com/intel/cve-bin-too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terri.oda@intel.com" TargetMode="External"/><Relationship Id="rId4" Type="http://schemas.openxmlformats.org/officeDocument/2006/relationships/hyperlink" Target="https://github.com/intel/cve-bin-tool-a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39A39-08BC-4F2F-94A3-F43AAEEFAE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3438" y="1944837"/>
            <a:ext cx="9810362" cy="627700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OpenSSF</a:t>
            </a:r>
            <a:r>
              <a:rPr lang="en-US" dirty="0">
                <a:solidFill>
                  <a:schemeClr val="bg1"/>
                </a:solidFill>
              </a:rPr>
              <a:t> Tools Meeting </a:t>
            </a:r>
          </a:p>
          <a:p>
            <a:r>
              <a:rPr lang="en-US" dirty="0"/>
              <a:t>Dec 1, 2023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9F4BE2-8E4A-4003-B816-9E34781F7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2536" y="2572537"/>
            <a:ext cx="9789007" cy="937426"/>
          </a:xfrm>
        </p:spPr>
        <p:txBody>
          <a:bodyPr/>
          <a:lstStyle/>
          <a:p>
            <a:r>
              <a:rPr lang="en-US" dirty="0"/>
              <a:t>CVE Binary Tool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EAF9F9-E88D-44A4-A1B6-BAA2E532B6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Terri Oda</a:t>
            </a:r>
          </a:p>
          <a:p>
            <a:r>
              <a:rPr lang="en-US" dirty="0"/>
              <a:t>Security Researcher</a:t>
            </a:r>
          </a:p>
        </p:txBody>
      </p:sp>
    </p:spTree>
    <p:extLst>
      <p:ext uri="{BB962C8B-B14F-4D97-AF65-F5344CB8AC3E}">
        <p14:creationId xmlns:p14="http://schemas.microsoft.com/office/powerpoint/2010/main" val="107124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28AE-200B-F6C0-22C3-C5971225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39C1F-F2A8-DDA0-0C80-56948061A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87056"/>
            <a:ext cx="10972800" cy="1776097"/>
          </a:xfrm>
        </p:spPr>
        <p:txBody>
          <a:bodyPr>
            <a:normAutofit fontScale="92500"/>
          </a:bodyPr>
          <a:lstStyle/>
          <a:p>
            <a:r>
              <a:rPr lang="en-US" dirty="0"/>
              <a:t>CVE Binary Tool is a tool for detecting known vulnerabilities (CVEs)</a:t>
            </a:r>
          </a:p>
          <a:p>
            <a:r>
              <a:rPr lang="en-US" dirty="0"/>
              <a:t>It was started when a colleague wrote a Python script to detect OpenSSL that was still vulnerable to Heartbleed, but it’s grown a lot since then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D5A00C-5BEB-7286-D0A0-F7F27EE090BB}"/>
              </a:ext>
            </a:extLst>
          </p:cNvPr>
          <p:cNvSpPr/>
          <p:nvPr/>
        </p:nvSpPr>
        <p:spPr>
          <a:xfrm>
            <a:off x="457200" y="3393141"/>
            <a:ext cx="4957482" cy="2644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400" b="1" dirty="0">
                <a:solidFill>
                  <a:schemeClr val="accent3"/>
                </a:solidFill>
              </a:rPr>
              <a:t>Goal: </a:t>
            </a:r>
          </a:p>
          <a:p>
            <a:pPr lvl="2"/>
            <a:r>
              <a:rPr lang="en-US" sz="2400" dirty="0"/>
              <a:t>make vulnerability scanning tools available for free to improve open source ecosystems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1A818B-605C-DAAA-8E58-030A7D4AF2B2}"/>
              </a:ext>
            </a:extLst>
          </p:cNvPr>
          <p:cNvSpPr/>
          <p:nvPr/>
        </p:nvSpPr>
        <p:spPr>
          <a:xfrm>
            <a:off x="5692589" y="3393141"/>
            <a:ext cx="5264524" cy="2644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400" b="1" dirty="0">
                <a:solidFill>
                  <a:schemeClr val="accent3"/>
                </a:solidFill>
              </a:rPr>
              <a:t>Side quest: </a:t>
            </a:r>
          </a:p>
          <a:p>
            <a:pPr lvl="2"/>
            <a:r>
              <a:rPr lang="en-US" sz="2400" dirty="0"/>
              <a:t>work with new contributors to open source via Google Summer of Code so they can learn both open source and security</a:t>
            </a:r>
          </a:p>
        </p:txBody>
      </p:sp>
      <p:pic>
        <p:nvPicPr>
          <p:cNvPr id="7" name="Graphic 6" descr="Lock with solid fill">
            <a:extLst>
              <a:ext uri="{FF2B5EF4-FFF2-40B4-BE49-F238E27FC236}">
                <a16:creationId xmlns:a16="http://schemas.microsoft.com/office/drawing/2014/main" id="{8C2478B0-6BC1-E90D-0E3C-850ECF7BD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781" y="4258235"/>
            <a:ext cx="914400" cy="914400"/>
          </a:xfrm>
          <a:prstGeom prst="rect">
            <a:avLst/>
          </a:prstGeom>
        </p:spPr>
      </p:pic>
      <p:pic>
        <p:nvPicPr>
          <p:cNvPr id="9" name="Graphic 8" descr="Woman with kid with solid fill">
            <a:extLst>
              <a:ext uri="{FF2B5EF4-FFF2-40B4-BE49-F238E27FC236}">
                <a16:creationId xmlns:a16="http://schemas.microsoft.com/office/drawing/2014/main" id="{D1CDB23B-B8D2-0F2F-26DF-F598C7003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3270" y="42582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1969-9B15-2B50-44AE-D6386C2F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 Binary Tool overview</a:t>
            </a:r>
          </a:p>
        </p:txBody>
      </p:sp>
      <p:pic>
        <p:nvPicPr>
          <p:cNvPr id="9" name="Content Placeholder 8" descr="A diagram of a process&#10;&#10;Description automatically generated">
            <a:extLst>
              <a:ext uri="{FF2B5EF4-FFF2-40B4-BE49-F238E27FC236}">
                <a16:creationId xmlns:a16="http://schemas.microsoft.com/office/drawing/2014/main" id="{4B174EF6-C121-9A2F-5B20-2E899F990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35" y="1730638"/>
            <a:ext cx="10158730" cy="4203174"/>
          </a:xfrm>
        </p:spPr>
      </p:pic>
    </p:spTree>
    <p:extLst>
      <p:ext uri="{BB962C8B-B14F-4D97-AF65-F5344CB8AC3E}">
        <p14:creationId xmlns:p14="http://schemas.microsoft.com/office/powerpoint/2010/main" val="103111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CDCA-23B1-BFAD-18B6-9BD343646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10972800" cy="1199822"/>
          </a:xfrm>
        </p:spPr>
        <p:txBody>
          <a:bodyPr anchor="ctr">
            <a:normAutofit/>
          </a:bodyPr>
          <a:lstStyle/>
          <a:p>
            <a:r>
              <a:rPr lang="en-US" dirty="0"/>
              <a:t>Gathering Vulnerability Data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F717693-E1CA-55F7-888C-4B3EA62F53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196098"/>
              </p:ext>
            </p:extLst>
          </p:nvPr>
        </p:nvGraphicFramePr>
        <p:xfrm>
          <a:off x="381000" y="1246094"/>
          <a:ext cx="10972800" cy="4948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155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B066-77A4-D84D-91CB-8A779FC3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component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678D1-E8A0-2007-CF9A-0CAFF142A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87056"/>
            <a:ext cx="6279776" cy="4689908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Binary scanning using signatures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Insight: most software doesn’t try to hide what it is</a:t>
            </a:r>
          </a:p>
          <a:p>
            <a:pPr lvl="1"/>
            <a:r>
              <a:rPr lang="en-US" dirty="0"/>
              <a:t>We have 332 checkers for “interesting” components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Component list parsing </a:t>
            </a:r>
            <a:r>
              <a:rPr lang="en-US" dirty="0"/>
              <a:t>for specific languages</a:t>
            </a:r>
          </a:p>
          <a:p>
            <a:pPr lvl="1"/>
            <a:r>
              <a:rPr lang="en-US" dirty="0"/>
              <a:t>Currently supported: go, java, </a:t>
            </a:r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</a:t>
            </a:r>
            <a:r>
              <a:rPr lang="en-US" dirty="0" err="1"/>
              <a:t>php</a:t>
            </a:r>
            <a:r>
              <a:rPr lang="en-US" dirty="0"/>
              <a:t>, python, r, ruby, rust, swift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Software Bill of Materials </a:t>
            </a:r>
            <a:r>
              <a:rPr lang="en-US" dirty="0"/>
              <a:t>(SBOM)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709A9-A462-1336-9D81-E63F609B3F16}"/>
              </a:ext>
            </a:extLst>
          </p:cNvPr>
          <p:cNvSpPr/>
          <p:nvPr/>
        </p:nvSpPr>
        <p:spPr>
          <a:xfrm>
            <a:off x="6754905" y="1953221"/>
            <a:ext cx="4598895" cy="3567952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%s:%d: OpenSSL internal error: %s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../openssl-1.1.1d/crypto/ct/ct_b64.c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../openssl-1.1.1d/crypto/ct/ct_log.c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../openssl-1.1.1d/crypto/ct/ct_oct.c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../openssl-1.1.1d/crypto/ct/ct_policy.c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../openssl-1.1.1d/crypto/ct/ct_sct.c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../openssl-1.1.1d/crypto/ct/ct_sct_ctx.c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../openssl-1.1.1d/crypto/ct/ct_vfy.c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../openssl-1.1.1d/crypto/ct/ct_x509v3.c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OpenSSL 1.1.1d  10 Sep 2019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OPENSSLDIR: "/usr/lib/ssl-1.1"</a:t>
            </a:r>
            <a:endParaRPr lang="en-US" sz="14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67430D-22BE-8C2B-960A-715F65FFF226}"/>
              </a:ext>
            </a:extLst>
          </p:cNvPr>
          <p:cNvSpPr txBox="1"/>
          <p:nvPr/>
        </p:nvSpPr>
        <p:spPr>
          <a:xfrm>
            <a:off x="6754905" y="1583889"/>
            <a:ext cx="4598895" cy="369332"/>
          </a:xfrm>
          <a:prstGeom prst="rect">
            <a:avLst/>
          </a:prstGeom>
          <a:solidFill>
            <a:schemeClr val="tx1">
              <a:lumMod val="50000"/>
            </a:schemeClr>
          </a:solidFill>
          <a:ln w="381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">
                <a:solidFill>
                  <a:schemeClr val="bg1"/>
                </a:solidFill>
              </a:rPr>
              <a:t>Strings myfile.so | grep -i openssl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81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E9AF-30E3-FB14-1D3D-A228D103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to CVEs… can be awful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3E6B8-BB3A-74F4-AEF1-D5CE5ADB3D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Products typically don’t have unique names or unique </a:t>
            </a:r>
            <a:r>
              <a:rPr lang="en-US" dirty="0">
                <a:hlinkClick r:id="rId2"/>
              </a:rPr>
              <a:t>Common Platform Enumeration</a:t>
            </a:r>
            <a:r>
              <a:rPr lang="en-US" dirty="0"/>
              <a:t> (CPE) identifiers</a:t>
            </a:r>
          </a:p>
          <a:p>
            <a:r>
              <a:rPr lang="en-US" dirty="0"/>
              <a:t>No consistency of version name patterns: is 1.3a an alpha release before 1.3 or is it after?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F4A5BB-42B4-B1A9-4E9B-A3598DA8A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3935" y="1496292"/>
            <a:ext cx="5429865" cy="4070789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Explicit and approximate mappings:</a:t>
            </a:r>
          </a:p>
          <a:p>
            <a:pPr lvl="1"/>
            <a:r>
              <a:rPr lang="en-US" dirty="0"/>
              <a:t>CPE data provided explicitly in our binary checkers</a:t>
            </a:r>
          </a:p>
          <a:p>
            <a:pPr lvl="1"/>
            <a:r>
              <a:rPr lang="en-US" dirty="0"/>
              <a:t>SBOM parser can use explicitly set CPE data, </a:t>
            </a:r>
            <a:r>
              <a:rPr lang="en-US" dirty="0">
                <a:hlinkClick r:id="rId3"/>
              </a:rPr>
              <a:t>PURL</a:t>
            </a:r>
            <a:r>
              <a:rPr lang="en-US" dirty="0"/>
              <a:t> (package </a:t>
            </a:r>
            <a:r>
              <a:rPr lang="en-US" dirty="0" err="1"/>
              <a:t>url</a:t>
            </a:r>
            <a:r>
              <a:rPr lang="en-US" dirty="0"/>
              <a:t>), or search based on name</a:t>
            </a:r>
          </a:p>
          <a:p>
            <a:pPr lvl="1"/>
            <a:r>
              <a:rPr lang="en-US" dirty="0"/>
              <a:t>Language parsers search based on name (PURL coming soon)</a:t>
            </a:r>
          </a:p>
          <a:p>
            <a:r>
              <a:rPr lang="en-US" dirty="0"/>
              <a:t>Room for improvement here!</a:t>
            </a:r>
          </a:p>
          <a:p>
            <a:endParaRPr lang="en-US" dirty="0"/>
          </a:p>
        </p:txBody>
      </p:sp>
      <p:pic>
        <p:nvPicPr>
          <p:cNvPr id="5" name="Graphic 4" descr="Treasure Map with solid fill">
            <a:extLst>
              <a:ext uri="{FF2B5EF4-FFF2-40B4-BE49-F238E27FC236}">
                <a16:creationId xmlns:a16="http://schemas.microsoft.com/office/drawing/2014/main" id="{453DBEB6-0C8C-80ED-569E-9E0D322BD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58237" y="4522787"/>
            <a:ext cx="1464823" cy="146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5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4310-020C-FD85-B2AE-DC95E8D39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10972800" cy="1199822"/>
          </a:xfrm>
        </p:spPr>
        <p:txBody>
          <a:bodyPr anchor="ctr">
            <a:normAutofit/>
          </a:bodyPr>
          <a:lstStyle/>
          <a:p>
            <a:r>
              <a:rPr lang="en-US" dirty="0"/>
              <a:t>Additional Data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3148A44-3AD2-7F58-1CAB-9109071788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369656"/>
              </p:ext>
            </p:extLst>
          </p:nvPr>
        </p:nvGraphicFramePr>
        <p:xfrm>
          <a:off x="381000" y="1487056"/>
          <a:ext cx="10972800" cy="4689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65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0717-2DA2-D32A-3A94-94B84435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10972800" cy="1199822"/>
          </a:xfrm>
        </p:spPr>
        <p:txBody>
          <a:bodyPr anchor="ctr">
            <a:normAutofit/>
          </a:bodyPr>
          <a:lstStyle/>
          <a:p>
            <a:r>
              <a:rPr lang="en-US" dirty="0"/>
              <a:t>Generate Report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84F4D1-4D4A-B61C-0BC4-3672A2322B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826444"/>
              </p:ext>
            </p:extLst>
          </p:nvPr>
        </p:nvGraphicFramePr>
        <p:xfrm>
          <a:off x="381000" y="1487056"/>
          <a:ext cx="10972800" cy="4689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166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D2536-69AD-388D-A144-E0CC951B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2BAE7-C3F0-4086-01F2-160FE9F7E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429000"/>
            <a:ext cx="11080376" cy="266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Latest development version: </a:t>
            </a:r>
            <a:r>
              <a:rPr lang="en-US" dirty="0">
                <a:hlinkClick r:id="rId2"/>
              </a:rPr>
              <a:t>https://github.com/intel/cve-bin-tool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Latest release version: </a:t>
            </a:r>
            <a:r>
              <a:rPr lang="en-US" dirty="0">
                <a:hlinkClick r:id="rId3"/>
              </a:rPr>
              <a:t>https://pypi.org/project/cve-bin-tool/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GitHub Action: </a:t>
            </a:r>
            <a:r>
              <a:rPr lang="en-US" dirty="0">
                <a:hlinkClick r:id="rId4"/>
              </a:rPr>
              <a:t>https://github.com/intel/cve-bin-tool-action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Email me: </a:t>
            </a:r>
            <a:r>
              <a:rPr lang="en-US" dirty="0">
                <a:hlinkClick r:id="rId5"/>
              </a:rPr>
              <a:t>terri.oda@intel.com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1AAA4-92FB-ED64-1267-D7925C7281CD}"/>
              </a:ext>
            </a:extLst>
          </p:cNvPr>
          <p:cNvSpPr txBox="1"/>
          <p:nvPr/>
        </p:nvSpPr>
        <p:spPr>
          <a:xfrm>
            <a:off x="1389528" y="1670708"/>
            <a:ext cx="8543365" cy="1077218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pip install </a:t>
            </a:r>
            <a:r>
              <a:rPr lang="en-US" sz="3200" dirty="0" err="1">
                <a:solidFill>
                  <a:schemeClr val="bg2"/>
                </a:solidFill>
              </a:rPr>
              <a:t>cve</a:t>
            </a:r>
            <a:r>
              <a:rPr lang="en-US" sz="3200">
                <a:solidFill>
                  <a:schemeClr val="bg2"/>
                </a:solidFill>
              </a:rPr>
              <a:t>-bin-tool=3.3a0</a:t>
            </a:r>
            <a:endParaRPr lang="en-US" sz="3200" dirty="0">
              <a:solidFill>
                <a:schemeClr val="bg2"/>
              </a:solidFill>
            </a:endParaRPr>
          </a:p>
          <a:p>
            <a:r>
              <a:rPr lang="en-US" sz="3200" dirty="0" err="1">
                <a:solidFill>
                  <a:schemeClr val="bg2"/>
                </a:solidFill>
              </a:rPr>
              <a:t>cve</a:t>
            </a:r>
            <a:r>
              <a:rPr lang="en-US" sz="3200" dirty="0">
                <a:solidFill>
                  <a:schemeClr val="bg2"/>
                </a:solidFill>
              </a:rPr>
              <a:t>-bin-tool </a:t>
            </a:r>
            <a:r>
              <a:rPr lang="en-US" sz="3200" dirty="0">
                <a:solidFill>
                  <a:schemeClr val="accent3"/>
                </a:solidFill>
              </a:rPr>
              <a:t>&lt;directory&gt;</a:t>
            </a:r>
          </a:p>
        </p:txBody>
      </p:sp>
    </p:spTree>
    <p:extLst>
      <p:ext uri="{BB962C8B-B14F-4D97-AF65-F5344CB8AC3E}">
        <p14:creationId xmlns:p14="http://schemas.microsoft.com/office/powerpoint/2010/main" val="183065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Intel 2020">
      <a:dk1>
        <a:srgbClr val="525252"/>
      </a:dk1>
      <a:lt1>
        <a:srgbClr val="FFFFFF"/>
      </a:lt1>
      <a:dk2>
        <a:srgbClr val="004A86"/>
      </a:dk2>
      <a:lt2>
        <a:srgbClr val="FFFFFF"/>
      </a:lt2>
      <a:accent1>
        <a:srgbClr val="0068B5"/>
      </a:accent1>
      <a:accent2>
        <a:srgbClr val="00C7FD"/>
      </a:accent2>
      <a:accent3>
        <a:srgbClr val="FEC91B"/>
      </a:accent3>
      <a:accent4>
        <a:srgbClr val="E96115"/>
      </a:accent4>
      <a:accent5>
        <a:srgbClr val="8F5DA2"/>
      </a:accent5>
      <a:accent6>
        <a:srgbClr val="8BAE46"/>
      </a:accent6>
      <a:hlink>
        <a:srgbClr val="00C7FD"/>
      </a:hlink>
      <a:folHlink>
        <a:srgbClr val="0068B5"/>
      </a:folHlink>
    </a:clrScheme>
    <a:fontScheme name="Intel2021">
      <a:majorFont>
        <a:latin typeface="IntelOne Display Light"/>
        <a:ea typeface="Helvetica Neue"/>
        <a:cs typeface="Helvetica Neue"/>
      </a:majorFont>
      <a:minorFont>
        <a:latin typeface="IntelOne Text Light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Classic Tint 2">
      <a:srgbClr val="76CEFF"/>
    </a:custClr>
    <a:custClr name="Energy Tint 2">
      <a:srgbClr val="B4F0FF"/>
    </a:custClr>
    <a:custClr name="Carbon Tint 2">
      <a:srgbClr val="E9E9E9"/>
    </a:custClr>
    <a:custClr name="Steel Tint 2">
      <a:srgbClr val="B9D6E5"/>
    </a:custClr>
    <a:custClr name="Geode Tint 2">
      <a:srgbClr val="EEC3F7"/>
    </a:custClr>
    <a:custClr name="Moss Tint 2">
      <a:srgbClr val="D7F3A2"/>
    </a:custClr>
    <a:custClr name="Rust Tint 2">
      <a:srgbClr val="FFC599"/>
    </a:custClr>
    <a:custClr name="Cobalt Tint 2">
      <a:srgbClr val="98A1FF"/>
    </a:custClr>
    <a:custClr name="Coral Tint 2">
      <a:srgbClr val="FFB6B9"/>
    </a:custClr>
    <a:custClr name="white">
      <a:srgbClr val="FFFFFF"/>
    </a:custClr>
    <a:custClr name="Classic Tint 1">
      <a:srgbClr val="00A3F6"/>
    </a:custClr>
    <a:custClr name="Energy Tint 1">
      <a:srgbClr val="7BDEFF"/>
    </a:custClr>
    <a:custClr name="Carbon Tint 1">
      <a:srgbClr val="AEAEAE"/>
    </a:custClr>
    <a:custClr name="Steel Tint 1">
      <a:srgbClr val="86B3CA"/>
    </a:custClr>
    <a:custClr name="Geode Tint 1">
      <a:srgbClr val="CC94DA"/>
    </a:custClr>
    <a:custClr name="Moss Tint 1">
      <a:srgbClr val="B1D272"/>
    </a:custClr>
    <a:custClr name="Rust Tint 1">
      <a:srgbClr val="FF8F51"/>
    </a:custClr>
    <a:custClr name="Cobalt Tint 1">
      <a:srgbClr val="5B69FF"/>
    </a:custClr>
    <a:custClr name="Coral Tint 1">
      <a:srgbClr val="FF848A"/>
    </a:custClr>
    <a:custClr name="Daisy Tint 1">
      <a:srgbClr val="FFE17A"/>
    </a:custClr>
    <a:custClr name="Classic">
      <a:srgbClr val="0068B5"/>
    </a:custClr>
    <a:custClr name="Energy">
      <a:srgbClr val="00C7FD"/>
    </a:custClr>
    <a:custClr name="Carbon">
      <a:srgbClr val="808080"/>
    </a:custClr>
    <a:custClr name="Steel">
      <a:srgbClr val="548FAD"/>
    </a:custClr>
    <a:custClr name="Geode">
      <a:srgbClr val="8F5DA2"/>
    </a:custClr>
    <a:custClr name="Moss">
      <a:srgbClr val="8BAE46"/>
    </a:custClr>
    <a:custClr name="Rust">
      <a:srgbClr val="E96115"/>
    </a:custClr>
    <a:custClr name="Cobalt">
      <a:srgbClr val="1E2EB8"/>
    </a:custClr>
    <a:custClr name="Coral">
      <a:srgbClr val="FF5662"/>
    </a:custClr>
    <a:custClr name="Daisy">
      <a:srgbClr val="FEC91B"/>
    </a:custClr>
    <a:custClr name="Classic Shade 1">
      <a:srgbClr val="004A86"/>
    </a:custClr>
    <a:custClr name="Energy Shade 1">
      <a:srgbClr val="0095CA"/>
    </a:custClr>
    <a:custClr name="Carbon Shade 1">
      <a:srgbClr val="525252"/>
    </a:custClr>
    <a:custClr name="Steel Shade 1">
      <a:srgbClr val="41728A"/>
    </a:custClr>
    <a:custClr name="Geode Shade 1">
      <a:srgbClr val="653171"/>
    </a:custClr>
    <a:custClr name="Moss Shade 1">
      <a:srgbClr val="708541"/>
    </a:custClr>
    <a:custClr name="Rust Shade 1">
      <a:srgbClr val="B24501"/>
    </a:custClr>
    <a:custClr name="Cobalt Shade 1">
      <a:srgbClr val="000F8A"/>
    </a:custClr>
    <a:custClr name="Coral Shade 1">
      <a:srgbClr val="C81326"/>
    </a:custClr>
    <a:custClr name="Daisy Shade 1">
      <a:srgbClr val="EDB200"/>
    </a:custClr>
    <a:custClr name="Classic Shade 2">
      <a:srgbClr val="00285A"/>
    </a:custClr>
    <a:custClr name="Energy Shade 2">
      <a:srgbClr val="005B85"/>
    </a:custClr>
    <a:custClr name="Carbon Shade 2">
      <a:srgbClr val="262626"/>
    </a:custClr>
    <a:custClr name="Steel Shade 2">
      <a:srgbClr val="183544"/>
    </a:custClr>
    <a:custClr name="black">
      <a:srgbClr val="000000"/>
    </a:custClr>
    <a:custClr name="Moss Shade 2">
      <a:srgbClr val="515A3D"/>
    </a:custClr>
    <a:custClr name="black">
      <a:srgbClr val="000000"/>
    </a:custClr>
    <a:custClr name="Cobalt Shade 2">
      <a:srgbClr val="000864"/>
    </a:custClr>
    <a:custClr name="black">
      <a:srgbClr val="000000"/>
    </a:custClr>
    <a:custClr name="Daisy Shade 2">
      <a:srgbClr val="C98F00"/>
    </a:custClr>
  </a:custClrLst>
  <a:extLst>
    <a:ext uri="{05A4C25C-085E-4340-85A3-A5531E510DB2}">
      <thm15:themeFamily xmlns:thm15="http://schemas.microsoft.com/office/thememl/2012/main" name="brand-ppt-template (1)" id="{D1FD4282-8E8D-7F42-BC8A-A99EC679DECD}" vid="{1CC8D8C3-0D29-4A4E-A4A8-B2C57FCDFB6E}"/>
    </a:ext>
  </a:extLst>
</a:theme>
</file>

<file path=ppt/theme/theme2.xml><?xml version="1.0" encoding="utf-8"?>
<a:theme xmlns:a="http://schemas.openxmlformats.org/drawingml/2006/main" name="Office Theme">
  <a:themeElements>
    <a:clrScheme name="Intel2020">
      <a:dk1>
        <a:srgbClr val="525252"/>
      </a:dk1>
      <a:lt1>
        <a:srgbClr val="FFFFFF"/>
      </a:lt1>
      <a:dk2>
        <a:srgbClr val="004A86"/>
      </a:dk2>
      <a:lt2>
        <a:srgbClr val="FFFFFF"/>
      </a:lt2>
      <a:accent1>
        <a:srgbClr val="0068B5"/>
      </a:accent1>
      <a:accent2>
        <a:srgbClr val="00C7FD"/>
      </a:accent2>
      <a:accent3>
        <a:srgbClr val="FEC91B"/>
      </a:accent3>
      <a:accent4>
        <a:srgbClr val="E96115"/>
      </a:accent4>
      <a:accent5>
        <a:srgbClr val="8F5DA2"/>
      </a:accent5>
      <a:accent6>
        <a:srgbClr val="8BAE46"/>
      </a:accent6>
      <a:hlink>
        <a:srgbClr val="00C7FD"/>
      </a:hlink>
      <a:folHlink>
        <a:srgbClr val="0068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Intel2020">
      <a:dk1>
        <a:srgbClr val="525252"/>
      </a:dk1>
      <a:lt1>
        <a:srgbClr val="FFFFFF"/>
      </a:lt1>
      <a:dk2>
        <a:srgbClr val="004A86"/>
      </a:dk2>
      <a:lt2>
        <a:srgbClr val="FFFFFF"/>
      </a:lt2>
      <a:accent1>
        <a:srgbClr val="0068B5"/>
      </a:accent1>
      <a:accent2>
        <a:srgbClr val="00C7FD"/>
      </a:accent2>
      <a:accent3>
        <a:srgbClr val="FEC91B"/>
      </a:accent3>
      <a:accent4>
        <a:srgbClr val="E96115"/>
      </a:accent4>
      <a:accent5>
        <a:srgbClr val="8F5DA2"/>
      </a:accent5>
      <a:accent6>
        <a:srgbClr val="8BAE46"/>
      </a:accent6>
      <a:hlink>
        <a:srgbClr val="00C7FD"/>
      </a:hlink>
      <a:folHlink>
        <a:srgbClr val="0068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967B1E29274CA6A143F9D247F5D2" ma:contentTypeVersion="6" ma:contentTypeDescription="Create a new document." ma:contentTypeScope="" ma:versionID="8c7ada0d2541b3c76c8f207e1093c101">
  <xsd:schema xmlns:xsd="http://www.w3.org/2001/XMLSchema" xmlns:xs="http://www.w3.org/2001/XMLSchema" xmlns:p="http://schemas.microsoft.com/office/2006/metadata/properties" xmlns:ns2="9d0ad4f0-f6c6-4618-80e3-c8c887f74e95" targetNamespace="http://schemas.microsoft.com/office/2006/metadata/properties" ma:root="true" ma:fieldsID="7462750b7d2688179e63734641db1365" ns2:_="">
    <xsd:import namespace="9d0ad4f0-f6c6-4618-80e3-c8c887f74e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0ad4f0-f6c6-4618-80e3-c8c887f74e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B0C85C-DFDC-4EA4-9A79-67B2926349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0ad4f0-f6c6-4618-80e3-c8c887f74e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87B9AE-D33C-468F-9E6B-281C9FE82DF0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9d0ad4f0-f6c6-4618-80e3-c8c887f74e9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D2C3A3C-576F-4FC6-816E-4EF5F321DBE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Standard Powerpoint Template Intel One</Template>
  <TotalTime>1632</TotalTime>
  <Words>556</Words>
  <Application>Microsoft Office PowerPoint</Application>
  <PresentationFormat>Widescreen</PresentationFormat>
  <Paragraphs>68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IntelOne Text Light</vt:lpstr>
      <vt:lpstr>Arial</vt:lpstr>
      <vt:lpstr>IntelOne Display Regular</vt:lpstr>
      <vt:lpstr>Courier New</vt:lpstr>
      <vt:lpstr>IntelOne Text</vt:lpstr>
      <vt:lpstr>IntelOne Display Light</vt:lpstr>
      <vt:lpstr>Theme1</vt:lpstr>
      <vt:lpstr>CVE Binary Tool</vt:lpstr>
      <vt:lpstr>Introduction</vt:lpstr>
      <vt:lpstr>CVE Binary Tool overview</vt:lpstr>
      <vt:lpstr>Gathering Vulnerability Data</vt:lpstr>
      <vt:lpstr>Creating a component list</vt:lpstr>
      <vt:lpstr>Mapping to CVEs… can be awful</vt:lpstr>
      <vt:lpstr>Additional Data</vt:lpstr>
      <vt:lpstr>Generate Report</vt:lpstr>
      <vt:lpstr>Using 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CVE Binary Tool</dc:title>
  <dc:creator>Oda, Terri</dc:creator>
  <cp:lastModifiedBy>Oda, Terri</cp:lastModifiedBy>
  <cp:revision>1</cp:revision>
  <dcterms:created xsi:type="dcterms:W3CDTF">2023-11-29T19:38:03Z</dcterms:created>
  <dcterms:modified xsi:type="dcterms:W3CDTF">2023-11-30T22:53:36Z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0x01010079C5967B1E29274CA6A143F9D247F5D2</vt:lpwstr>
  </property>
</Properties>
</file>