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, Manxin" userId="464bac50-a391-4b93-82c1-4139018fe43d" providerId="ADAL" clId="{A4BAE036-EE02-4838-BED6-17C7F85D21F8}"/>
    <pc:docChg chg="modSld">
      <pc:chgData name="Xu, Manxin" userId="464bac50-a391-4b93-82c1-4139018fe43d" providerId="ADAL" clId="{A4BAE036-EE02-4838-BED6-17C7F85D21F8}" dt="2024-04-01T06:37:22.492" v="0"/>
      <pc:docMkLst>
        <pc:docMk/>
      </pc:docMkLst>
      <pc:sldChg chg="modSp mod">
        <pc:chgData name="Xu, Manxin" userId="464bac50-a391-4b93-82c1-4139018fe43d" providerId="ADAL" clId="{A4BAE036-EE02-4838-BED6-17C7F85D21F8}" dt="2024-04-01T06:37:22.492" v="0"/>
        <pc:sldMkLst>
          <pc:docMk/>
          <pc:sldMk cId="711489640" sldId="257"/>
        </pc:sldMkLst>
        <pc:spChg chg="mod">
          <ac:chgData name="Xu, Manxin" userId="464bac50-a391-4b93-82c1-4139018fe43d" providerId="ADAL" clId="{A4BAE036-EE02-4838-BED6-17C7F85D21F8}" dt="2024-04-01T06:37:22.492" v="0"/>
          <ac:spMkLst>
            <pc:docMk/>
            <pc:sldMk cId="711489640" sldId="257"/>
            <ac:spMk id="3" creationId="{E67D55FA-2AA2-C9AE-7606-8AA1FCB74C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2C4D-6580-4F63-F4CD-974AD1D31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783FD-702A-2572-5806-21A599597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E392-0E10-BFFD-8A3D-461BDA7D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9ECB-5A20-51CF-AF4F-4CBBE58C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BF05-3E85-E566-8933-DAD943D7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8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65A-FE35-7C35-7903-6F880809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5F07D-1A39-22E0-EA0E-3EEA9AF85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71529-7328-D50E-B1E5-1A089AAF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B392-F7E6-6947-B4C5-EC55851A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DB89-8F14-A4F1-871C-4E43E3A3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58F14-1066-C08F-044C-28C8D05A5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8D13B-0880-BEAD-F6D2-EDE1664C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3FFE-9A21-6DCE-6F9C-6528AD34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E693-6433-D411-9EC4-244C59C9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44F3-96E5-6797-814A-1B77126B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79CE-13BE-CF50-A766-FDA363AB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AADA-744B-BA74-B04D-A4C0B58B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5265-32AB-65B8-E274-E8A52195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F55D-9E35-A472-7494-266C4A15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E61F-61A2-2E8B-7F22-010E9430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0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579C-6D74-31B2-E613-39333272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BDAC5-E55F-3B6F-A401-74C9D792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EF97-A7AE-9D5F-98C8-5EC9885F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7A7C-3AA5-E86A-0AB0-6EB17148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D35C-11D6-D1C2-ED22-5657CDED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4D11-A8A4-6778-CCFA-D989985F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48B5-C7B1-F4B8-D326-46FCB250D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4149B-2CA5-78E6-8499-D56CBD857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FB3E-3DDF-0ABF-A1FA-9F733954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BEA79-96A5-E3FC-C90E-11AEDBA3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E48BB-D21C-2A58-1781-EC2D1DD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0E7D-E355-31EC-E612-DF85DC7A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8E05-8E65-F71B-95E9-50E9B359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53DA4-4637-F09F-6D32-52A8525D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FF3CC-E36D-BA2B-0319-1E64504F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BD5F7-AE86-72EE-3B26-DE73CD769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D3A55-E6E3-F425-B921-DB8C6271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78CCA-B08F-6295-576E-8CF51A83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3A289-DC16-172C-4564-52C7A4A4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CCE9-AFD5-0C85-0D99-C7CF3F68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5FDEB-EAA3-8DCD-C89F-CFF228BF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34C04-BFF4-C7D1-EF3A-53FD6F5C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FB8F1-A2C7-2F41-52FE-5746FAAF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5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6285F-4665-C10D-43CF-8ACDCA63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C2BB7-3B5D-D2F0-55A0-B321CDDD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71C7B-1EC8-EC0D-96D3-7FE206BB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2EC-18EC-05E0-F2C7-58C02116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602E-C1D2-7CAE-E7EE-C7E799C4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E28B9-B381-6C0F-00AF-6EDEFFC90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1BE8-BB78-3118-0C1F-AECA6D47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23D0-C6D3-EA56-3328-E49B6689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2E40-D320-C14D-A6C2-6BBD522B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20B8-E46B-F85B-D8F6-E46C2511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C6BC6-252A-3B07-72D2-35237036E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FC4B-DABD-5067-A92A-33E7264A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85F8A-ACD2-7289-54FE-50B91879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64187-F04F-E430-7C6B-7F348046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4A970-365C-9F8C-B600-87293D77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0BD67-6E90-7631-6851-5E2EE32F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19F29-1650-8FD6-D3A8-32C0BC9D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091A-4CCC-BF47-E3D8-5F29A69ED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6A07-7761-4479-A0ED-66F074D0B74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FB3F-1CF4-0E71-D2D0-F3AC9029F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014D-90F5-BE6A-32C6-0913A80E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DC0E-3092-4964-AB68-82060FE13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55FA-2AA2-C9AE-7606-8AA1FCB74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405"/>
            <a:ext cx="10515600" cy="5641558"/>
          </a:xfrm>
        </p:spPr>
        <p:txBody>
          <a:bodyPr/>
          <a:lstStyle/>
          <a:p>
            <a:r>
              <a:rPr lang="pt-BR" dirty="0"/>
              <a:t>Intel Xeon Platinum 8480+ Processor has total 56 CPU Cores.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8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Manxin</dc:creator>
  <cp:lastModifiedBy>Xu, Manxin</cp:lastModifiedBy>
  <cp:revision>1</cp:revision>
  <dcterms:created xsi:type="dcterms:W3CDTF">2024-04-01T06:36:20Z</dcterms:created>
  <dcterms:modified xsi:type="dcterms:W3CDTF">2024-04-01T06:37:23Z</dcterms:modified>
</cp:coreProperties>
</file>