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2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7487A2-68E4-4837-926F-A3DEB5135CF9}" v="57" dt="2022-01-07T14:59:55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97" autoAdjust="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Theroux" userId="542abe99-8cd3-45d7-bac7-857c7b176da4" providerId="ADAL" clId="{337DEC1D-2D18-4F9F-85A7-7DEAA768698E}"/>
    <pc:docChg chg="addSld modSld">
      <pc:chgData name="Felix Theroux" userId="542abe99-8cd3-45d7-bac7-857c7b176da4" providerId="ADAL" clId="{337DEC1D-2D18-4F9F-85A7-7DEAA768698E}" dt="2021-05-04T14:15:39.123" v="371" actId="20577"/>
      <pc:docMkLst>
        <pc:docMk/>
      </pc:docMkLst>
      <pc:sldChg chg="modSp new mod">
        <pc:chgData name="Felix Theroux" userId="542abe99-8cd3-45d7-bac7-857c7b176da4" providerId="ADAL" clId="{337DEC1D-2D18-4F9F-85A7-7DEAA768698E}" dt="2021-05-04T14:09:09.311" v="75" actId="20577"/>
        <pc:sldMkLst>
          <pc:docMk/>
          <pc:sldMk cId="1951484380" sldId="256"/>
        </pc:sldMkLst>
        <pc:spChg chg="mod">
          <ac:chgData name="Felix Theroux" userId="542abe99-8cd3-45d7-bac7-857c7b176da4" providerId="ADAL" clId="{337DEC1D-2D18-4F9F-85A7-7DEAA768698E}" dt="2021-05-04T14:08:47.726" v="29" actId="20577"/>
          <ac:spMkLst>
            <pc:docMk/>
            <pc:sldMk cId="1951484380" sldId="256"/>
            <ac:spMk id="2" creationId="{027E279C-C6C5-42AB-BFEC-DE32182E83E6}"/>
          </ac:spMkLst>
        </pc:spChg>
        <pc:spChg chg="mod">
          <ac:chgData name="Felix Theroux" userId="542abe99-8cd3-45d7-bac7-857c7b176da4" providerId="ADAL" clId="{337DEC1D-2D18-4F9F-85A7-7DEAA768698E}" dt="2021-05-04T14:09:09.311" v="75" actId="20577"/>
          <ac:spMkLst>
            <pc:docMk/>
            <pc:sldMk cId="1951484380" sldId="256"/>
            <ac:spMk id="3" creationId="{8E0F2E0E-E11B-4687-B622-138E8B6A72B9}"/>
          </ac:spMkLst>
        </pc:spChg>
      </pc:sldChg>
      <pc:sldChg chg="modSp new mod">
        <pc:chgData name="Felix Theroux" userId="542abe99-8cd3-45d7-bac7-857c7b176da4" providerId="ADAL" clId="{337DEC1D-2D18-4F9F-85A7-7DEAA768698E}" dt="2021-05-04T14:15:39.123" v="371" actId="20577"/>
        <pc:sldMkLst>
          <pc:docMk/>
          <pc:sldMk cId="1303491138" sldId="257"/>
        </pc:sldMkLst>
        <pc:spChg chg="mod">
          <ac:chgData name="Felix Theroux" userId="542abe99-8cd3-45d7-bac7-857c7b176da4" providerId="ADAL" clId="{337DEC1D-2D18-4F9F-85A7-7DEAA768698E}" dt="2021-05-04T14:12:09.553" v="90" actId="20577"/>
          <ac:spMkLst>
            <pc:docMk/>
            <pc:sldMk cId="1303491138" sldId="257"/>
            <ac:spMk id="2" creationId="{1E7A2B76-1B9E-4C5D-844D-3A2200F44ACA}"/>
          </ac:spMkLst>
        </pc:spChg>
        <pc:spChg chg="mod">
          <ac:chgData name="Felix Theroux" userId="542abe99-8cd3-45d7-bac7-857c7b176da4" providerId="ADAL" clId="{337DEC1D-2D18-4F9F-85A7-7DEAA768698E}" dt="2021-05-04T14:15:39.123" v="371" actId="20577"/>
          <ac:spMkLst>
            <pc:docMk/>
            <pc:sldMk cId="1303491138" sldId="257"/>
            <ac:spMk id="4" creationId="{18E1A2DA-6E0B-447A-9524-59F4932D6306}"/>
          </ac:spMkLst>
        </pc:spChg>
      </pc:sldChg>
    </pc:docChg>
  </pc:docChgLst>
  <pc:docChgLst>
    <pc:chgData name="Felix Theroux" userId="542abe99-8cd3-45d7-bac7-857c7b176da4" providerId="ADAL" clId="{CA3C0F7B-79ED-4B8B-8B06-E6B330109EC5}"/>
    <pc:docChg chg="undo custSel modSld">
      <pc:chgData name="Felix Theroux" userId="542abe99-8cd3-45d7-bac7-857c7b176da4" providerId="ADAL" clId="{CA3C0F7B-79ED-4B8B-8B06-E6B330109EC5}" dt="2021-05-25T19:48:55.469" v="3589" actId="20577"/>
      <pc:docMkLst>
        <pc:docMk/>
      </pc:docMkLst>
      <pc:sldChg chg="modSp modAnim">
        <pc:chgData name="Felix Theroux" userId="542abe99-8cd3-45d7-bac7-857c7b176da4" providerId="ADAL" clId="{CA3C0F7B-79ED-4B8B-8B06-E6B330109EC5}" dt="2021-05-25T17:42:16.368" v="61" actId="20577"/>
        <pc:sldMkLst>
          <pc:docMk/>
          <pc:sldMk cId="1951484380" sldId="256"/>
        </pc:sldMkLst>
        <pc:spChg chg="mod">
          <ac:chgData name="Felix Theroux" userId="542abe99-8cd3-45d7-bac7-857c7b176da4" providerId="ADAL" clId="{CA3C0F7B-79ED-4B8B-8B06-E6B330109EC5}" dt="2021-05-25T17:42:16.368" v="61" actId="20577"/>
          <ac:spMkLst>
            <pc:docMk/>
            <pc:sldMk cId="1951484380" sldId="256"/>
            <ac:spMk id="2" creationId="{027E279C-C6C5-42AB-BFEC-DE32182E83E6}"/>
          </ac:spMkLst>
        </pc:spChg>
      </pc:sldChg>
      <pc:sldChg chg="modSp mod modAnim modNotesTx">
        <pc:chgData name="Felix Theroux" userId="542abe99-8cd3-45d7-bac7-857c7b176da4" providerId="ADAL" clId="{CA3C0F7B-79ED-4B8B-8B06-E6B330109EC5}" dt="2021-05-25T18:56:55.753" v="746" actId="20577"/>
        <pc:sldMkLst>
          <pc:docMk/>
          <pc:sldMk cId="2236427684" sldId="260"/>
        </pc:sldMkLst>
        <pc:spChg chg="mod">
          <ac:chgData name="Felix Theroux" userId="542abe99-8cd3-45d7-bac7-857c7b176da4" providerId="ADAL" clId="{CA3C0F7B-79ED-4B8B-8B06-E6B330109EC5}" dt="2021-05-25T18:56:55.753" v="746" actId="20577"/>
          <ac:spMkLst>
            <pc:docMk/>
            <pc:sldMk cId="2236427684" sldId="260"/>
            <ac:spMk id="4" creationId="{1E1B6101-391A-465A-9EE2-397E695ADFDE}"/>
          </ac:spMkLst>
        </pc:spChg>
        <pc:spChg chg="mod">
          <ac:chgData name="Felix Theroux" userId="542abe99-8cd3-45d7-bac7-857c7b176da4" providerId="ADAL" clId="{CA3C0F7B-79ED-4B8B-8B06-E6B330109EC5}" dt="2021-05-25T18:30:10.153" v="537" actId="20577"/>
          <ac:spMkLst>
            <pc:docMk/>
            <pc:sldMk cId="2236427684" sldId="260"/>
            <ac:spMk id="14" creationId="{F89B6697-E65C-4E5E-86AC-6F84D080A021}"/>
          </ac:spMkLst>
        </pc:spChg>
        <pc:spChg chg="mod">
          <ac:chgData name="Felix Theroux" userId="542abe99-8cd3-45d7-bac7-857c7b176da4" providerId="ADAL" clId="{CA3C0F7B-79ED-4B8B-8B06-E6B330109EC5}" dt="2021-05-25T18:24:32.850" v="69" actId="20577"/>
          <ac:spMkLst>
            <pc:docMk/>
            <pc:sldMk cId="2236427684" sldId="260"/>
            <ac:spMk id="15" creationId="{26AAF5EA-26AA-4266-8ACC-92A6305F6A5A}"/>
          </ac:spMkLst>
        </pc:spChg>
      </pc:sldChg>
      <pc:sldChg chg="addSp delSp modSp mod chgLayout modNotesTx">
        <pc:chgData name="Felix Theroux" userId="542abe99-8cd3-45d7-bac7-857c7b176da4" providerId="ADAL" clId="{CA3C0F7B-79ED-4B8B-8B06-E6B330109EC5}" dt="2021-05-25T19:48:55.469" v="3589" actId="20577"/>
        <pc:sldMkLst>
          <pc:docMk/>
          <pc:sldMk cId="2805983188" sldId="261"/>
        </pc:sldMkLst>
        <pc:spChg chg="add del mod">
          <ac:chgData name="Felix Theroux" userId="542abe99-8cd3-45d7-bac7-857c7b176da4" providerId="ADAL" clId="{CA3C0F7B-79ED-4B8B-8B06-E6B330109EC5}" dt="2021-05-25T19:40:53.499" v="2736" actId="700"/>
          <ac:spMkLst>
            <pc:docMk/>
            <pc:sldMk cId="2805983188" sldId="261"/>
            <ac:spMk id="3" creationId="{F9865492-1AFA-49F1-B870-43A177C4F4A8}"/>
          </ac:spMkLst>
        </pc:spChg>
        <pc:spChg chg="mod ord">
          <ac:chgData name="Felix Theroux" userId="542abe99-8cd3-45d7-bac7-857c7b176da4" providerId="ADAL" clId="{CA3C0F7B-79ED-4B8B-8B06-E6B330109EC5}" dt="2021-05-25T19:48:21.163" v="3528" actId="20577"/>
          <ac:spMkLst>
            <pc:docMk/>
            <pc:sldMk cId="2805983188" sldId="261"/>
            <ac:spMk id="4" creationId="{1E1B6101-391A-465A-9EE2-397E695ADFDE}"/>
          </ac:spMkLst>
        </pc:spChg>
        <pc:spChg chg="del mod">
          <ac:chgData name="Felix Theroux" userId="542abe99-8cd3-45d7-bac7-857c7b176da4" providerId="ADAL" clId="{CA3C0F7B-79ED-4B8B-8B06-E6B330109EC5}" dt="2021-05-25T19:40:58.868" v="2737" actId="478"/>
          <ac:spMkLst>
            <pc:docMk/>
            <pc:sldMk cId="2805983188" sldId="261"/>
            <ac:spMk id="14" creationId="{F89B6697-E65C-4E5E-86AC-6F84D080A021}"/>
          </ac:spMkLst>
        </pc:spChg>
        <pc:spChg chg="mod ord">
          <ac:chgData name="Felix Theroux" userId="542abe99-8cd3-45d7-bac7-857c7b176da4" providerId="ADAL" clId="{CA3C0F7B-79ED-4B8B-8B06-E6B330109EC5}" dt="2021-05-25T19:44:54.145" v="3101" actId="20577"/>
          <ac:spMkLst>
            <pc:docMk/>
            <pc:sldMk cId="2805983188" sldId="261"/>
            <ac:spMk id="15" creationId="{26AAF5EA-26AA-4266-8ACC-92A6305F6A5A}"/>
          </ac:spMkLst>
        </pc:spChg>
        <pc:spChg chg="del">
          <ac:chgData name="Felix Theroux" userId="542abe99-8cd3-45d7-bac7-857c7b176da4" providerId="ADAL" clId="{CA3C0F7B-79ED-4B8B-8B06-E6B330109EC5}" dt="2021-05-25T19:40:42.618" v="2735" actId="478"/>
          <ac:spMkLst>
            <pc:docMk/>
            <pc:sldMk cId="2805983188" sldId="261"/>
            <ac:spMk id="18" creationId="{E6B2F6AF-8889-4430-B2A7-1F6BE6870C7D}"/>
          </ac:spMkLst>
        </pc:spChg>
      </pc:sldChg>
      <pc:sldChg chg="addSp delSp modSp mod addAnim delAnim modAnim modNotesTx">
        <pc:chgData name="Felix Theroux" userId="542abe99-8cd3-45d7-bac7-857c7b176da4" providerId="ADAL" clId="{CA3C0F7B-79ED-4B8B-8B06-E6B330109EC5}" dt="2021-05-25T19:39:47.697" v="2713" actId="20577"/>
        <pc:sldMkLst>
          <pc:docMk/>
          <pc:sldMk cId="674293678" sldId="262"/>
        </pc:sldMkLst>
        <pc:spChg chg="del mod">
          <ac:chgData name="Felix Theroux" userId="542abe99-8cd3-45d7-bac7-857c7b176da4" providerId="ADAL" clId="{CA3C0F7B-79ED-4B8B-8B06-E6B330109EC5}" dt="2021-05-25T18:58:11.502" v="816" actId="478"/>
          <ac:spMkLst>
            <pc:docMk/>
            <pc:sldMk cId="674293678" sldId="262"/>
            <ac:spMk id="2" creationId="{C5F99E3F-F1E2-435C-8E9D-827F4A9E7DC5}"/>
          </ac:spMkLst>
        </pc:spChg>
        <pc:spChg chg="mod">
          <ac:chgData name="Felix Theroux" userId="542abe99-8cd3-45d7-bac7-857c7b176da4" providerId="ADAL" clId="{CA3C0F7B-79ED-4B8B-8B06-E6B330109EC5}" dt="2021-05-25T19:00:30.880" v="1078" actId="20577"/>
          <ac:spMkLst>
            <pc:docMk/>
            <pc:sldMk cId="674293678" sldId="262"/>
            <ac:spMk id="4" creationId="{1E1B6101-391A-465A-9EE2-397E695ADFDE}"/>
          </ac:spMkLst>
        </pc:spChg>
        <pc:spChg chg="add del mod">
          <ac:chgData name="Felix Theroux" userId="542abe99-8cd3-45d7-bac7-857c7b176da4" providerId="ADAL" clId="{CA3C0F7B-79ED-4B8B-8B06-E6B330109EC5}" dt="2021-05-25T18:58:17.874" v="819" actId="478"/>
          <ac:spMkLst>
            <pc:docMk/>
            <pc:sldMk cId="674293678" sldId="262"/>
            <ac:spMk id="5" creationId="{86F762B2-C695-4B26-A5D3-71C1BE63A7E2}"/>
          </ac:spMkLst>
        </pc:spChg>
        <pc:spChg chg="add mod">
          <ac:chgData name="Felix Theroux" userId="542abe99-8cd3-45d7-bac7-857c7b176da4" providerId="ADAL" clId="{CA3C0F7B-79ED-4B8B-8B06-E6B330109EC5}" dt="2021-05-25T19:39:04.771" v="2605" actId="20577"/>
          <ac:spMkLst>
            <pc:docMk/>
            <pc:sldMk cId="674293678" sldId="262"/>
            <ac:spMk id="9" creationId="{3904544A-C3BB-4137-8A5D-ED03B1916F10}"/>
          </ac:spMkLst>
        </pc:spChg>
        <pc:spChg chg="mod">
          <ac:chgData name="Felix Theroux" userId="542abe99-8cd3-45d7-bac7-857c7b176da4" providerId="ADAL" clId="{CA3C0F7B-79ED-4B8B-8B06-E6B330109EC5}" dt="2021-05-25T19:39:47.697" v="2713" actId="20577"/>
          <ac:spMkLst>
            <pc:docMk/>
            <pc:sldMk cId="674293678" sldId="262"/>
            <ac:spMk id="14" creationId="{F89B6697-E65C-4E5E-86AC-6F84D080A021}"/>
          </ac:spMkLst>
        </pc:spChg>
        <pc:spChg chg="mod">
          <ac:chgData name="Felix Theroux" userId="542abe99-8cd3-45d7-bac7-857c7b176da4" providerId="ADAL" clId="{CA3C0F7B-79ED-4B8B-8B06-E6B330109EC5}" dt="2021-05-25T19:01:25.160" v="1123" actId="20577"/>
          <ac:spMkLst>
            <pc:docMk/>
            <pc:sldMk cId="674293678" sldId="262"/>
            <ac:spMk id="15" creationId="{26AAF5EA-26AA-4266-8ACC-92A6305F6A5A}"/>
          </ac:spMkLst>
        </pc:spChg>
        <pc:picChg chg="add del">
          <ac:chgData name="Felix Theroux" userId="542abe99-8cd3-45d7-bac7-857c7b176da4" providerId="ADAL" clId="{CA3C0F7B-79ED-4B8B-8B06-E6B330109EC5}" dt="2021-05-25T18:58:14.401" v="818" actId="478"/>
          <ac:picMkLst>
            <pc:docMk/>
            <pc:sldMk cId="674293678" sldId="262"/>
            <ac:picMk id="7" creationId="{72212B6C-C6AE-4900-8EB9-78D98434830F}"/>
          </ac:picMkLst>
        </pc:picChg>
      </pc:sldChg>
    </pc:docChg>
  </pc:docChgLst>
  <pc:docChgLst>
    <pc:chgData name="Felix Theroux" userId="542abe99-8cd3-45d7-bac7-857c7b176da4" providerId="ADAL" clId="{7B7487A2-68E4-4837-926F-A3DEB5135CF9}"/>
    <pc:docChg chg="undo custSel addSld modSld">
      <pc:chgData name="Felix Theroux" userId="542abe99-8cd3-45d7-bac7-857c7b176da4" providerId="ADAL" clId="{7B7487A2-68E4-4837-926F-A3DEB5135CF9}" dt="2022-01-07T15:01:10.659" v="587" actId="20577"/>
      <pc:docMkLst>
        <pc:docMk/>
      </pc:docMkLst>
      <pc:sldChg chg="modSp">
        <pc:chgData name="Felix Theroux" userId="542abe99-8cd3-45d7-bac7-857c7b176da4" providerId="ADAL" clId="{7B7487A2-68E4-4837-926F-A3DEB5135CF9}" dt="2022-01-07T14:59:55.051" v="454" actId="20577"/>
        <pc:sldMkLst>
          <pc:docMk/>
          <pc:sldMk cId="1951484380" sldId="256"/>
        </pc:sldMkLst>
        <pc:spChg chg="mod">
          <ac:chgData name="Felix Theroux" userId="542abe99-8cd3-45d7-bac7-857c7b176da4" providerId="ADAL" clId="{7B7487A2-68E4-4837-926F-A3DEB5135CF9}" dt="2022-01-07T14:59:55.051" v="454" actId="20577"/>
          <ac:spMkLst>
            <pc:docMk/>
            <pc:sldMk cId="1951484380" sldId="256"/>
            <ac:spMk id="3" creationId="{8E0F2E0E-E11B-4687-B622-138E8B6A72B9}"/>
          </ac:spMkLst>
        </pc:spChg>
      </pc:sldChg>
      <pc:sldChg chg="modSp mod modNotesTx">
        <pc:chgData name="Felix Theroux" userId="542abe99-8cd3-45d7-bac7-857c7b176da4" providerId="ADAL" clId="{7B7487A2-68E4-4837-926F-A3DEB5135CF9}" dt="2022-01-07T15:01:10.659" v="587" actId="20577"/>
        <pc:sldMkLst>
          <pc:docMk/>
          <pc:sldMk cId="2236427684" sldId="260"/>
        </pc:sldMkLst>
        <pc:spChg chg="mod">
          <ac:chgData name="Felix Theroux" userId="542abe99-8cd3-45d7-bac7-857c7b176da4" providerId="ADAL" clId="{7B7487A2-68E4-4837-926F-A3DEB5135CF9}" dt="2022-01-06T17:18:03.269" v="210" actId="20577"/>
          <ac:spMkLst>
            <pc:docMk/>
            <pc:sldMk cId="2236427684" sldId="260"/>
            <ac:spMk id="4" creationId="{1E1B6101-391A-465A-9EE2-397E695ADFDE}"/>
          </ac:spMkLst>
        </pc:spChg>
      </pc:sldChg>
      <pc:sldChg chg="modSp mod">
        <pc:chgData name="Felix Theroux" userId="542abe99-8cd3-45d7-bac7-857c7b176da4" providerId="ADAL" clId="{7B7487A2-68E4-4837-926F-A3DEB5135CF9}" dt="2022-01-06T17:20:13.070" v="266" actId="20577"/>
        <pc:sldMkLst>
          <pc:docMk/>
          <pc:sldMk cId="2805983188" sldId="261"/>
        </pc:sldMkLst>
        <pc:spChg chg="mod">
          <ac:chgData name="Felix Theroux" userId="542abe99-8cd3-45d7-bac7-857c7b176da4" providerId="ADAL" clId="{7B7487A2-68E4-4837-926F-A3DEB5135CF9}" dt="2022-01-06T17:20:13.070" v="266" actId="20577"/>
          <ac:spMkLst>
            <pc:docMk/>
            <pc:sldMk cId="2805983188" sldId="261"/>
            <ac:spMk id="4" creationId="{1E1B6101-391A-465A-9EE2-397E695ADFDE}"/>
          </ac:spMkLst>
        </pc:spChg>
      </pc:sldChg>
      <pc:sldChg chg="addSp delSp modSp add mod setBg setClrOvrMap modNotesTx">
        <pc:chgData name="Felix Theroux" userId="542abe99-8cd3-45d7-bac7-857c7b176da4" providerId="ADAL" clId="{7B7487A2-68E4-4837-926F-A3DEB5135CF9}" dt="2022-01-07T15:00:54.114" v="581" actId="26606"/>
        <pc:sldMkLst>
          <pc:docMk/>
          <pc:sldMk cId="3781941311" sldId="263"/>
        </pc:sldMkLst>
        <pc:spChg chg="mod">
          <ac:chgData name="Felix Theroux" userId="542abe99-8cd3-45d7-bac7-857c7b176da4" providerId="ADAL" clId="{7B7487A2-68E4-4837-926F-A3DEB5135CF9}" dt="2022-01-07T15:00:54.114" v="581" actId="26606"/>
          <ac:spMkLst>
            <pc:docMk/>
            <pc:sldMk cId="3781941311" sldId="263"/>
            <ac:spMk id="4" creationId="{1E1B6101-391A-465A-9EE2-397E695ADFDE}"/>
          </ac:spMkLst>
        </pc:spChg>
        <pc:spChg chg="mod">
          <ac:chgData name="Felix Theroux" userId="542abe99-8cd3-45d7-bac7-857c7b176da4" providerId="ADAL" clId="{7B7487A2-68E4-4837-926F-A3DEB5135CF9}" dt="2022-01-07T15:00:54.114" v="581" actId="26606"/>
          <ac:spMkLst>
            <pc:docMk/>
            <pc:sldMk cId="3781941311" sldId="263"/>
            <ac:spMk id="15" creationId="{26AAF5EA-26AA-4266-8ACC-92A6305F6A5A}"/>
          </ac:spMkLst>
        </pc:spChg>
        <pc:spChg chg="add del">
          <ac:chgData name="Felix Theroux" userId="542abe99-8cd3-45d7-bac7-857c7b176da4" providerId="ADAL" clId="{7B7487A2-68E4-4837-926F-A3DEB5135CF9}" dt="2022-01-07T15:00:54.114" v="581" actId="26606"/>
          <ac:spMkLst>
            <pc:docMk/>
            <pc:sldMk cId="3781941311" sldId="263"/>
            <ac:spMk id="20" creationId="{026A84AF-6F58-471A-BF1F-10D8C03511C4}"/>
          </ac:spMkLst>
        </pc:spChg>
        <pc:picChg chg="mod ord">
          <ac:chgData name="Felix Theroux" userId="542abe99-8cd3-45d7-bac7-857c7b176da4" providerId="ADAL" clId="{7B7487A2-68E4-4837-926F-A3DEB5135CF9}" dt="2022-01-07T15:00:54.114" v="581" actId="26606"/>
          <ac:picMkLst>
            <pc:docMk/>
            <pc:sldMk cId="3781941311" sldId="263"/>
            <ac:picMk id="7" creationId="{72212B6C-C6AE-4900-8EB9-78D98434830F}"/>
          </ac:picMkLst>
        </pc:picChg>
      </pc:sldChg>
    </pc:docChg>
  </pc:docChgLst>
  <pc:docChgLst>
    <pc:chgData name="Felix Theroux" userId="542abe99-8cd3-45d7-bac7-857c7b176da4" providerId="ADAL" clId="{5F21D7F0-93DA-4727-B905-B15F85D7E0F3}"/>
    <pc:docChg chg="undo custSel addSld modSld">
      <pc:chgData name="Felix Theroux" userId="542abe99-8cd3-45d7-bac7-857c7b176da4" providerId="ADAL" clId="{5F21D7F0-93DA-4727-B905-B15F85D7E0F3}" dt="2021-05-25T17:38:09.232" v="3813" actId="20577"/>
      <pc:docMkLst>
        <pc:docMk/>
      </pc:docMkLst>
      <pc:sldChg chg="modSp modAnim">
        <pc:chgData name="Felix Theroux" userId="542abe99-8cd3-45d7-bac7-857c7b176da4" providerId="ADAL" clId="{5F21D7F0-93DA-4727-B905-B15F85D7E0F3}" dt="2021-05-05T17:49:26.509" v="8" actId="20577"/>
        <pc:sldMkLst>
          <pc:docMk/>
          <pc:sldMk cId="1951484380" sldId="256"/>
        </pc:sldMkLst>
        <pc:spChg chg="mod">
          <ac:chgData name="Felix Theroux" userId="542abe99-8cd3-45d7-bac7-857c7b176da4" providerId="ADAL" clId="{5F21D7F0-93DA-4727-B905-B15F85D7E0F3}" dt="2021-05-05T17:49:26.509" v="8" actId="20577"/>
          <ac:spMkLst>
            <pc:docMk/>
            <pc:sldMk cId="1951484380" sldId="256"/>
            <ac:spMk id="2" creationId="{027E279C-C6C5-42AB-BFEC-DE32182E83E6}"/>
          </ac:spMkLst>
        </pc:spChg>
      </pc:sldChg>
      <pc:sldChg chg="addSp delSp modSp mod delAnim modAnim chgLayout modNotesTx">
        <pc:chgData name="Felix Theroux" userId="542abe99-8cd3-45d7-bac7-857c7b176da4" providerId="ADAL" clId="{5F21D7F0-93DA-4727-B905-B15F85D7E0F3}" dt="2021-05-05T21:10:57.331" v="3781"/>
        <pc:sldMkLst>
          <pc:docMk/>
          <pc:sldMk cId="2236427684" sldId="260"/>
        </pc:sldMkLst>
        <pc:spChg chg="add del mod">
          <ac:chgData name="Felix Theroux" userId="542abe99-8cd3-45d7-bac7-857c7b176da4" providerId="ADAL" clId="{5F21D7F0-93DA-4727-B905-B15F85D7E0F3}" dt="2021-05-05T17:49:58.739" v="11" actId="700"/>
          <ac:spMkLst>
            <pc:docMk/>
            <pc:sldMk cId="2236427684" sldId="260"/>
            <ac:spMk id="3" creationId="{695DFAC0-E8AA-41A1-A6A5-02609A9EBF94}"/>
          </ac:spMkLst>
        </pc:spChg>
        <pc:spChg chg="mod ord">
          <ac:chgData name="Felix Theroux" userId="542abe99-8cd3-45d7-bac7-857c7b176da4" providerId="ADAL" clId="{5F21D7F0-93DA-4727-B905-B15F85D7E0F3}" dt="2021-05-05T17:49:58.739" v="11" actId="700"/>
          <ac:spMkLst>
            <pc:docMk/>
            <pc:sldMk cId="2236427684" sldId="260"/>
            <ac:spMk id="4" creationId="{1E1B6101-391A-465A-9EE2-397E695ADFDE}"/>
          </ac:spMkLst>
        </pc:spChg>
        <pc:spChg chg="mod">
          <ac:chgData name="Felix Theroux" userId="542abe99-8cd3-45d7-bac7-857c7b176da4" providerId="ADAL" clId="{5F21D7F0-93DA-4727-B905-B15F85D7E0F3}" dt="2021-05-05T21:10:31.159" v="3780" actId="20577"/>
          <ac:spMkLst>
            <pc:docMk/>
            <pc:sldMk cId="2236427684" sldId="260"/>
            <ac:spMk id="14" creationId="{F89B6697-E65C-4E5E-86AC-6F84D080A021}"/>
          </ac:spMkLst>
        </pc:spChg>
        <pc:spChg chg="mod ord">
          <ac:chgData name="Felix Theroux" userId="542abe99-8cd3-45d7-bac7-857c7b176da4" providerId="ADAL" clId="{5F21D7F0-93DA-4727-B905-B15F85D7E0F3}" dt="2021-05-05T18:00:53.613" v="128" actId="20577"/>
          <ac:spMkLst>
            <pc:docMk/>
            <pc:sldMk cId="2236427684" sldId="260"/>
            <ac:spMk id="15" creationId="{26AAF5EA-26AA-4266-8ACC-92A6305F6A5A}"/>
          </ac:spMkLst>
        </pc:spChg>
        <pc:spChg chg="del mod">
          <ac:chgData name="Felix Theroux" userId="542abe99-8cd3-45d7-bac7-857c7b176da4" providerId="ADAL" clId="{5F21D7F0-93DA-4727-B905-B15F85D7E0F3}" dt="2021-05-05T17:49:42.855" v="10" actId="478"/>
          <ac:spMkLst>
            <pc:docMk/>
            <pc:sldMk cId="2236427684" sldId="260"/>
            <ac:spMk id="18" creationId="{E6B2F6AF-8889-4430-B2A7-1F6BE6870C7D}"/>
          </ac:spMkLst>
        </pc:spChg>
        <pc:picChg chg="ord">
          <ac:chgData name="Felix Theroux" userId="542abe99-8cd3-45d7-bac7-857c7b176da4" providerId="ADAL" clId="{5F21D7F0-93DA-4727-B905-B15F85D7E0F3}" dt="2021-05-05T17:51:00.856" v="31" actId="167"/>
          <ac:picMkLst>
            <pc:docMk/>
            <pc:sldMk cId="2236427684" sldId="260"/>
            <ac:picMk id="7" creationId="{72212B6C-C6AE-4900-8EB9-78D98434830F}"/>
          </ac:picMkLst>
        </pc:picChg>
      </pc:sldChg>
      <pc:sldChg chg="modSp mod modAnim chgLayout modNotesTx">
        <pc:chgData name="Felix Theroux" userId="542abe99-8cd3-45d7-bac7-857c7b176da4" providerId="ADAL" clId="{5F21D7F0-93DA-4727-B905-B15F85D7E0F3}" dt="2021-05-25T17:38:09.232" v="3813" actId="20577"/>
        <pc:sldMkLst>
          <pc:docMk/>
          <pc:sldMk cId="2805983188" sldId="261"/>
        </pc:sldMkLst>
        <pc:spChg chg="mod ord">
          <ac:chgData name="Felix Theroux" userId="542abe99-8cd3-45d7-bac7-857c7b176da4" providerId="ADAL" clId="{5F21D7F0-93DA-4727-B905-B15F85D7E0F3}" dt="2021-05-05T20:52:43.724" v="1820" actId="700"/>
          <ac:spMkLst>
            <pc:docMk/>
            <pc:sldMk cId="2805983188" sldId="261"/>
            <ac:spMk id="4" creationId="{1E1B6101-391A-465A-9EE2-397E695ADFDE}"/>
          </ac:spMkLst>
        </pc:spChg>
        <pc:spChg chg="mod">
          <ac:chgData name="Felix Theroux" userId="542abe99-8cd3-45d7-bac7-857c7b176da4" providerId="ADAL" clId="{5F21D7F0-93DA-4727-B905-B15F85D7E0F3}" dt="2021-05-05T20:57:22.551" v="2572" actId="20577"/>
          <ac:spMkLst>
            <pc:docMk/>
            <pc:sldMk cId="2805983188" sldId="261"/>
            <ac:spMk id="14" creationId="{F89B6697-E65C-4E5E-86AC-6F84D080A021}"/>
          </ac:spMkLst>
        </pc:spChg>
        <pc:spChg chg="mod ord">
          <ac:chgData name="Felix Theroux" userId="542abe99-8cd3-45d7-bac7-857c7b176da4" providerId="ADAL" clId="{5F21D7F0-93DA-4727-B905-B15F85D7E0F3}" dt="2021-05-05T20:52:43.724" v="1820" actId="700"/>
          <ac:spMkLst>
            <pc:docMk/>
            <pc:sldMk cId="2805983188" sldId="261"/>
            <ac:spMk id="15" creationId="{26AAF5EA-26AA-4266-8ACC-92A6305F6A5A}"/>
          </ac:spMkLst>
        </pc:spChg>
        <pc:spChg chg="mod ord">
          <ac:chgData name="Felix Theroux" userId="542abe99-8cd3-45d7-bac7-857c7b176da4" providerId="ADAL" clId="{5F21D7F0-93DA-4727-B905-B15F85D7E0F3}" dt="2021-05-05T21:08:36.545" v="3662" actId="20577"/>
          <ac:spMkLst>
            <pc:docMk/>
            <pc:sldMk cId="2805983188" sldId="261"/>
            <ac:spMk id="18" creationId="{E6B2F6AF-8889-4430-B2A7-1F6BE6870C7D}"/>
          </ac:spMkLst>
        </pc:spChg>
      </pc:sldChg>
      <pc:sldChg chg="addSp modSp add mod modAnim chgLayout modNotesTx">
        <pc:chgData name="Felix Theroux" userId="542abe99-8cd3-45d7-bac7-857c7b176da4" providerId="ADAL" clId="{5F21D7F0-93DA-4727-B905-B15F85D7E0F3}" dt="2021-05-05T21:11:22.476" v="3790" actId="20577"/>
        <pc:sldMkLst>
          <pc:docMk/>
          <pc:sldMk cId="674293678" sldId="262"/>
        </pc:sldMkLst>
        <pc:spChg chg="add mod ord">
          <ac:chgData name="Felix Theroux" userId="542abe99-8cd3-45d7-bac7-857c7b176da4" providerId="ADAL" clId="{5F21D7F0-93DA-4727-B905-B15F85D7E0F3}" dt="2021-05-05T20:51:38.019" v="1727" actId="5793"/>
          <ac:spMkLst>
            <pc:docMk/>
            <pc:sldMk cId="674293678" sldId="262"/>
            <ac:spMk id="2" creationId="{C5F99E3F-F1E2-435C-8E9D-827F4A9E7DC5}"/>
          </ac:spMkLst>
        </pc:spChg>
        <pc:spChg chg="mod ord">
          <ac:chgData name="Felix Theroux" userId="542abe99-8cd3-45d7-bac7-857c7b176da4" providerId="ADAL" clId="{5F21D7F0-93DA-4727-B905-B15F85D7E0F3}" dt="2021-05-05T20:42:22.173" v="1440" actId="700"/>
          <ac:spMkLst>
            <pc:docMk/>
            <pc:sldMk cId="674293678" sldId="262"/>
            <ac:spMk id="4" creationId="{1E1B6101-391A-465A-9EE2-397E695ADFDE}"/>
          </ac:spMkLst>
        </pc:spChg>
        <pc:spChg chg="mod">
          <ac:chgData name="Felix Theroux" userId="542abe99-8cd3-45d7-bac7-857c7b176da4" providerId="ADAL" clId="{5F21D7F0-93DA-4727-B905-B15F85D7E0F3}" dt="2021-05-05T20:42:13.166" v="1439" actId="14100"/>
          <ac:spMkLst>
            <pc:docMk/>
            <pc:sldMk cId="674293678" sldId="262"/>
            <ac:spMk id="14" creationId="{F89B6697-E65C-4E5E-86AC-6F84D080A021}"/>
          </ac:spMkLst>
        </pc:spChg>
        <pc:spChg chg="mod ord">
          <ac:chgData name="Felix Theroux" userId="542abe99-8cd3-45d7-bac7-857c7b176da4" providerId="ADAL" clId="{5F21D7F0-93DA-4727-B905-B15F85D7E0F3}" dt="2021-05-05T21:11:22.476" v="3790" actId="20577"/>
          <ac:spMkLst>
            <pc:docMk/>
            <pc:sldMk cId="674293678" sldId="262"/>
            <ac:spMk id="15" creationId="{26AAF5EA-26AA-4266-8ACC-92A6305F6A5A}"/>
          </ac:spMkLst>
        </pc:spChg>
      </pc:sldChg>
    </pc:docChg>
  </pc:docChgLst>
  <pc:docChgLst>
    <pc:chgData name="Felix Theroux" userId="542abe99-8cd3-45d7-bac7-857c7b176da4" providerId="ADAL" clId="{DFC7EE52-A105-4E15-B0D5-75903B5A06B6}"/>
    <pc:docChg chg="undo custSel addSld delSld modSld">
      <pc:chgData name="Felix Theroux" userId="542abe99-8cd3-45d7-bac7-857c7b176da4" providerId="ADAL" clId="{DFC7EE52-A105-4E15-B0D5-75903B5A06B6}" dt="2021-05-05T17:30:58.999" v="1854"/>
      <pc:docMkLst>
        <pc:docMk/>
      </pc:docMkLst>
      <pc:sldChg chg="addSp delSp modSp mod setBg addAnim setClrOvrMap">
        <pc:chgData name="Felix Theroux" userId="542abe99-8cd3-45d7-bac7-857c7b176da4" providerId="ADAL" clId="{DFC7EE52-A105-4E15-B0D5-75903B5A06B6}" dt="2021-05-05T17:12:56.978" v="984" actId="20577"/>
        <pc:sldMkLst>
          <pc:docMk/>
          <pc:sldMk cId="1951484380" sldId="256"/>
        </pc:sldMkLst>
        <pc:spChg chg="mod">
          <ac:chgData name="Felix Theroux" userId="542abe99-8cd3-45d7-bac7-857c7b176da4" providerId="ADAL" clId="{DFC7EE52-A105-4E15-B0D5-75903B5A06B6}" dt="2021-05-05T17:12:56.978" v="984" actId="20577"/>
          <ac:spMkLst>
            <pc:docMk/>
            <pc:sldMk cId="1951484380" sldId="256"/>
            <ac:spMk id="2" creationId="{027E279C-C6C5-42AB-BFEC-DE32182E83E6}"/>
          </ac:spMkLst>
        </pc:spChg>
        <pc:spChg chg="mod">
          <ac:chgData name="Felix Theroux" userId="542abe99-8cd3-45d7-bac7-857c7b176da4" providerId="ADAL" clId="{DFC7EE52-A105-4E15-B0D5-75903B5A06B6}" dt="2021-05-05T15:25:46.810" v="561" actId="26606"/>
          <ac:spMkLst>
            <pc:docMk/>
            <pc:sldMk cId="1951484380" sldId="256"/>
            <ac:spMk id="3" creationId="{8E0F2E0E-E11B-4687-B622-138E8B6A72B9}"/>
          </ac:spMkLst>
        </pc:spChg>
        <pc:spChg chg="add">
          <ac:chgData name="Felix Theroux" userId="542abe99-8cd3-45d7-bac7-857c7b176da4" providerId="ADAL" clId="{DFC7EE52-A105-4E15-B0D5-75903B5A06B6}" dt="2021-05-05T15:25:46.810" v="561" actId="26606"/>
          <ac:spMkLst>
            <pc:docMk/>
            <pc:sldMk cId="1951484380" sldId="256"/>
            <ac:spMk id="12" creationId="{71B2258F-86CA-4D4D-8270-BC05FCDEBFB3}"/>
          </ac:spMkLst>
        </pc:spChg>
        <pc:picChg chg="add del">
          <ac:chgData name="Felix Theroux" userId="542abe99-8cd3-45d7-bac7-857c7b176da4" providerId="ADAL" clId="{DFC7EE52-A105-4E15-B0D5-75903B5A06B6}" dt="2021-05-05T15:24:57.625" v="557" actId="22"/>
          <ac:picMkLst>
            <pc:docMk/>
            <pc:sldMk cId="1951484380" sldId="256"/>
            <ac:picMk id="5" creationId="{90E7E9DF-2219-4162-8FCD-CFC9EA74A94D}"/>
          </ac:picMkLst>
        </pc:picChg>
        <pc:picChg chg="add mod ord">
          <ac:chgData name="Felix Theroux" userId="542abe99-8cd3-45d7-bac7-857c7b176da4" providerId="ADAL" clId="{DFC7EE52-A105-4E15-B0D5-75903B5A06B6}" dt="2021-05-05T15:25:46.810" v="561" actId="26606"/>
          <ac:picMkLst>
            <pc:docMk/>
            <pc:sldMk cId="1951484380" sldId="256"/>
            <ac:picMk id="7" creationId="{72212B6C-C6AE-4900-8EB9-78D98434830F}"/>
          </ac:picMkLst>
        </pc:picChg>
      </pc:sldChg>
      <pc:sldChg chg="addSp delSp modSp del mod setBg delAnim modAnim">
        <pc:chgData name="Felix Theroux" userId="542abe99-8cd3-45d7-bac7-857c7b176da4" providerId="ADAL" clId="{DFC7EE52-A105-4E15-B0D5-75903B5A06B6}" dt="2021-05-05T15:50:44.631" v="666" actId="47"/>
        <pc:sldMkLst>
          <pc:docMk/>
          <pc:sldMk cId="1303491138" sldId="257"/>
        </pc:sldMkLst>
        <pc:spChg chg="mod">
          <ac:chgData name="Felix Theroux" userId="542abe99-8cd3-45d7-bac7-857c7b176da4" providerId="ADAL" clId="{DFC7EE52-A105-4E15-B0D5-75903B5A06B6}" dt="2021-05-05T15:30:20.709" v="588" actId="207"/>
          <ac:spMkLst>
            <pc:docMk/>
            <pc:sldMk cId="1303491138" sldId="257"/>
            <ac:spMk id="2" creationId="{1E7A2B76-1B9E-4C5D-844D-3A2200F44ACA}"/>
          </ac:spMkLst>
        </pc:spChg>
        <pc:spChg chg="mod">
          <ac:chgData name="Felix Theroux" userId="542abe99-8cd3-45d7-bac7-857c7b176da4" providerId="ADAL" clId="{DFC7EE52-A105-4E15-B0D5-75903B5A06B6}" dt="2021-05-05T15:31:17.114" v="591" actId="207"/>
          <ac:spMkLst>
            <pc:docMk/>
            <pc:sldMk cId="1303491138" sldId="257"/>
            <ac:spMk id="3" creationId="{23015E69-ED65-4DD9-AE4E-F521A9C4B588}"/>
          </ac:spMkLst>
        </pc:spChg>
        <pc:spChg chg="mod">
          <ac:chgData name="Felix Theroux" userId="542abe99-8cd3-45d7-bac7-857c7b176da4" providerId="ADAL" clId="{DFC7EE52-A105-4E15-B0D5-75903B5A06B6}" dt="2021-05-05T15:30:17.439" v="587" actId="207"/>
          <ac:spMkLst>
            <pc:docMk/>
            <pc:sldMk cId="1303491138" sldId="257"/>
            <ac:spMk id="4" creationId="{18E1A2DA-6E0B-447A-9524-59F4932D6306}"/>
          </ac:spMkLst>
        </pc:spChg>
        <pc:picChg chg="add del">
          <ac:chgData name="Felix Theroux" userId="542abe99-8cd3-45d7-bac7-857c7b176da4" providerId="ADAL" clId="{DFC7EE52-A105-4E15-B0D5-75903B5A06B6}" dt="2021-05-05T15:19:56.138" v="352" actId="22"/>
          <ac:picMkLst>
            <pc:docMk/>
            <pc:sldMk cId="1303491138" sldId="257"/>
            <ac:picMk id="6" creationId="{74B1FF39-3954-4A16-BF50-EA8A8640702C}"/>
          </ac:picMkLst>
        </pc:picChg>
        <pc:picChg chg="add del mod ord">
          <ac:chgData name="Felix Theroux" userId="542abe99-8cd3-45d7-bac7-857c7b176da4" providerId="ADAL" clId="{DFC7EE52-A105-4E15-B0D5-75903B5A06B6}" dt="2021-05-05T15:22:18.841" v="542" actId="478"/>
          <ac:picMkLst>
            <pc:docMk/>
            <pc:sldMk cId="1303491138" sldId="257"/>
            <ac:picMk id="8" creationId="{DD96AD6A-BEC9-45BF-8ED5-1CBBFEC63BDE}"/>
          </ac:picMkLst>
        </pc:picChg>
        <pc:picChg chg="add del">
          <ac:chgData name="Felix Theroux" userId="542abe99-8cd3-45d7-bac7-857c7b176da4" providerId="ADAL" clId="{DFC7EE52-A105-4E15-B0D5-75903B5A06B6}" dt="2021-05-05T15:25:59.175" v="566" actId="478"/>
          <ac:picMkLst>
            <pc:docMk/>
            <pc:sldMk cId="1303491138" sldId="257"/>
            <ac:picMk id="10" creationId="{3B39A67E-71F2-4019-8AA2-4D176BE4F962}"/>
          </ac:picMkLst>
        </pc:picChg>
        <pc:picChg chg="add del mod">
          <ac:chgData name="Felix Theroux" userId="542abe99-8cd3-45d7-bac7-857c7b176da4" providerId="ADAL" clId="{DFC7EE52-A105-4E15-B0D5-75903B5A06B6}" dt="2021-05-05T15:28:47.912" v="576" actId="478"/>
          <ac:picMkLst>
            <pc:docMk/>
            <pc:sldMk cId="1303491138" sldId="257"/>
            <ac:picMk id="12" creationId="{003F5094-DE9B-463D-9B8B-1431C77427CC}"/>
          </ac:picMkLst>
        </pc:picChg>
        <pc:picChg chg="add del mod">
          <ac:chgData name="Felix Theroux" userId="542abe99-8cd3-45d7-bac7-857c7b176da4" providerId="ADAL" clId="{DFC7EE52-A105-4E15-B0D5-75903B5A06B6}" dt="2021-05-05T15:29:24.730" v="581" actId="478"/>
          <ac:picMkLst>
            <pc:docMk/>
            <pc:sldMk cId="1303491138" sldId="257"/>
            <ac:picMk id="14" creationId="{53B13AEF-CC75-4169-9A31-A4A248D6AFAE}"/>
          </ac:picMkLst>
        </pc:picChg>
        <pc:picChg chg="add del mod ord">
          <ac:chgData name="Felix Theroux" userId="542abe99-8cd3-45d7-bac7-857c7b176da4" providerId="ADAL" clId="{DFC7EE52-A105-4E15-B0D5-75903B5A06B6}" dt="2021-05-05T15:31:30.042" v="593" actId="478"/>
          <ac:picMkLst>
            <pc:docMk/>
            <pc:sldMk cId="1303491138" sldId="257"/>
            <ac:picMk id="15" creationId="{FE92C07F-20BF-4D6F-8FDF-223F74549B8E}"/>
          </ac:picMkLst>
        </pc:picChg>
      </pc:sldChg>
      <pc:sldChg chg="new del">
        <pc:chgData name="Felix Theroux" userId="542abe99-8cd3-45d7-bac7-857c7b176da4" providerId="ADAL" clId="{DFC7EE52-A105-4E15-B0D5-75903B5A06B6}" dt="2021-05-05T13:05:49.567" v="95" actId="2696"/>
        <pc:sldMkLst>
          <pc:docMk/>
          <pc:sldMk cId="2133475068" sldId="258"/>
        </pc:sldMkLst>
      </pc:sldChg>
      <pc:sldChg chg="addSp delSp modSp new add del mod">
        <pc:chgData name="Felix Theroux" userId="542abe99-8cd3-45d7-bac7-857c7b176da4" providerId="ADAL" clId="{DFC7EE52-A105-4E15-B0D5-75903B5A06B6}" dt="2021-05-05T17:13:02.378" v="985" actId="47"/>
        <pc:sldMkLst>
          <pc:docMk/>
          <pc:sldMk cId="2969238111" sldId="258"/>
        </pc:sldMkLst>
        <pc:spChg chg="del">
          <ac:chgData name="Felix Theroux" userId="542abe99-8cd3-45d7-bac7-857c7b176da4" providerId="ADAL" clId="{DFC7EE52-A105-4E15-B0D5-75903B5A06B6}" dt="2021-05-05T13:06:01.974" v="97" actId="21"/>
          <ac:spMkLst>
            <pc:docMk/>
            <pc:sldMk cId="2969238111" sldId="258"/>
            <ac:spMk id="2" creationId="{8396A2A9-6873-4591-9ED0-867A2D76E2E0}"/>
          </ac:spMkLst>
        </pc:spChg>
        <pc:spChg chg="del mod">
          <ac:chgData name="Felix Theroux" userId="542abe99-8cd3-45d7-bac7-857c7b176da4" providerId="ADAL" clId="{DFC7EE52-A105-4E15-B0D5-75903B5A06B6}" dt="2021-05-05T15:19:09.490" v="332" actId="478"/>
          <ac:spMkLst>
            <pc:docMk/>
            <pc:sldMk cId="2969238111" sldId="258"/>
            <ac:spMk id="3" creationId="{9F1B9A96-A642-4549-9E0A-113303F6286B}"/>
          </ac:spMkLst>
        </pc:spChg>
        <pc:spChg chg="del">
          <ac:chgData name="Felix Theroux" userId="542abe99-8cd3-45d7-bac7-857c7b176da4" providerId="ADAL" clId="{DFC7EE52-A105-4E15-B0D5-75903B5A06B6}" dt="2021-05-05T13:06:01.974" v="97" actId="21"/>
          <ac:spMkLst>
            <pc:docMk/>
            <pc:sldMk cId="2969238111" sldId="258"/>
            <ac:spMk id="4" creationId="{CFD9413B-B43B-48DC-9929-849FB14C1FB5}"/>
          </ac:spMkLst>
        </pc:spChg>
        <pc:spChg chg="add mod">
          <ac:chgData name="Felix Theroux" userId="542abe99-8cd3-45d7-bac7-857c7b176da4" providerId="ADAL" clId="{DFC7EE52-A105-4E15-B0D5-75903B5A06B6}" dt="2021-05-05T15:19:17.274" v="333" actId="1076"/>
          <ac:spMkLst>
            <pc:docMk/>
            <pc:sldMk cId="2969238111" sldId="258"/>
            <ac:spMk id="5" creationId="{D1010DEA-24BB-48EC-B8B7-E520AFB1A142}"/>
          </ac:spMkLst>
        </pc:spChg>
        <pc:spChg chg="add mod">
          <ac:chgData name="Felix Theroux" userId="542abe99-8cd3-45d7-bac7-857c7b176da4" providerId="ADAL" clId="{DFC7EE52-A105-4E15-B0D5-75903B5A06B6}" dt="2021-05-05T15:19:17.274" v="333" actId="1076"/>
          <ac:spMkLst>
            <pc:docMk/>
            <pc:sldMk cId="2969238111" sldId="258"/>
            <ac:spMk id="6" creationId="{05A42E08-B05D-4C7C-8D1F-D869E636388D}"/>
          </ac:spMkLst>
        </pc:spChg>
      </pc:sldChg>
      <pc:sldChg chg="addSp delSp modSp add del mod modTransition addAnim delAnim modAnim delDesignElem chgLayout">
        <pc:chgData name="Felix Theroux" userId="542abe99-8cd3-45d7-bac7-857c7b176da4" providerId="ADAL" clId="{DFC7EE52-A105-4E15-B0D5-75903B5A06B6}" dt="2021-05-05T17:12:35.979" v="938" actId="2696"/>
        <pc:sldMkLst>
          <pc:docMk/>
          <pc:sldMk cId="591191952" sldId="259"/>
        </pc:sldMkLst>
        <pc:spChg chg="del mod ord">
          <ac:chgData name="Felix Theroux" userId="542abe99-8cd3-45d7-bac7-857c7b176da4" providerId="ADAL" clId="{DFC7EE52-A105-4E15-B0D5-75903B5A06B6}" dt="2021-05-05T15:35:52.390" v="598" actId="478"/>
          <ac:spMkLst>
            <pc:docMk/>
            <pc:sldMk cId="591191952" sldId="259"/>
            <ac:spMk id="2" creationId="{027E279C-C6C5-42AB-BFEC-DE32182E83E6}"/>
          </ac:spMkLst>
        </pc:spChg>
        <pc:spChg chg="del mod ord">
          <ac:chgData name="Felix Theroux" userId="542abe99-8cd3-45d7-bac7-857c7b176da4" providerId="ADAL" clId="{DFC7EE52-A105-4E15-B0D5-75903B5A06B6}" dt="2021-05-05T15:36:13.335" v="607" actId="478"/>
          <ac:spMkLst>
            <pc:docMk/>
            <pc:sldMk cId="591191952" sldId="259"/>
            <ac:spMk id="3" creationId="{8E0F2E0E-E11B-4687-B622-138E8B6A72B9}"/>
          </ac:spMkLst>
        </pc:spChg>
        <pc:spChg chg="add mod ord">
          <ac:chgData name="Felix Theroux" userId="542abe99-8cd3-45d7-bac7-857c7b176da4" providerId="ADAL" clId="{DFC7EE52-A105-4E15-B0D5-75903B5A06B6}" dt="2021-05-05T15:39:56.701" v="662" actId="27636"/>
          <ac:spMkLst>
            <pc:docMk/>
            <pc:sldMk cId="591191952" sldId="259"/>
            <ac:spMk id="4" creationId="{1E1B6101-391A-465A-9EE2-397E695ADFDE}"/>
          </ac:spMkLst>
        </pc:spChg>
        <pc:spChg chg="add del mod">
          <ac:chgData name="Felix Theroux" userId="542abe99-8cd3-45d7-bac7-857c7b176da4" providerId="ADAL" clId="{DFC7EE52-A105-4E15-B0D5-75903B5A06B6}" dt="2021-05-05T15:36:10.334" v="606" actId="478"/>
          <ac:spMkLst>
            <pc:docMk/>
            <pc:sldMk cId="591191952" sldId="259"/>
            <ac:spMk id="6" creationId="{D7613B2B-E604-4BAD-9656-6F619F904886}"/>
          </ac:spMkLst>
        </pc:spChg>
        <pc:spChg chg="add del mod">
          <ac:chgData name="Felix Theroux" userId="542abe99-8cd3-45d7-bac7-857c7b176da4" providerId="ADAL" clId="{DFC7EE52-A105-4E15-B0D5-75903B5A06B6}" dt="2021-05-05T15:36:15.821" v="608" actId="478"/>
          <ac:spMkLst>
            <pc:docMk/>
            <pc:sldMk cId="591191952" sldId="259"/>
            <ac:spMk id="9" creationId="{BE8A765F-1FC9-44C4-B46F-3F438B762022}"/>
          </ac:spMkLst>
        </pc:spChg>
        <pc:spChg chg="del">
          <ac:chgData name="Felix Theroux" userId="542abe99-8cd3-45d7-bac7-857c7b176da4" providerId="ADAL" clId="{DFC7EE52-A105-4E15-B0D5-75903B5A06B6}" dt="2021-05-05T15:32:04.755" v="597" actId="700"/>
          <ac:spMkLst>
            <pc:docMk/>
            <pc:sldMk cId="591191952" sldId="259"/>
            <ac:spMk id="12" creationId="{71B2258F-86CA-4D4D-8270-BC05FCDEBFB3}"/>
          </ac:spMkLst>
        </pc:spChg>
        <pc:spChg chg="add del mod">
          <ac:chgData name="Felix Theroux" userId="542abe99-8cd3-45d7-bac7-857c7b176da4" providerId="ADAL" clId="{DFC7EE52-A105-4E15-B0D5-75903B5A06B6}" dt="2021-05-05T15:50:43.514" v="665"/>
          <ac:spMkLst>
            <pc:docMk/>
            <pc:sldMk cId="591191952" sldId="259"/>
            <ac:spMk id="13" creationId="{51EE3FA2-63C3-4629-9701-AE79D4ED6191}"/>
          </ac:spMkLst>
        </pc:spChg>
        <pc:spChg chg="add mod">
          <ac:chgData name="Felix Theroux" userId="542abe99-8cd3-45d7-bac7-857c7b176da4" providerId="ADAL" clId="{DFC7EE52-A105-4E15-B0D5-75903B5A06B6}" dt="2021-05-05T15:37:08.255" v="617" actId="1076"/>
          <ac:spMkLst>
            <pc:docMk/>
            <pc:sldMk cId="591191952" sldId="259"/>
            <ac:spMk id="14" creationId="{F89B6697-E65C-4E5E-86AC-6F84D080A021}"/>
          </ac:spMkLst>
        </pc:spChg>
        <pc:spChg chg="add mod ord">
          <ac:chgData name="Felix Theroux" userId="542abe99-8cd3-45d7-bac7-857c7b176da4" providerId="ADAL" clId="{DFC7EE52-A105-4E15-B0D5-75903B5A06B6}" dt="2021-05-05T15:38:30.115" v="631" actId="700"/>
          <ac:spMkLst>
            <pc:docMk/>
            <pc:sldMk cId="591191952" sldId="259"/>
            <ac:spMk id="15" creationId="{26AAF5EA-26AA-4266-8ACC-92A6305F6A5A}"/>
          </ac:spMkLst>
        </pc:spChg>
        <pc:spChg chg="add del mod">
          <ac:chgData name="Felix Theroux" userId="542abe99-8cd3-45d7-bac7-857c7b176da4" providerId="ADAL" clId="{DFC7EE52-A105-4E15-B0D5-75903B5A06B6}" dt="2021-05-05T15:38:22.373" v="630" actId="478"/>
          <ac:spMkLst>
            <pc:docMk/>
            <pc:sldMk cId="591191952" sldId="259"/>
            <ac:spMk id="17" creationId="{D8B00C57-DFCF-4AEF-92D0-65519B0733C0}"/>
          </ac:spMkLst>
        </pc:spChg>
        <pc:spChg chg="add del mod ord">
          <ac:chgData name="Felix Theroux" userId="542abe99-8cd3-45d7-bac7-857c7b176da4" providerId="ADAL" clId="{DFC7EE52-A105-4E15-B0D5-75903B5A06B6}" dt="2021-05-05T15:51:21.422" v="670" actId="478"/>
          <ac:spMkLst>
            <pc:docMk/>
            <pc:sldMk cId="591191952" sldId="259"/>
            <ac:spMk id="18" creationId="{E6B2F6AF-8889-4430-B2A7-1F6BE6870C7D}"/>
          </ac:spMkLst>
        </pc:spChg>
        <pc:spChg chg="add del mod">
          <ac:chgData name="Felix Theroux" userId="542abe99-8cd3-45d7-bac7-857c7b176da4" providerId="ADAL" clId="{DFC7EE52-A105-4E15-B0D5-75903B5A06B6}" dt="2021-05-05T15:51:49.337" v="675" actId="478"/>
          <ac:spMkLst>
            <pc:docMk/>
            <pc:sldMk cId="591191952" sldId="259"/>
            <ac:spMk id="20" creationId="{64FD9C8E-7E40-451A-ABB7-7AEB1DEA430C}"/>
          </ac:spMkLst>
        </pc:spChg>
        <pc:picChg chg="add del mod">
          <ac:chgData name="Felix Theroux" userId="542abe99-8cd3-45d7-bac7-857c7b176da4" providerId="ADAL" clId="{DFC7EE52-A105-4E15-B0D5-75903B5A06B6}" dt="2021-05-05T15:51:34.091" v="673" actId="478"/>
          <ac:picMkLst>
            <pc:docMk/>
            <pc:sldMk cId="591191952" sldId="259"/>
            <ac:picMk id="7" creationId="{72212B6C-C6AE-4900-8EB9-78D98434830F}"/>
          </ac:picMkLst>
        </pc:picChg>
        <pc:picChg chg="add del mod">
          <ac:chgData name="Felix Theroux" userId="542abe99-8cd3-45d7-bac7-857c7b176da4" providerId="ADAL" clId="{DFC7EE52-A105-4E15-B0D5-75903B5A06B6}" dt="2021-05-05T15:38:16.387" v="627" actId="478"/>
          <ac:picMkLst>
            <pc:docMk/>
            <pc:sldMk cId="591191952" sldId="259"/>
            <ac:picMk id="11" creationId="{7E9CFFEF-0FC9-42E0-A26C-0CC94D1A7D46}"/>
          </ac:picMkLst>
        </pc:picChg>
      </pc:sldChg>
      <pc:sldChg chg="new del">
        <pc:chgData name="Felix Theroux" userId="542abe99-8cd3-45d7-bac7-857c7b176da4" providerId="ADAL" clId="{DFC7EE52-A105-4E15-B0D5-75903B5A06B6}" dt="2021-05-05T15:29:47.940" v="583" actId="2696"/>
        <pc:sldMkLst>
          <pc:docMk/>
          <pc:sldMk cId="2321704657" sldId="259"/>
        </pc:sldMkLst>
      </pc:sldChg>
      <pc:sldChg chg="modSp add modTransition modAnim modNotesTx">
        <pc:chgData name="Felix Theroux" userId="542abe99-8cd3-45d7-bac7-857c7b176da4" providerId="ADAL" clId="{DFC7EE52-A105-4E15-B0D5-75903B5A06B6}" dt="2021-05-05T17:14:32.867" v="1203" actId="20577"/>
        <pc:sldMkLst>
          <pc:docMk/>
          <pc:sldMk cId="2236427684" sldId="260"/>
        </pc:sldMkLst>
        <pc:spChg chg="mod">
          <ac:chgData name="Felix Theroux" userId="542abe99-8cd3-45d7-bac7-857c7b176da4" providerId="ADAL" clId="{DFC7EE52-A105-4E15-B0D5-75903B5A06B6}" dt="2021-05-05T16:05:56.014" v="732" actId="20577"/>
          <ac:spMkLst>
            <pc:docMk/>
            <pc:sldMk cId="2236427684" sldId="260"/>
            <ac:spMk id="18" creationId="{E6B2F6AF-8889-4430-B2A7-1F6BE6870C7D}"/>
          </ac:spMkLst>
        </pc:spChg>
      </pc:sldChg>
      <pc:sldChg chg="modSp add mod modAnim modNotesTx">
        <pc:chgData name="Felix Theroux" userId="542abe99-8cd3-45d7-bac7-857c7b176da4" providerId="ADAL" clId="{DFC7EE52-A105-4E15-B0D5-75903B5A06B6}" dt="2021-05-05T17:30:58.999" v="1854"/>
        <pc:sldMkLst>
          <pc:docMk/>
          <pc:sldMk cId="2805983188" sldId="261"/>
        </pc:sldMkLst>
        <pc:spChg chg="mod">
          <ac:chgData name="Felix Theroux" userId="542abe99-8cd3-45d7-bac7-857c7b176da4" providerId="ADAL" clId="{DFC7EE52-A105-4E15-B0D5-75903B5A06B6}" dt="2021-05-05T17:19:13.389" v="1612" actId="27636"/>
          <ac:spMkLst>
            <pc:docMk/>
            <pc:sldMk cId="2805983188" sldId="261"/>
            <ac:spMk id="4" creationId="{1E1B6101-391A-465A-9EE2-397E695ADFDE}"/>
          </ac:spMkLst>
        </pc:spChg>
        <pc:spChg chg="mod">
          <ac:chgData name="Felix Theroux" userId="542abe99-8cd3-45d7-bac7-857c7b176da4" providerId="ADAL" clId="{DFC7EE52-A105-4E15-B0D5-75903B5A06B6}" dt="2021-05-05T17:16:31.220" v="1377" actId="20577"/>
          <ac:spMkLst>
            <pc:docMk/>
            <pc:sldMk cId="2805983188" sldId="261"/>
            <ac:spMk id="14" creationId="{F89B6697-E65C-4E5E-86AC-6F84D080A021}"/>
          </ac:spMkLst>
        </pc:spChg>
        <pc:spChg chg="mod">
          <ac:chgData name="Felix Theroux" userId="542abe99-8cd3-45d7-bac7-857c7b176da4" providerId="ADAL" clId="{DFC7EE52-A105-4E15-B0D5-75903B5A06B6}" dt="2021-05-05T17:07:34.138" v="737"/>
          <ac:spMkLst>
            <pc:docMk/>
            <pc:sldMk cId="2805983188" sldId="261"/>
            <ac:spMk id="15" creationId="{26AAF5EA-26AA-4266-8ACC-92A6305F6A5A}"/>
          </ac:spMkLst>
        </pc:spChg>
        <pc:spChg chg="mod">
          <ac:chgData name="Felix Theroux" userId="542abe99-8cd3-45d7-bac7-857c7b176da4" providerId="ADAL" clId="{DFC7EE52-A105-4E15-B0D5-75903B5A06B6}" dt="2021-05-05T17:29:13.049" v="1850" actId="20577"/>
          <ac:spMkLst>
            <pc:docMk/>
            <pc:sldMk cId="2805983188" sldId="261"/>
            <ac:spMk id="18" creationId="{E6B2F6AF-8889-4430-B2A7-1F6BE6870C7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59134-6BFA-466F-80EE-621D8D1B11AD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E28B7-63E0-47DC-ACBD-09DE1EDC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5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E28B7-63E0-47DC-ACBD-09DE1EDC65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53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and object are interchangeable in the sense that we are taking about a object of the class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E28B7-63E0-47DC-ACBD-09DE1EDC65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89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GC will lookup what tree </a:t>
            </a:r>
            <a:r>
              <a:rPr lang="en-US"/>
              <a:t>of variables.</a:t>
            </a:r>
          </a:p>
          <a:p>
            <a:r>
              <a:rPr lang="en-US" dirty="0"/>
              <a:t>Example of resource being liberated : SQL 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E28B7-63E0-47DC-ACBD-09DE1EDC65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17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Faster release of resources (especially large ones) + more controlled when resources are disposed.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E28B7-63E0-47DC-ACBD-09DE1EDC65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35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6283-E0BA-48D4-895F-0C2457B1F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6393E-C8D6-4611-A3D4-BD9AFB78C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2ACA2-ED46-44DC-A397-EDE78BC5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FCB2C-E159-465F-8F45-0FC72E7A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141CA-D50B-4AE8-B338-5D095E26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8EE8-25EE-4E8A-B906-F3A41859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035B3-A44B-4F49-AE12-D6A1B31F5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9070D-1D39-4F39-8E81-8CB59570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78A6-1833-4633-BD2E-17380B8A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D2CEE-A826-4499-B4EC-F1A29725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2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CEC34-1D0C-41D5-851A-1DA029A60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E691C-E1C3-48A2-AFA6-61BEC4C81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D69C7-C3CA-4D6D-90B7-94C8C8F7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251E1-8CCA-42EC-A949-62FA24E2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4890C-9B41-4ED7-A31C-8C2577D8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1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798B7-C8B6-4A08-9CB4-3F19AE71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C9E54-1A2F-4749-A73E-49A06C1F1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243D2-305F-4700-A9BB-22BC355B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8672F-987D-4A8B-9964-D2A5A068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E4DB9-5EC1-43EF-9BC1-F0E8D750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0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E50C9-4AB5-42E0-A725-131ADD982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1F685-6049-41F9-815F-109AB6119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E263B-C4AE-4E0A-B75E-1563EF96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EA13E-B301-4BFB-BB05-DABE2BAB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CA30A-141A-49DB-B044-D85409DF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7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7E73D-7973-471D-99F0-DFFA1FE5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B3E88-9546-40CB-BF03-016F9B83B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0F4C8-56C6-42AE-8252-2945416B6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6C632-21DA-4B93-8C65-9E5B8298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12FB8-8A69-4764-8467-1E9FB9FE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28AE3-3B80-40DD-A95B-773B4BD1D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1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0AD7-5D9E-4D89-A92A-59AFC322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8FA83-024C-4179-B8C4-CF62138A0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F148B-AB29-4518-AB15-CC4956730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0CD1F-C10F-45D4-A272-0539E40B1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B7DF2-6ACA-4D32-B9A6-2B4399678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0BEC12-ACAF-46C9-B73B-981021BC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C061BB-C8E0-4C17-A7AE-AD2B040F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ED11FE-9AD9-4B12-9D4C-BFD7B165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5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E55F-9F40-4F42-AFC7-B1A187B1E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A9F05-195E-49D4-B976-E5CB09B2D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52CE5-FE41-4E4D-B5D0-C16C2550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58A40-A627-402B-B973-78C2C470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6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EAC7D9-6327-4A38-8AE8-72B8B194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CE7732-1319-4610-AC7D-EE4C8B384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63CFE-0202-45B8-B6BD-D91E097A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D4B2-1614-4ABD-B55E-D956130C6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4EBE2-0547-447B-B132-E3749DB9E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49C40-CFFF-4726-90A1-3FB7460E5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656A1-1CC7-43D1-BCB2-74F5009E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55F17-3327-4E36-9FE5-1DFEA056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2E680-ED99-43AF-9FAC-493B882A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023F-CCB7-4500-A624-3CC5ED18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A5E2B-F74C-4531-91A6-7FB2C4B6D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A9D68-0932-4F00-8044-39C50B4D7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DF894-24A3-48D1-822F-0BE9918D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10D60-2931-4768-95C6-00F4C3780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DBC8A-7FB5-4C1F-A1C1-371470EA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8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D0923F-0B46-43D2-BF42-0B4A0AE9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B3DCE-CB8D-4FA3-8465-05AEB82AC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508F0-1A27-46C6-A0FD-7A8C387E7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414CF-42F2-45D9-A54B-37400E893814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C1DD1-B77C-476C-9730-6C1F66675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3FD2E-F28C-42E9-A9ED-C448D2568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5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indoor, wooden, fruit, wood&#10;&#10;Description automatically generated">
            <a:extLst>
              <a:ext uri="{FF2B5EF4-FFF2-40B4-BE49-F238E27FC236}">
                <a16:creationId xmlns:a16="http://schemas.microsoft.com/office/drawing/2014/main" id="{72212B6C-C6AE-4900-8EB9-78D9843483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1" r="43532"/>
          <a:stretch/>
        </p:blipFill>
        <p:spPr>
          <a:xfrm rot="5400000">
            <a:off x="2667000" y="-2666999"/>
            <a:ext cx="6857999" cy="1219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279C-C6C5-42AB-BFEC-DE32182E8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Pointer and Garbage Collection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F2E0E-E11B-4687-B622-138E8B6A7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How to stop the leak</a:t>
            </a:r>
          </a:p>
        </p:txBody>
      </p:sp>
    </p:spTree>
    <p:extLst>
      <p:ext uri="{BB962C8B-B14F-4D97-AF65-F5344CB8AC3E}">
        <p14:creationId xmlns:p14="http://schemas.microsoft.com/office/powerpoint/2010/main" val="1951484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wooden, fruit, wood&#10;&#10;Description automatically generated">
            <a:extLst>
              <a:ext uri="{FF2B5EF4-FFF2-40B4-BE49-F238E27FC236}">
                <a16:creationId xmlns:a16="http://schemas.microsoft.com/office/drawing/2014/main" id="{72212B6C-C6AE-4900-8EB9-78D9843483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1" r="43532"/>
          <a:stretch/>
        </p:blipFill>
        <p:spPr>
          <a:xfrm rot="5400000">
            <a:off x="2667000" y="-2666999"/>
            <a:ext cx="6857999" cy="12192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6AAF5EA-26AA-4266-8ACC-92A6305F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B6101-391A-465A-9EE2-397E695AD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Wikipedia : “In computer science, a pointer is an object in many programming languages that stores a memory address.”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C# and most OOP language, all variables are pointers.</a:t>
            </a:r>
          </a:p>
          <a:p>
            <a:pPr marL="0" indent="0">
              <a:buNone/>
            </a:pPr>
            <a:r>
              <a:rPr lang="en-US" dirty="0"/>
              <a:t>	var </a:t>
            </a:r>
            <a:r>
              <a:rPr lang="en-US" dirty="0" err="1"/>
              <a:t>pyrus</a:t>
            </a:r>
            <a:r>
              <a:rPr lang="en-US" dirty="0"/>
              <a:t> = new Pyrus();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Exception are base types (int, string, Boolean). But you can reference their pointer by adding ref in front of it. (example : ref int i)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89B6697-E65C-4E5E-86AC-6F84D080A021}"/>
              </a:ext>
            </a:extLst>
          </p:cNvPr>
          <p:cNvSpPr txBox="1">
            <a:spLocks/>
          </p:cNvSpPr>
          <p:nvPr/>
        </p:nvSpPr>
        <p:spPr>
          <a:xfrm>
            <a:off x="838307" y="2057400"/>
            <a:ext cx="10515493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27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wooden, fruit, wood&#10;&#10;Description automatically generated">
            <a:extLst>
              <a:ext uri="{FF2B5EF4-FFF2-40B4-BE49-F238E27FC236}">
                <a16:creationId xmlns:a16="http://schemas.microsoft.com/office/drawing/2014/main" id="{72212B6C-C6AE-4900-8EB9-78D9843483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1" r="43532"/>
          <a:stretch/>
        </p:blipFill>
        <p:spPr>
          <a:xfrm rot="5400000">
            <a:off x="2667000" y="-2666999"/>
            <a:ext cx="6857999" cy="12192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6AAF5EA-26AA-4266-8ACC-92A6305F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behavior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B6101-391A-465A-9EE2-397E695ADF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89B6697-E65C-4E5E-86AC-6F84D080A021}"/>
              </a:ext>
            </a:extLst>
          </p:cNvPr>
          <p:cNvSpPr txBox="1">
            <a:spLocks/>
          </p:cNvSpPr>
          <p:nvPr/>
        </p:nvSpPr>
        <p:spPr>
          <a:xfrm>
            <a:off x="838307" y="2057400"/>
            <a:ext cx="493155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Base types and struct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copy of the value/struct is pass as either parameter or return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changes of the values will remain in the function and won’t be reflected outside of the function. 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necessary to go around the previous limitation, the pointer can be shared with the ref keyword.</a:t>
            </a:r>
          </a:p>
          <a:p>
            <a:r>
              <a:rPr lang="en-US" dirty="0"/>
              <a:t>Note : Struct are pass as shallow copies. Only properties and fields of base type or struct are duplicated. All other objects reference are keeping the same pointer values. 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904544A-C3BB-4137-8A5D-ED03B1916F10}"/>
              </a:ext>
            </a:extLst>
          </p:cNvPr>
          <p:cNvSpPr txBox="1">
            <a:spLocks/>
          </p:cNvSpPr>
          <p:nvPr/>
        </p:nvSpPr>
        <p:spPr>
          <a:xfrm>
            <a:off x="6640121" y="2095500"/>
            <a:ext cx="493155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Class/Object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Pointer get passed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changes in the object during a function call will be reflected outside of the function.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 : Adding or removing objects from list will edit the list anywhere it is referenced from.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293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wooden, fruit, wood&#10;&#10;Description automatically generated">
            <a:extLst>
              <a:ext uri="{FF2B5EF4-FFF2-40B4-BE49-F238E27FC236}">
                <a16:creationId xmlns:a16="http://schemas.microsoft.com/office/drawing/2014/main" id="{72212B6C-C6AE-4900-8EB9-78D9843483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1" r="43532"/>
          <a:stretch/>
        </p:blipFill>
        <p:spPr>
          <a:xfrm rot="5400000">
            <a:off x="2667000" y="-2666999"/>
            <a:ext cx="6857999" cy="12192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6AAF5EA-26AA-4266-8ACC-92A6305F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 (GC)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B6101-391A-465A-9EE2-397E695AD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C# (and most newer OOP language), objects that aren’t referenced are automatically cleanup from the memory.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Though, the dispose and using patterns are useful to cleanup preemptively larger objects or liberating some resources before the GC does the cleanup.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Memory leak still happens as the GC is looking at references and might decided that an object cannot be safely removed. This mostly due to Events or nested references. </a:t>
            </a:r>
          </a:p>
        </p:txBody>
      </p:sp>
    </p:spTree>
    <p:extLst>
      <p:ext uri="{BB962C8B-B14F-4D97-AF65-F5344CB8AC3E}">
        <p14:creationId xmlns:p14="http://schemas.microsoft.com/office/powerpoint/2010/main" val="2805983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wooden, fruit, wood&#10;&#10;Description automatically generated">
            <a:extLst>
              <a:ext uri="{FF2B5EF4-FFF2-40B4-BE49-F238E27FC236}">
                <a16:creationId xmlns:a16="http://schemas.microsoft.com/office/drawing/2014/main" id="{72212B6C-C6AE-4900-8EB9-78D9843483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1" r="43532"/>
          <a:stretch/>
        </p:blipFill>
        <p:spPr>
          <a:xfrm rot="5400000">
            <a:off x="2667000" y="-2666999"/>
            <a:ext cx="6857999" cy="12192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6AAF5EA-26AA-4266-8ACC-92A6305F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Dispose Pattern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B6101-391A-465A-9EE2-397E695AD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IDisposable Interface only exist in C# due to the using pattern.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41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372</Words>
  <Application>Microsoft Office PowerPoint</Application>
  <PresentationFormat>Widescreen</PresentationFormat>
  <Paragraphs>35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Pointer and Garbage Collection</vt:lpstr>
      <vt:lpstr>Pointer</vt:lpstr>
      <vt:lpstr>Parameters behavior</vt:lpstr>
      <vt:lpstr>Garbage collection (GC)</vt:lpstr>
      <vt:lpstr>Dispose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Felix Theroux</dc:creator>
  <cp:lastModifiedBy>Felix Theroux</cp:lastModifiedBy>
  <cp:revision>1</cp:revision>
  <dcterms:created xsi:type="dcterms:W3CDTF">2021-05-04T14:08:12Z</dcterms:created>
  <dcterms:modified xsi:type="dcterms:W3CDTF">2022-01-07T15:01:12Z</dcterms:modified>
</cp:coreProperties>
</file>