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6" r:id="rId19"/>
    <p:sldId id="275" r:id="rId20"/>
    <p:sldId id="277" r:id="rId21"/>
    <p:sldId id="278" r:id="rId22"/>
    <p:sldId id="26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B72B0-46B2-406C-B854-A0C6CD7C8086}" v="18" dt="2023-02-27T07:03:06.814"/>
    <p1510:client id="{54C28946-39FF-440E-8EF0-BE1CF5688AE1}" v="2" dt="2023-02-27T13:37:15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, Atul" userId="7ccb0e09-277b-41f6-84b3-8b671d171081" providerId="ADAL" clId="{4D6B72B0-46B2-406C-B854-A0C6CD7C8086}"/>
    <pc:docChg chg="undo custSel addSld delSld modSld sldOrd">
      <pc:chgData name="Vaish, Atul" userId="7ccb0e09-277b-41f6-84b3-8b671d171081" providerId="ADAL" clId="{4D6B72B0-46B2-406C-B854-A0C6CD7C8086}" dt="2023-02-27T08:48:42.067" v="1520" actId="20577"/>
      <pc:docMkLst>
        <pc:docMk/>
      </pc:docMkLst>
      <pc:sldChg chg="add">
        <pc:chgData name="Vaish, Atul" userId="7ccb0e09-277b-41f6-84b3-8b671d171081" providerId="ADAL" clId="{4D6B72B0-46B2-406C-B854-A0C6CD7C8086}" dt="2023-02-26T17:44:40.887" v="1215"/>
        <pc:sldMkLst>
          <pc:docMk/>
          <pc:sldMk cId="1482744102" sldId="257"/>
        </pc:sldMkLst>
      </pc:sldChg>
      <pc:sldChg chg="del">
        <pc:chgData name="Vaish, Atul" userId="7ccb0e09-277b-41f6-84b3-8b671d171081" providerId="ADAL" clId="{4D6B72B0-46B2-406C-B854-A0C6CD7C8086}" dt="2023-02-26T17:44:36.806" v="1214" actId="2696"/>
        <pc:sldMkLst>
          <pc:docMk/>
          <pc:sldMk cId="4112828397" sldId="257"/>
        </pc:sldMkLst>
      </pc:sldChg>
      <pc:sldChg chg="del">
        <pc:chgData name="Vaish, Atul" userId="7ccb0e09-277b-41f6-84b3-8b671d171081" providerId="ADAL" clId="{4D6B72B0-46B2-406C-B854-A0C6CD7C8086}" dt="2023-02-26T17:44:36.806" v="1214" actId="2696"/>
        <pc:sldMkLst>
          <pc:docMk/>
          <pc:sldMk cId="497666983" sldId="264"/>
        </pc:sldMkLst>
      </pc:sldChg>
      <pc:sldChg chg="add">
        <pc:chgData name="Vaish, Atul" userId="7ccb0e09-277b-41f6-84b3-8b671d171081" providerId="ADAL" clId="{4D6B72B0-46B2-406C-B854-A0C6CD7C8086}" dt="2023-02-26T17:44:40.887" v="1215"/>
        <pc:sldMkLst>
          <pc:docMk/>
          <pc:sldMk cId="1296111850" sldId="264"/>
        </pc:sldMkLst>
      </pc:sldChg>
      <pc:sldChg chg="add">
        <pc:chgData name="Vaish, Atul" userId="7ccb0e09-277b-41f6-84b3-8b671d171081" providerId="ADAL" clId="{4D6B72B0-46B2-406C-B854-A0C6CD7C8086}" dt="2023-02-26T17:44:40.887" v="1215"/>
        <pc:sldMkLst>
          <pc:docMk/>
          <pc:sldMk cId="1389690445" sldId="265"/>
        </pc:sldMkLst>
      </pc:sldChg>
      <pc:sldChg chg="del">
        <pc:chgData name="Vaish, Atul" userId="7ccb0e09-277b-41f6-84b3-8b671d171081" providerId="ADAL" clId="{4D6B72B0-46B2-406C-B854-A0C6CD7C8086}" dt="2023-02-26T17:44:36.806" v="1214" actId="2696"/>
        <pc:sldMkLst>
          <pc:docMk/>
          <pc:sldMk cId="2211502345" sldId="265"/>
        </pc:sldMkLst>
      </pc:sldChg>
      <pc:sldChg chg="add">
        <pc:chgData name="Vaish, Atul" userId="7ccb0e09-277b-41f6-84b3-8b671d171081" providerId="ADAL" clId="{4D6B72B0-46B2-406C-B854-A0C6CD7C8086}" dt="2023-02-26T17:44:40.887" v="1215"/>
        <pc:sldMkLst>
          <pc:docMk/>
          <pc:sldMk cId="673293471" sldId="266"/>
        </pc:sldMkLst>
      </pc:sldChg>
      <pc:sldChg chg="del">
        <pc:chgData name="Vaish, Atul" userId="7ccb0e09-277b-41f6-84b3-8b671d171081" providerId="ADAL" clId="{4D6B72B0-46B2-406C-B854-A0C6CD7C8086}" dt="2023-02-26T17:44:36.806" v="1214" actId="2696"/>
        <pc:sldMkLst>
          <pc:docMk/>
          <pc:sldMk cId="2715584935" sldId="266"/>
        </pc:sldMkLst>
      </pc:sldChg>
      <pc:sldChg chg="del">
        <pc:chgData name="Vaish, Atul" userId="7ccb0e09-277b-41f6-84b3-8b671d171081" providerId="ADAL" clId="{4D6B72B0-46B2-406C-B854-A0C6CD7C8086}" dt="2023-02-26T17:44:36.806" v="1214" actId="2696"/>
        <pc:sldMkLst>
          <pc:docMk/>
          <pc:sldMk cId="2351721961" sldId="267"/>
        </pc:sldMkLst>
      </pc:sldChg>
      <pc:sldChg chg="add">
        <pc:chgData name="Vaish, Atul" userId="7ccb0e09-277b-41f6-84b3-8b671d171081" providerId="ADAL" clId="{4D6B72B0-46B2-406C-B854-A0C6CD7C8086}" dt="2023-02-26T17:44:40.887" v="1215"/>
        <pc:sldMkLst>
          <pc:docMk/>
          <pc:sldMk cId="4039126522" sldId="267"/>
        </pc:sldMkLst>
      </pc:sldChg>
      <pc:sldChg chg="del">
        <pc:chgData name="Vaish, Atul" userId="7ccb0e09-277b-41f6-84b3-8b671d171081" providerId="ADAL" clId="{4D6B72B0-46B2-406C-B854-A0C6CD7C8086}" dt="2023-02-26T08:49:11.911" v="701" actId="47"/>
        <pc:sldMkLst>
          <pc:docMk/>
          <pc:sldMk cId="1707782364" sldId="268"/>
        </pc:sldMkLst>
      </pc:sldChg>
      <pc:sldChg chg="addSp delSp add del setBg delDesignElem">
        <pc:chgData name="Vaish, Atul" userId="7ccb0e09-277b-41f6-84b3-8b671d171081" providerId="ADAL" clId="{4D6B72B0-46B2-406C-B854-A0C6CD7C8086}" dt="2023-02-26T09:09:51.221" v="775"/>
        <pc:sldMkLst>
          <pc:docMk/>
          <pc:sldMk cId="817817812" sldId="269"/>
        </pc:sldMkLst>
        <pc:spChg chg="add del">
          <ac:chgData name="Vaish, Atul" userId="7ccb0e09-277b-41f6-84b3-8b671d171081" providerId="ADAL" clId="{4D6B72B0-46B2-406C-B854-A0C6CD7C8086}" dt="2023-02-26T09:09:51.221" v="775"/>
          <ac:spMkLst>
            <pc:docMk/>
            <pc:sldMk cId="817817812" sldId="269"/>
            <ac:spMk id="7" creationId="{66B332A4-D438-4773-A77F-5ED49A448D9D}"/>
          </ac:spMkLst>
        </pc:spChg>
        <pc:spChg chg="add del">
          <ac:chgData name="Vaish, Atul" userId="7ccb0e09-277b-41f6-84b3-8b671d171081" providerId="ADAL" clId="{4D6B72B0-46B2-406C-B854-A0C6CD7C8086}" dt="2023-02-26T09:09:51.221" v="775"/>
          <ac:spMkLst>
            <pc:docMk/>
            <pc:sldMk cId="817817812" sldId="269"/>
            <ac:spMk id="9" creationId="{DF9AD32D-FF05-44F4-BD4D-9CEE89B71EB9}"/>
          </ac:spMkLst>
        </pc:spChg>
      </pc:sldChg>
      <pc:sldChg chg="addSp delSp modSp add del mod setBg setClrOvrMap">
        <pc:chgData name="Vaish, Atul" userId="7ccb0e09-277b-41f6-84b3-8b671d171081" providerId="ADAL" clId="{4D6B72B0-46B2-406C-B854-A0C6CD7C8086}" dt="2023-02-26T09:12:53.868" v="795" actId="47"/>
        <pc:sldMkLst>
          <pc:docMk/>
          <pc:sldMk cId="1133063131" sldId="269"/>
        </pc:sldMkLst>
        <pc:spChg chg="mod">
          <ac:chgData name="Vaish, Atul" userId="7ccb0e09-277b-41f6-84b3-8b671d171081" providerId="ADAL" clId="{4D6B72B0-46B2-406C-B854-A0C6CD7C8086}" dt="2023-02-26T08:47:13.722" v="699" actId="20577"/>
          <ac:spMkLst>
            <pc:docMk/>
            <pc:sldMk cId="1133063131" sldId="269"/>
            <ac:spMk id="2" creationId="{CD3AE9A7-DAA3-1B84-6997-ED4F372CAAA2}"/>
          </ac:spMkLst>
        </pc:spChg>
        <pc:spChg chg="del">
          <ac:chgData name="Vaish, Atul" userId="7ccb0e09-277b-41f6-84b3-8b671d171081" providerId="ADAL" clId="{4D6B72B0-46B2-406C-B854-A0C6CD7C8086}" dt="2023-02-26T08:45:59.057" v="659" actId="21"/>
          <ac:spMkLst>
            <pc:docMk/>
            <pc:sldMk cId="1133063131" sldId="269"/>
            <ac:spMk id="3" creationId="{73568D66-59D8-3491-A602-62FF0DB90DB6}"/>
          </ac:spMkLst>
        </pc:spChg>
        <pc:spChg chg="add del mod">
          <ac:chgData name="Vaish, Atul" userId="7ccb0e09-277b-41f6-84b3-8b671d171081" providerId="ADAL" clId="{4D6B72B0-46B2-406C-B854-A0C6CD7C8086}" dt="2023-02-26T08:46:05.093" v="660" actId="21"/>
          <ac:spMkLst>
            <pc:docMk/>
            <pc:sldMk cId="1133063131" sldId="269"/>
            <ac:spMk id="5" creationId="{5F52FA83-780B-2215-9548-CDFC576320DC}"/>
          </ac:spMkLst>
        </pc:spChg>
        <pc:spChg chg="add">
          <ac:chgData name="Vaish, Atul" userId="7ccb0e09-277b-41f6-84b3-8b671d171081" providerId="ADAL" clId="{4D6B72B0-46B2-406C-B854-A0C6CD7C8086}" dt="2023-02-26T08:47:10.432" v="698" actId="26606"/>
          <ac:spMkLst>
            <pc:docMk/>
            <pc:sldMk cId="1133063131" sldId="269"/>
            <ac:spMk id="7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6T08:47:10.432" v="698" actId="26606"/>
          <ac:spMkLst>
            <pc:docMk/>
            <pc:sldMk cId="1133063131" sldId="269"/>
            <ac:spMk id="9" creationId="{DF9AD32D-FF05-44F4-BD4D-9CEE89B71EB9}"/>
          </ac:spMkLst>
        </pc:spChg>
      </pc:sldChg>
      <pc:sldChg chg="addSp delSp add del setBg delDesignElem">
        <pc:chgData name="Vaish, Atul" userId="7ccb0e09-277b-41f6-84b3-8b671d171081" providerId="ADAL" clId="{4D6B72B0-46B2-406C-B854-A0C6CD7C8086}" dt="2023-02-26T09:09:16.504" v="769"/>
        <pc:sldMkLst>
          <pc:docMk/>
          <pc:sldMk cId="3423500305" sldId="269"/>
        </pc:sldMkLst>
        <pc:spChg chg="add del">
          <ac:chgData name="Vaish, Atul" userId="7ccb0e09-277b-41f6-84b3-8b671d171081" providerId="ADAL" clId="{4D6B72B0-46B2-406C-B854-A0C6CD7C8086}" dt="2023-02-26T09:09:16.504" v="769"/>
          <ac:spMkLst>
            <pc:docMk/>
            <pc:sldMk cId="3423500305" sldId="269"/>
            <ac:spMk id="7" creationId="{66B332A4-D438-4773-A77F-5ED49A448D9D}"/>
          </ac:spMkLst>
        </pc:spChg>
        <pc:spChg chg="add del">
          <ac:chgData name="Vaish, Atul" userId="7ccb0e09-277b-41f6-84b3-8b671d171081" providerId="ADAL" clId="{4D6B72B0-46B2-406C-B854-A0C6CD7C8086}" dt="2023-02-26T09:09:16.504" v="769"/>
          <ac:spMkLst>
            <pc:docMk/>
            <pc:sldMk cId="3423500305" sldId="269"/>
            <ac:spMk id="9" creationId="{DF9AD32D-FF05-44F4-BD4D-9CEE89B71EB9}"/>
          </ac:spMkLst>
        </pc:spChg>
      </pc:sldChg>
      <pc:sldChg chg="addSp delSp add del setBg delDesignElem">
        <pc:chgData name="Vaish, Atul" userId="7ccb0e09-277b-41f6-84b3-8b671d171081" providerId="ADAL" clId="{4D6B72B0-46B2-406C-B854-A0C6CD7C8086}" dt="2023-02-26T09:11:08.450" v="784"/>
        <pc:sldMkLst>
          <pc:docMk/>
          <pc:sldMk cId="3468808121" sldId="269"/>
        </pc:sldMkLst>
        <pc:spChg chg="add del">
          <ac:chgData name="Vaish, Atul" userId="7ccb0e09-277b-41f6-84b3-8b671d171081" providerId="ADAL" clId="{4D6B72B0-46B2-406C-B854-A0C6CD7C8086}" dt="2023-02-26T09:11:08.450" v="784"/>
          <ac:spMkLst>
            <pc:docMk/>
            <pc:sldMk cId="3468808121" sldId="269"/>
            <ac:spMk id="7" creationId="{66B332A4-D438-4773-A77F-5ED49A448D9D}"/>
          </ac:spMkLst>
        </pc:spChg>
        <pc:spChg chg="add del">
          <ac:chgData name="Vaish, Atul" userId="7ccb0e09-277b-41f6-84b3-8b671d171081" providerId="ADAL" clId="{4D6B72B0-46B2-406C-B854-A0C6CD7C8086}" dt="2023-02-26T09:11:08.450" v="784"/>
          <ac:spMkLst>
            <pc:docMk/>
            <pc:sldMk cId="3468808121" sldId="269"/>
            <ac:spMk id="9" creationId="{DF9AD32D-FF05-44F4-BD4D-9CEE89B71EB9}"/>
          </ac:spMkLst>
        </pc:spChg>
      </pc:sldChg>
      <pc:sldChg chg="delSp modSp add del mod ord setBg setClrOvrMap">
        <pc:chgData name="Vaish, Atul" userId="7ccb0e09-277b-41f6-84b3-8b671d171081" providerId="ADAL" clId="{4D6B72B0-46B2-406C-B854-A0C6CD7C8086}" dt="2023-02-26T09:11:52.988" v="792" actId="2696"/>
        <pc:sldMkLst>
          <pc:docMk/>
          <pc:sldMk cId="567262503" sldId="270"/>
        </pc:sldMkLst>
        <pc:spChg chg="del">
          <ac:chgData name="Vaish, Atul" userId="7ccb0e09-277b-41f6-84b3-8b671d171081" providerId="ADAL" clId="{4D6B72B0-46B2-406C-B854-A0C6CD7C8086}" dt="2023-02-25T16:54:01.233" v="123" actId="26606"/>
          <ac:spMkLst>
            <pc:docMk/>
            <pc:sldMk cId="567262503" sldId="270"/>
            <ac:spMk id="29" creationId="{2B566528-1B12-4246-9431-5C2D7D081168}"/>
          </ac:spMkLst>
        </pc:spChg>
        <pc:spChg chg="del">
          <ac:chgData name="Vaish, Atul" userId="7ccb0e09-277b-41f6-84b3-8b671d171081" providerId="ADAL" clId="{4D6B72B0-46B2-406C-B854-A0C6CD7C8086}" dt="2023-02-25T16:54:01.233" v="123" actId="26606"/>
          <ac:spMkLst>
            <pc:docMk/>
            <pc:sldMk cId="567262503" sldId="270"/>
            <ac:spMk id="30" creationId="{C6C8ABC8-4EA0-1401-80ED-CB5166991719}"/>
          </ac:spMkLst>
        </pc:spChg>
        <pc:spChg chg="del">
          <ac:chgData name="Vaish, Atul" userId="7ccb0e09-277b-41f6-84b3-8b671d171081" providerId="ADAL" clId="{4D6B72B0-46B2-406C-B854-A0C6CD7C8086}" dt="2023-02-25T16:54:01.233" v="123" actId="26606"/>
          <ac:spMkLst>
            <pc:docMk/>
            <pc:sldMk cId="567262503" sldId="270"/>
            <ac:spMk id="31" creationId="{F12509E4-C081-D89F-B735-35957149F898}"/>
          </ac:spMkLst>
        </pc:spChg>
        <pc:grpChg chg="del">
          <ac:chgData name="Vaish, Atul" userId="7ccb0e09-277b-41f6-84b3-8b671d171081" providerId="ADAL" clId="{4D6B72B0-46B2-406C-B854-A0C6CD7C8086}" dt="2023-02-25T16:54:01.233" v="123" actId="26606"/>
          <ac:grpSpMkLst>
            <pc:docMk/>
            <pc:sldMk cId="567262503" sldId="270"/>
            <ac:grpSpMk id="32" creationId="{828A5161-06F1-46CF-8AD7-844680A59E13}"/>
          </ac:grpSpMkLst>
        </pc:grpChg>
        <pc:grpChg chg="del">
          <ac:chgData name="Vaish, Atul" userId="7ccb0e09-277b-41f6-84b3-8b671d171081" providerId="ADAL" clId="{4D6B72B0-46B2-406C-B854-A0C6CD7C8086}" dt="2023-02-25T16:54:01.233" v="123" actId="26606"/>
          <ac:grpSpMkLst>
            <pc:docMk/>
            <pc:sldMk cId="567262503" sldId="270"/>
            <ac:grpSpMk id="33" creationId="{5995D10D-E9C9-47DB-AE7E-801FEF38F5C9}"/>
          </ac:grpSpMkLst>
        </pc:grpChg>
        <pc:picChg chg="mod">
          <ac:chgData name="Vaish, Atul" userId="7ccb0e09-277b-41f6-84b3-8b671d171081" providerId="ADAL" clId="{4D6B72B0-46B2-406C-B854-A0C6CD7C8086}" dt="2023-02-25T16:54:01.233" v="123" actId="26606"/>
          <ac:picMkLst>
            <pc:docMk/>
            <pc:sldMk cId="567262503" sldId="270"/>
            <ac:picMk id="5" creationId="{08343FD7-4EB0-7277-198C-B8AD91683535}"/>
          </ac:picMkLst>
        </pc:picChg>
      </pc:sldChg>
      <pc:sldChg chg="add del setBg">
        <pc:chgData name="Vaish, Atul" userId="7ccb0e09-277b-41f6-84b3-8b671d171081" providerId="ADAL" clId="{4D6B72B0-46B2-406C-B854-A0C6CD7C8086}" dt="2023-02-26T09:09:51.221" v="775"/>
        <pc:sldMkLst>
          <pc:docMk/>
          <pc:sldMk cId="1722259879" sldId="270"/>
        </pc:sldMkLst>
      </pc:sldChg>
      <pc:sldChg chg="add setBg">
        <pc:chgData name="Vaish, Atul" userId="7ccb0e09-277b-41f6-84b3-8b671d171081" providerId="ADAL" clId="{4D6B72B0-46B2-406C-B854-A0C6CD7C8086}" dt="2023-02-26T09:11:57.572" v="794"/>
        <pc:sldMkLst>
          <pc:docMk/>
          <pc:sldMk cId="2761855605" sldId="270"/>
        </pc:sldMkLst>
      </pc:sldChg>
      <pc:sldChg chg="add del setBg">
        <pc:chgData name="Vaish, Atul" userId="7ccb0e09-277b-41f6-84b3-8b671d171081" providerId="ADAL" clId="{4D6B72B0-46B2-406C-B854-A0C6CD7C8086}" dt="2023-02-26T09:09:16.504" v="769"/>
        <pc:sldMkLst>
          <pc:docMk/>
          <pc:sldMk cId="2968598528" sldId="270"/>
        </pc:sldMkLst>
      </pc:sldChg>
      <pc:sldChg chg="addSp delSp modSp new mod setBg setClrOvrMap">
        <pc:chgData name="Vaish, Atul" userId="7ccb0e09-277b-41f6-84b3-8b671d171081" providerId="ADAL" clId="{4D6B72B0-46B2-406C-B854-A0C6CD7C8086}" dt="2023-02-25T16:54:11.588" v="125" actId="26606"/>
        <pc:sldMkLst>
          <pc:docMk/>
          <pc:sldMk cId="1497947965" sldId="271"/>
        </pc:sldMkLst>
        <pc:spChg chg="del">
          <ac:chgData name="Vaish, Atul" userId="7ccb0e09-277b-41f6-84b3-8b671d171081" providerId="ADAL" clId="{4D6B72B0-46B2-406C-B854-A0C6CD7C8086}" dt="2023-02-25T06:57:52.448" v="2" actId="26606"/>
          <ac:spMkLst>
            <pc:docMk/>
            <pc:sldMk cId="1497947965" sldId="271"/>
            <ac:spMk id="2" creationId="{E538299C-2029-63BC-4871-27B60F64E702}"/>
          </ac:spMkLst>
        </pc:spChg>
        <pc:spChg chg="del">
          <ac:chgData name="Vaish, Atul" userId="7ccb0e09-277b-41f6-84b3-8b671d171081" providerId="ADAL" clId="{4D6B72B0-46B2-406C-B854-A0C6CD7C8086}" dt="2023-02-25T06:57:52.448" v="2" actId="26606"/>
          <ac:spMkLst>
            <pc:docMk/>
            <pc:sldMk cId="1497947965" sldId="271"/>
            <ac:spMk id="3" creationId="{D9E212AF-3F0F-871C-89B5-E248D087F16C}"/>
          </ac:spMkLst>
        </pc:spChg>
        <pc:picChg chg="add mod">
          <ac:chgData name="Vaish, Atul" userId="7ccb0e09-277b-41f6-84b3-8b671d171081" providerId="ADAL" clId="{4D6B72B0-46B2-406C-B854-A0C6CD7C8086}" dt="2023-02-25T16:54:11.588" v="125" actId="26606"/>
          <ac:picMkLst>
            <pc:docMk/>
            <pc:sldMk cId="1497947965" sldId="271"/>
            <ac:picMk id="5" creationId="{94498E7A-B646-0DCE-E58F-097033738A28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07:20:55.602" v="65" actId="27614"/>
        <pc:sldMkLst>
          <pc:docMk/>
          <pc:sldMk cId="3564474817" sldId="272"/>
        </pc:sldMkLst>
        <pc:spChg chg="mod ord">
          <ac:chgData name="Vaish, Atul" userId="7ccb0e09-277b-41f6-84b3-8b671d171081" providerId="ADAL" clId="{4D6B72B0-46B2-406C-B854-A0C6CD7C8086}" dt="2023-02-25T07:20:44.734" v="63" actId="26606"/>
          <ac:spMkLst>
            <pc:docMk/>
            <pc:sldMk cId="3564474817" sldId="272"/>
            <ac:spMk id="2" creationId="{38B84C47-7131-1F66-D309-5BE203A79B21}"/>
          </ac:spMkLst>
        </pc:spChg>
        <pc:spChg chg="del">
          <ac:chgData name="Vaish, Atul" userId="7ccb0e09-277b-41f6-84b3-8b671d171081" providerId="ADAL" clId="{4D6B72B0-46B2-406C-B854-A0C6CD7C8086}" dt="2023-02-25T07:13:14.876" v="4" actId="22"/>
          <ac:spMkLst>
            <pc:docMk/>
            <pc:sldMk cId="3564474817" sldId="272"/>
            <ac:spMk id="3" creationId="{9BA46CF4-599B-504D-B421-6B10DEC8CB13}"/>
          </ac:spMkLst>
        </pc:spChg>
        <pc:spChg chg="add">
          <ac:chgData name="Vaish, Atul" userId="7ccb0e09-277b-41f6-84b3-8b671d171081" providerId="ADAL" clId="{4D6B72B0-46B2-406C-B854-A0C6CD7C8086}" dt="2023-02-25T07:20:44.734" v="63" actId="26606"/>
          <ac:spMkLst>
            <pc:docMk/>
            <pc:sldMk cId="3564474817" sldId="272"/>
            <ac:spMk id="12" creationId="{4845A0EE-C4C8-4AE1-B3C6-1261368AC036}"/>
          </ac:spMkLst>
        </pc:spChg>
        <pc:picChg chg="add mod ord">
          <ac:chgData name="Vaish, Atul" userId="7ccb0e09-277b-41f6-84b3-8b671d171081" providerId="ADAL" clId="{4D6B72B0-46B2-406C-B854-A0C6CD7C8086}" dt="2023-02-25T07:20:55.597" v="64" actId="27614"/>
          <ac:picMkLst>
            <pc:docMk/>
            <pc:sldMk cId="3564474817" sldId="272"/>
            <ac:picMk id="5" creationId="{BF577C99-ACD6-36AA-4AA2-A7A61420B856}"/>
          </ac:picMkLst>
        </pc:picChg>
        <pc:picChg chg="add mod">
          <ac:chgData name="Vaish, Atul" userId="7ccb0e09-277b-41f6-84b3-8b671d171081" providerId="ADAL" clId="{4D6B72B0-46B2-406C-B854-A0C6CD7C8086}" dt="2023-02-25T07:20:55.602" v="65" actId="27614"/>
          <ac:picMkLst>
            <pc:docMk/>
            <pc:sldMk cId="3564474817" sldId="272"/>
            <ac:picMk id="7" creationId="{D53F57E4-11E4-7676-0533-BCFE5CD03B7C}"/>
          </ac:picMkLst>
        </pc:picChg>
      </pc:sldChg>
      <pc:sldChg chg="addSp delSp modSp new del mod setBg setClrOvrMap">
        <pc:chgData name="Vaish, Atul" userId="7ccb0e09-277b-41f6-84b3-8b671d171081" providerId="ADAL" clId="{4D6B72B0-46B2-406C-B854-A0C6CD7C8086}" dt="2023-02-26T09:44:13.375" v="799" actId="47"/>
        <pc:sldMkLst>
          <pc:docMk/>
          <pc:sldMk cId="950825343" sldId="273"/>
        </pc:sldMkLst>
        <pc:spChg chg="add del">
          <ac:chgData name="Vaish, Atul" userId="7ccb0e09-277b-41f6-84b3-8b671d171081" providerId="ADAL" clId="{4D6B72B0-46B2-406C-B854-A0C6CD7C8086}" dt="2023-02-25T07:14:17.521" v="14" actId="26606"/>
          <ac:spMkLst>
            <pc:docMk/>
            <pc:sldMk cId="950825343" sldId="273"/>
            <ac:spMk id="2" creationId="{38ABB3C9-7760-1959-EA64-0EFCDE56257B}"/>
          </ac:spMkLst>
        </pc:spChg>
        <pc:spChg chg="del">
          <ac:chgData name="Vaish, Atul" userId="7ccb0e09-277b-41f6-84b3-8b671d171081" providerId="ADAL" clId="{4D6B72B0-46B2-406C-B854-A0C6CD7C8086}" dt="2023-02-25T07:13:49.594" v="7" actId="22"/>
          <ac:spMkLst>
            <pc:docMk/>
            <pc:sldMk cId="950825343" sldId="273"/>
            <ac:spMk id="3" creationId="{E05109F6-F5B8-302E-05E4-A3CADF89FD86}"/>
          </ac:spMkLst>
        </pc:spChg>
        <pc:spChg chg="add del">
          <ac:chgData name="Vaish, Atul" userId="7ccb0e09-277b-41f6-84b3-8b671d171081" providerId="ADAL" clId="{4D6B72B0-46B2-406C-B854-A0C6CD7C8086}" dt="2023-02-25T07:14:10.743" v="11" actId="26606"/>
          <ac:spMkLst>
            <pc:docMk/>
            <pc:sldMk cId="950825343" sldId="273"/>
            <ac:spMk id="7" creationId="{38ABB3C9-7760-1959-EA64-0EFCDE56257B}"/>
          </ac:spMkLst>
        </pc:spChg>
        <pc:spChg chg="add del">
          <ac:chgData name="Vaish, Atul" userId="7ccb0e09-277b-41f6-84b3-8b671d171081" providerId="ADAL" clId="{4D6B72B0-46B2-406C-B854-A0C6CD7C8086}" dt="2023-02-25T07:14:10.743" v="11" actId="26606"/>
          <ac:spMkLst>
            <pc:docMk/>
            <pc:sldMk cId="950825343" sldId="273"/>
            <ac:spMk id="9" creationId="{9462E0D5-CFC7-D27B-E0F5-A8A486ECD976}"/>
          </ac:spMkLst>
        </pc:spChg>
        <pc:spChg chg="add del">
          <ac:chgData name="Vaish, Atul" userId="7ccb0e09-277b-41f6-84b3-8b671d171081" providerId="ADAL" clId="{4D6B72B0-46B2-406C-B854-A0C6CD7C8086}" dt="2023-02-25T07:14:17.520" v="13" actId="26606"/>
          <ac:spMkLst>
            <pc:docMk/>
            <pc:sldMk cId="950825343" sldId="273"/>
            <ac:spMk id="10" creationId="{42A4FC2C-047E-45A5-965D-8E1E3BF09BC6}"/>
          </ac:spMkLst>
        </pc:spChg>
        <pc:spChg chg="add del">
          <ac:chgData name="Vaish, Atul" userId="7ccb0e09-277b-41f6-84b3-8b671d171081" providerId="ADAL" clId="{4D6B72B0-46B2-406C-B854-A0C6CD7C8086}" dt="2023-02-25T07:14:10.743" v="11" actId="26606"/>
          <ac:spMkLst>
            <pc:docMk/>
            <pc:sldMk cId="950825343" sldId="273"/>
            <ac:spMk id="12" creationId="{5E39A796-BE83-48B1-B33F-35C4A32AAB57}"/>
          </ac:spMkLst>
        </pc:spChg>
        <pc:spChg chg="add del">
          <ac:chgData name="Vaish, Atul" userId="7ccb0e09-277b-41f6-84b3-8b671d171081" providerId="ADAL" clId="{4D6B72B0-46B2-406C-B854-A0C6CD7C8086}" dt="2023-02-25T07:14:10.743" v="11" actId="26606"/>
          <ac:spMkLst>
            <pc:docMk/>
            <pc:sldMk cId="950825343" sldId="273"/>
            <ac:spMk id="14" creationId="{72F84B47-E267-4194-8194-831DB7B5547F}"/>
          </ac:spMkLst>
        </pc:spChg>
        <pc:picChg chg="add mod ord">
          <ac:chgData name="Vaish, Atul" userId="7ccb0e09-277b-41f6-84b3-8b671d171081" providerId="ADAL" clId="{4D6B72B0-46B2-406C-B854-A0C6CD7C8086}" dt="2023-02-25T16:54:08.142" v="124" actId="26606"/>
          <ac:picMkLst>
            <pc:docMk/>
            <pc:sldMk cId="950825343" sldId="273"/>
            <ac:picMk id="5" creationId="{3C28B100-B0E6-5AB4-C856-A09249903A6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54:18.755" v="126" actId="26606"/>
        <pc:sldMkLst>
          <pc:docMk/>
          <pc:sldMk cId="3275338799" sldId="274"/>
        </pc:sldMkLst>
        <pc:spChg chg="del">
          <ac:chgData name="Vaish, Atul" userId="7ccb0e09-277b-41f6-84b3-8b671d171081" providerId="ADAL" clId="{4D6B72B0-46B2-406C-B854-A0C6CD7C8086}" dt="2023-02-25T07:14:52.886" v="17" actId="26606"/>
          <ac:spMkLst>
            <pc:docMk/>
            <pc:sldMk cId="3275338799" sldId="274"/>
            <ac:spMk id="2" creationId="{FE668A05-C1CA-051D-3D84-FAFE6FE4B684}"/>
          </ac:spMkLst>
        </pc:spChg>
        <pc:spChg chg="del">
          <ac:chgData name="Vaish, Atul" userId="7ccb0e09-277b-41f6-84b3-8b671d171081" providerId="ADAL" clId="{4D6B72B0-46B2-406C-B854-A0C6CD7C8086}" dt="2023-02-25T07:14:50.968" v="16" actId="22"/>
          <ac:spMkLst>
            <pc:docMk/>
            <pc:sldMk cId="3275338799" sldId="274"/>
            <ac:spMk id="3" creationId="{DE8C2E35-9E2B-9216-AB7A-BAFBE46036FF}"/>
          </ac:spMkLst>
        </pc:spChg>
        <pc:picChg chg="add mod ord">
          <ac:chgData name="Vaish, Atul" userId="7ccb0e09-277b-41f6-84b3-8b671d171081" providerId="ADAL" clId="{4D6B72B0-46B2-406C-B854-A0C6CD7C8086}" dt="2023-02-25T16:54:18.755" v="126" actId="26606"/>
          <ac:picMkLst>
            <pc:docMk/>
            <pc:sldMk cId="3275338799" sldId="274"/>
            <ac:picMk id="5" creationId="{FB9AF95D-F9F5-7BCA-C0F2-613A7159BC49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07:16:52.126" v="59" actId="27614"/>
        <pc:sldMkLst>
          <pc:docMk/>
          <pc:sldMk cId="184606142" sldId="275"/>
        </pc:sldMkLst>
        <pc:spChg chg="del">
          <ac:chgData name="Vaish, Atul" userId="7ccb0e09-277b-41f6-84b3-8b671d171081" providerId="ADAL" clId="{4D6B72B0-46B2-406C-B854-A0C6CD7C8086}" dt="2023-02-25T07:16:43.345" v="56" actId="26606"/>
          <ac:spMkLst>
            <pc:docMk/>
            <pc:sldMk cId="184606142" sldId="275"/>
            <ac:spMk id="2" creationId="{F98197D8-EE19-1156-F942-92DCF4864A44}"/>
          </ac:spMkLst>
        </pc:spChg>
        <pc:spChg chg="del">
          <ac:chgData name="Vaish, Atul" userId="7ccb0e09-277b-41f6-84b3-8b671d171081" providerId="ADAL" clId="{4D6B72B0-46B2-406C-B854-A0C6CD7C8086}" dt="2023-02-25T07:16:41.459" v="55" actId="22"/>
          <ac:spMkLst>
            <pc:docMk/>
            <pc:sldMk cId="184606142" sldId="275"/>
            <ac:spMk id="3" creationId="{7ECCD3BD-DA66-9B19-DDAF-1FF787805163}"/>
          </ac:spMkLst>
        </pc:spChg>
        <pc:picChg chg="add mod ord">
          <ac:chgData name="Vaish, Atul" userId="7ccb0e09-277b-41f6-84b3-8b671d171081" providerId="ADAL" clId="{4D6B72B0-46B2-406C-B854-A0C6CD7C8086}" dt="2023-02-25T07:16:52.126" v="59" actId="27614"/>
          <ac:picMkLst>
            <pc:docMk/>
            <pc:sldMk cId="184606142" sldId="275"/>
            <ac:picMk id="5" creationId="{97062625-540F-D805-2705-C0AE28006E35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01:24.289" v="96" actId="26606"/>
        <pc:sldMkLst>
          <pc:docMk/>
          <pc:sldMk cId="2945471251" sldId="276"/>
        </pc:sldMkLst>
        <pc:spChg chg="del">
          <ac:chgData name="Vaish, Atul" userId="7ccb0e09-277b-41f6-84b3-8b671d171081" providerId="ADAL" clId="{4D6B72B0-46B2-406C-B854-A0C6CD7C8086}" dt="2023-02-25T07:18:02.641" v="62" actId="26606"/>
          <ac:spMkLst>
            <pc:docMk/>
            <pc:sldMk cId="2945471251" sldId="276"/>
            <ac:spMk id="2" creationId="{3CB4F2D1-EF9A-5CA6-9718-E79D2E905983}"/>
          </ac:spMkLst>
        </pc:spChg>
        <pc:spChg chg="del">
          <ac:chgData name="Vaish, Atul" userId="7ccb0e09-277b-41f6-84b3-8b671d171081" providerId="ADAL" clId="{4D6B72B0-46B2-406C-B854-A0C6CD7C8086}" dt="2023-02-25T07:18:00.984" v="61" actId="22"/>
          <ac:spMkLst>
            <pc:docMk/>
            <pc:sldMk cId="2945471251" sldId="276"/>
            <ac:spMk id="3" creationId="{8A0F40E8-030C-E12E-0B6C-443F2B69BC90}"/>
          </ac:spMkLst>
        </pc:spChg>
        <pc:spChg chg="add del">
          <ac:chgData name="Vaish, Atul" userId="7ccb0e09-277b-41f6-84b3-8b671d171081" providerId="ADAL" clId="{4D6B72B0-46B2-406C-B854-A0C6CD7C8086}" dt="2023-02-25T16:01:24.288" v="95" actId="26606"/>
          <ac:spMkLst>
            <pc:docMk/>
            <pc:sldMk cId="2945471251" sldId="276"/>
            <ac:spMk id="9" creationId="{614C9341-5423-E63C-A846-1A04D013C3FB}"/>
          </ac:spMkLst>
        </pc:spChg>
        <pc:spChg chg="add del">
          <ac:chgData name="Vaish, Atul" userId="7ccb0e09-277b-41f6-84b3-8b671d171081" providerId="ADAL" clId="{4D6B72B0-46B2-406C-B854-A0C6CD7C8086}" dt="2023-02-25T16:01:24.288" v="95" actId="26606"/>
          <ac:spMkLst>
            <pc:docMk/>
            <pc:sldMk cId="2945471251" sldId="276"/>
            <ac:spMk id="12" creationId="{C232B152-3720-4D3B-97ED-45CE5483F16F}"/>
          </ac:spMkLst>
        </pc:spChg>
        <pc:spChg chg="add del">
          <ac:chgData name="Vaish, Atul" userId="7ccb0e09-277b-41f6-84b3-8b671d171081" providerId="ADAL" clId="{4D6B72B0-46B2-406C-B854-A0C6CD7C8086}" dt="2023-02-25T16:01:24.288" v="95" actId="26606"/>
          <ac:spMkLst>
            <pc:docMk/>
            <pc:sldMk cId="2945471251" sldId="276"/>
            <ac:spMk id="14" creationId="{11BAB570-FF10-4E96-8A3F-FA9804702B89}"/>
          </ac:spMkLst>
        </pc:spChg>
        <pc:spChg chg="add del">
          <ac:chgData name="Vaish, Atul" userId="7ccb0e09-277b-41f6-84b3-8b671d171081" providerId="ADAL" clId="{4D6B72B0-46B2-406C-B854-A0C6CD7C8086}" dt="2023-02-25T16:01:24.288" v="95" actId="26606"/>
          <ac:spMkLst>
            <pc:docMk/>
            <pc:sldMk cId="2945471251" sldId="276"/>
            <ac:spMk id="16" creationId="{4B9FAFB2-BEB5-4848-8018-BCAD99E2E1AA}"/>
          </ac:spMkLst>
        </pc:spChg>
        <pc:picChg chg="add mod ord">
          <ac:chgData name="Vaish, Atul" userId="7ccb0e09-277b-41f6-84b3-8b671d171081" providerId="ADAL" clId="{4D6B72B0-46B2-406C-B854-A0C6CD7C8086}" dt="2023-02-25T16:01:24.289" v="96" actId="26606"/>
          <ac:picMkLst>
            <pc:docMk/>
            <pc:sldMk cId="2945471251" sldId="276"/>
            <ac:picMk id="5" creationId="{E5D96F76-983A-3473-F019-3EE45299A185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16:00:41.452" v="93" actId="26606"/>
        <pc:sldMkLst>
          <pc:docMk/>
          <pc:sldMk cId="4197535631" sldId="277"/>
        </pc:sldMkLst>
        <pc:spChg chg="add del">
          <ac:chgData name="Vaish, Atul" userId="7ccb0e09-277b-41f6-84b3-8b671d171081" providerId="ADAL" clId="{4D6B72B0-46B2-406C-B854-A0C6CD7C8086}" dt="2023-02-25T16:00:07.258" v="70" actId="26606"/>
          <ac:spMkLst>
            <pc:docMk/>
            <pc:sldMk cId="4197535631" sldId="277"/>
            <ac:spMk id="2" creationId="{98302D9F-16AC-843F-BCE2-2D3AA2AA569E}"/>
          </ac:spMkLst>
        </pc:spChg>
        <pc:spChg chg="del">
          <ac:chgData name="Vaish, Atul" userId="7ccb0e09-277b-41f6-84b3-8b671d171081" providerId="ADAL" clId="{4D6B72B0-46B2-406C-B854-A0C6CD7C8086}" dt="2023-02-25T07:25:27.218" v="67" actId="22"/>
          <ac:spMkLst>
            <pc:docMk/>
            <pc:sldMk cId="4197535631" sldId="277"/>
            <ac:spMk id="3" creationId="{FE14C9A2-B670-D6D9-0A22-9AB6DB2E0E47}"/>
          </ac:spMkLst>
        </pc:spChg>
        <pc:spChg chg="add mod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7" creationId="{98302D9F-16AC-843F-BCE2-2D3AA2AA569E}"/>
          </ac:spMkLst>
        </pc:spChg>
        <pc:spChg chg="add mod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9" creationId="{40F70EAD-F8E5-B352-DFF7-3D135DB9FC77}"/>
          </ac:spMkLst>
        </pc:spChg>
        <pc:spChg chg="add del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12" creationId="{5E39A796-BE83-48B1-B33F-35C4A32AAB57}"/>
          </ac:spMkLst>
        </pc:spChg>
        <pc:spChg chg="add del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14" creationId="{72F84B47-E267-4194-8194-831DB7B5547F}"/>
          </ac:spMkLst>
        </pc:spChg>
        <pc:spChg chg="add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19" creationId="{C232B152-3720-4D3B-97ED-45CE5483F16F}"/>
          </ac:spMkLst>
        </pc:spChg>
        <pc:spChg chg="add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21" creationId="{11BAB570-FF10-4E96-8A3F-FA9804702B89}"/>
          </ac:spMkLst>
        </pc:spChg>
        <pc:spChg chg="add">
          <ac:chgData name="Vaish, Atul" userId="7ccb0e09-277b-41f6-84b3-8b671d171081" providerId="ADAL" clId="{4D6B72B0-46B2-406C-B854-A0C6CD7C8086}" dt="2023-02-25T16:00:41.452" v="93" actId="26606"/>
          <ac:spMkLst>
            <pc:docMk/>
            <pc:sldMk cId="4197535631" sldId="277"/>
            <ac:spMk id="23" creationId="{4B9FAFB2-BEB5-4848-8018-BCAD99E2E1AA}"/>
          </ac:spMkLst>
        </pc:spChg>
        <pc:picChg chg="add mod ord">
          <ac:chgData name="Vaish, Atul" userId="7ccb0e09-277b-41f6-84b3-8b671d171081" providerId="ADAL" clId="{4D6B72B0-46B2-406C-B854-A0C6CD7C8086}" dt="2023-02-25T16:00:41.452" v="93" actId="26606"/>
          <ac:picMkLst>
            <pc:docMk/>
            <pc:sldMk cId="4197535631" sldId="277"/>
            <ac:picMk id="5" creationId="{32F9721F-B634-781C-7FE0-3F171DBF8AA5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02:05.318" v="99" actId="26606"/>
        <pc:sldMkLst>
          <pc:docMk/>
          <pc:sldMk cId="3319928523" sldId="278"/>
        </pc:sldMkLst>
        <pc:spChg chg="del">
          <ac:chgData name="Vaish, Atul" userId="7ccb0e09-277b-41f6-84b3-8b671d171081" providerId="ADAL" clId="{4D6B72B0-46B2-406C-B854-A0C6CD7C8086}" dt="2023-02-25T16:02:05.318" v="99" actId="26606"/>
          <ac:spMkLst>
            <pc:docMk/>
            <pc:sldMk cId="3319928523" sldId="278"/>
            <ac:spMk id="2" creationId="{74EF005F-12A9-123F-290B-41BBE15AD503}"/>
          </ac:spMkLst>
        </pc:spChg>
        <pc:spChg chg="del">
          <ac:chgData name="Vaish, Atul" userId="7ccb0e09-277b-41f6-84b3-8b671d171081" providerId="ADAL" clId="{4D6B72B0-46B2-406C-B854-A0C6CD7C8086}" dt="2023-02-25T16:02:03.093" v="98" actId="22"/>
          <ac:spMkLst>
            <pc:docMk/>
            <pc:sldMk cId="3319928523" sldId="278"/>
            <ac:spMk id="3" creationId="{561B0610-4FEC-0B84-D5F7-E93BC4D2FC01}"/>
          </ac:spMkLst>
        </pc:spChg>
        <pc:picChg chg="add mod ord">
          <ac:chgData name="Vaish, Atul" userId="7ccb0e09-277b-41f6-84b3-8b671d171081" providerId="ADAL" clId="{4D6B72B0-46B2-406C-B854-A0C6CD7C8086}" dt="2023-02-25T16:02:05.318" v="99" actId="26606"/>
          <ac:picMkLst>
            <pc:docMk/>
            <pc:sldMk cId="3319928523" sldId="278"/>
            <ac:picMk id="5" creationId="{72CBD718-E56B-A022-F975-37C1546A2C1E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05:31.327" v="102" actId="26606"/>
        <pc:sldMkLst>
          <pc:docMk/>
          <pc:sldMk cId="3092909169" sldId="279"/>
        </pc:sldMkLst>
        <pc:spChg chg="del">
          <ac:chgData name="Vaish, Atul" userId="7ccb0e09-277b-41f6-84b3-8b671d171081" providerId="ADAL" clId="{4D6B72B0-46B2-406C-B854-A0C6CD7C8086}" dt="2023-02-25T16:05:31.327" v="102" actId="26606"/>
          <ac:spMkLst>
            <pc:docMk/>
            <pc:sldMk cId="3092909169" sldId="279"/>
            <ac:spMk id="2" creationId="{7EB29532-29EE-589D-6277-2858733B3CD6}"/>
          </ac:spMkLst>
        </pc:spChg>
        <pc:spChg chg="del">
          <ac:chgData name="Vaish, Atul" userId="7ccb0e09-277b-41f6-84b3-8b671d171081" providerId="ADAL" clId="{4D6B72B0-46B2-406C-B854-A0C6CD7C8086}" dt="2023-02-25T16:05:29.420" v="101" actId="22"/>
          <ac:spMkLst>
            <pc:docMk/>
            <pc:sldMk cId="3092909169" sldId="279"/>
            <ac:spMk id="3" creationId="{5C0B7330-019C-F5F2-0F81-31C146BCFC89}"/>
          </ac:spMkLst>
        </pc:spChg>
        <pc:picChg chg="add mod ord">
          <ac:chgData name="Vaish, Atul" userId="7ccb0e09-277b-41f6-84b3-8b671d171081" providerId="ADAL" clId="{4D6B72B0-46B2-406C-B854-A0C6CD7C8086}" dt="2023-02-25T16:05:31.327" v="102" actId="26606"/>
          <ac:picMkLst>
            <pc:docMk/>
            <pc:sldMk cId="3092909169" sldId="279"/>
            <ac:picMk id="5" creationId="{44399A0F-F3DF-9D76-8E3F-8C55C1ED0DF6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59:06.005" v="170" actId="26606"/>
        <pc:sldMkLst>
          <pc:docMk/>
          <pc:sldMk cId="4276481672" sldId="280"/>
        </pc:sldMkLst>
        <pc:spChg chg="del">
          <ac:chgData name="Vaish, Atul" userId="7ccb0e09-277b-41f6-84b3-8b671d171081" providerId="ADAL" clId="{4D6B72B0-46B2-406C-B854-A0C6CD7C8086}" dt="2023-02-25T16:34:15.099" v="105" actId="26606"/>
          <ac:spMkLst>
            <pc:docMk/>
            <pc:sldMk cId="4276481672" sldId="280"/>
            <ac:spMk id="2" creationId="{F2D7E7B2-1F29-22F9-E490-C51BBBCCDB70}"/>
          </ac:spMkLst>
        </pc:spChg>
        <pc:spChg chg="del">
          <ac:chgData name="Vaish, Atul" userId="7ccb0e09-277b-41f6-84b3-8b671d171081" providerId="ADAL" clId="{4D6B72B0-46B2-406C-B854-A0C6CD7C8086}" dt="2023-02-25T16:34:11.030" v="104" actId="22"/>
          <ac:spMkLst>
            <pc:docMk/>
            <pc:sldMk cId="4276481672" sldId="280"/>
            <ac:spMk id="3" creationId="{13CE9F3C-90E4-0B95-F987-9182E26A6D54}"/>
          </ac:spMkLst>
        </pc:spChg>
        <pc:spChg chg="add del">
          <ac:chgData name="Vaish, Atul" userId="7ccb0e09-277b-41f6-84b3-8b671d171081" providerId="ADAL" clId="{4D6B72B0-46B2-406C-B854-A0C6CD7C8086}" dt="2023-02-25T16:59:06.005" v="170" actId="26606"/>
          <ac:spMkLst>
            <pc:docMk/>
            <pc:sldMk cId="4276481672" sldId="280"/>
            <ac:spMk id="10" creationId="{6FF0F0B8-5B06-4174-9742-1FD7ABE712A7}"/>
          </ac:spMkLst>
        </pc:spChg>
        <pc:picChg chg="add mod ord">
          <ac:chgData name="Vaish, Atul" userId="7ccb0e09-277b-41f6-84b3-8b671d171081" providerId="ADAL" clId="{4D6B72B0-46B2-406C-B854-A0C6CD7C8086}" dt="2023-02-25T16:59:06.005" v="170" actId="26606"/>
          <ac:picMkLst>
            <pc:docMk/>
            <pc:sldMk cId="4276481672" sldId="280"/>
            <ac:picMk id="5" creationId="{05A64793-DCFD-7D55-E9BA-0ECAC33903B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59:03.435" v="169" actId="26606"/>
        <pc:sldMkLst>
          <pc:docMk/>
          <pc:sldMk cId="387444600" sldId="281"/>
        </pc:sldMkLst>
        <pc:spChg chg="del">
          <ac:chgData name="Vaish, Atul" userId="7ccb0e09-277b-41f6-84b3-8b671d171081" providerId="ADAL" clId="{4D6B72B0-46B2-406C-B854-A0C6CD7C8086}" dt="2023-02-25T16:39:52.896" v="108" actId="26606"/>
          <ac:spMkLst>
            <pc:docMk/>
            <pc:sldMk cId="387444600" sldId="281"/>
            <ac:spMk id="2" creationId="{22D2221F-7634-1926-82B4-8B64D965461B}"/>
          </ac:spMkLst>
        </pc:spChg>
        <pc:spChg chg="del">
          <ac:chgData name="Vaish, Atul" userId="7ccb0e09-277b-41f6-84b3-8b671d171081" providerId="ADAL" clId="{4D6B72B0-46B2-406C-B854-A0C6CD7C8086}" dt="2023-02-25T16:39:50.272" v="107" actId="22"/>
          <ac:spMkLst>
            <pc:docMk/>
            <pc:sldMk cId="387444600" sldId="281"/>
            <ac:spMk id="3" creationId="{1EE79BF8-1F29-1D9A-6F18-7AF1472E2097}"/>
          </ac:spMkLst>
        </pc:spChg>
        <pc:spChg chg="add del">
          <ac:chgData name="Vaish, Atul" userId="7ccb0e09-277b-41f6-84b3-8b671d171081" providerId="ADAL" clId="{4D6B72B0-46B2-406C-B854-A0C6CD7C8086}" dt="2023-02-25T16:59:03.435" v="169" actId="26606"/>
          <ac:spMkLst>
            <pc:docMk/>
            <pc:sldMk cId="387444600" sldId="281"/>
            <ac:spMk id="10" creationId="{6FF0F0B8-5B06-4174-9742-1FD7ABE712A7}"/>
          </ac:spMkLst>
        </pc:spChg>
        <pc:picChg chg="add mod ord">
          <ac:chgData name="Vaish, Atul" userId="7ccb0e09-277b-41f6-84b3-8b671d171081" providerId="ADAL" clId="{4D6B72B0-46B2-406C-B854-A0C6CD7C8086}" dt="2023-02-25T16:59:03.435" v="169" actId="26606"/>
          <ac:picMkLst>
            <pc:docMk/>
            <pc:sldMk cId="387444600" sldId="281"/>
            <ac:picMk id="5" creationId="{DDA165B2-2622-30E3-109F-BD33CA32717B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16:42:36.493" v="113" actId="26606"/>
        <pc:sldMkLst>
          <pc:docMk/>
          <pc:sldMk cId="402540660" sldId="282"/>
        </pc:sldMkLst>
        <pc:spChg chg="add del">
          <ac:chgData name="Vaish, Atul" userId="7ccb0e09-277b-41f6-84b3-8b671d171081" providerId="ADAL" clId="{4D6B72B0-46B2-406C-B854-A0C6CD7C8086}" dt="2023-02-25T16:42:36.493" v="113" actId="26606"/>
          <ac:spMkLst>
            <pc:docMk/>
            <pc:sldMk cId="402540660" sldId="282"/>
            <ac:spMk id="2" creationId="{E1BAC80F-7EE6-FB1D-40A5-EC3A80A25230}"/>
          </ac:spMkLst>
        </pc:spChg>
        <pc:spChg chg="del">
          <ac:chgData name="Vaish, Atul" userId="7ccb0e09-277b-41f6-84b3-8b671d171081" providerId="ADAL" clId="{4D6B72B0-46B2-406C-B854-A0C6CD7C8086}" dt="2023-02-25T16:42:33.547" v="110" actId="22"/>
          <ac:spMkLst>
            <pc:docMk/>
            <pc:sldMk cId="402540660" sldId="282"/>
            <ac:spMk id="3" creationId="{26340614-9DAE-A291-FCF4-771545691C90}"/>
          </ac:spMkLst>
        </pc:spChg>
        <pc:spChg chg="add del">
          <ac:chgData name="Vaish, Atul" userId="7ccb0e09-277b-41f6-84b3-8b671d171081" providerId="ADAL" clId="{4D6B72B0-46B2-406C-B854-A0C6CD7C8086}" dt="2023-02-25T16:42:36.489" v="112" actId="26606"/>
          <ac:spMkLst>
            <pc:docMk/>
            <pc:sldMk cId="402540660" sldId="282"/>
            <ac:spMk id="10" creationId="{6FF0F0B8-5B06-4174-9742-1FD7ABE712A7}"/>
          </ac:spMkLst>
        </pc:spChg>
        <pc:spChg chg="add">
          <ac:chgData name="Vaish, Atul" userId="7ccb0e09-277b-41f6-84b3-8b671d171081" providerId="ADAL" clId="{4D6B72B0-46B2-406C-B854-A0C6CD7C8086}" dt="2023-02-25T16:42:36.493" v="113" actId="26606"/>
          <ac:spMkLst>
            <pc:docMk/>
            <pc:sldMk cId="402540660" sldId="282"/>
            <ac:spMk id="12" creationId="{CB44330D-EA18-4254-AA95-EB49948539B8}"/>
          </ac:spMkLst>
        </pc:spChg>
        <pc:spChg chg="add">
          <ac:chgData name="Vaish, Atul" userId="7ccb0e09-277b-41f6-84b3-8b671d171081" providerId="ADAL" clId="{4D6B72B0-46B2-406C-B854-A0C6CD7C8086}" dt="2023-02-25T16:42:36.493" v="113" actId="26606"/>
          <ac:spMkLst>
            <pc:docMk/>
            <pc:sldMk cId="402540660" sldId="282"/>
            <ac:spMk id="13" creationId="{32BC26D8-82FB-445E-AA49-62A77D7C1EE0}"/>
          </ac:spMkLst>
        </pc:spChg>
        <pc:picChg chg="add mod ord">
          <ac:chgData name="Vaish, Atul" userId="7ccb0e09-277b-41f6-84b3-8b671d171081" providerId="ADAL" clId="{4D6B72B0-46B2-406C-B854-A0C6CD7C8086}" dt="2023-02-25T16:42:36.493" v="113" actId="26606"/>
          <ac:picMkLst>
            <pc:docMk/>
            <pc:sldMk cId="402540660" sldId="282"/>
            <ac:picMk id="5" creationId="{FB5AF082-0673-CB8E-F3EA-29E3C3C178AD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58:58.666" v="168" actId="26606"/>
        <pc:sldMkLst>
          <pc:docMk/>
          <pc:sldMk cId="3323019949" sldId="283"/>
        </pc:sldMkLst>
        <pc:spChg chg="del">
          <ac:chgData name="Vaish, Atul" userId="7ccb0e09-277b-41f6-84b3-8b671d171081" providerId="ADAL" clId="{4D6B72B0-46B2-406C-B854-A0C6CD7C8086}" dt="2023-02-25T16:45:30.761" v="116" actId="26606"/>
          <ac:spMkLst>
            <pc:docMk/>
            <pc:sldMk cId="3323019949" sldId="283"/>
            <ac:spMk id="2" creationId="{8D2CD701-8F26-608D-789B-A738768C5724}"/>
          </ac:spMkLst>
        </pc:spChg>
        <pc:spChg chg="del">
          <ac:chgData name="Vaish, Atul" userId="7ccb0e09-277b-41f6-84b3-8b671d171081" providerId="ADAL" clId="{4D6B72B0-46B2-406C-B854-A0C6CD7C8086}" dt="2023-02-25T16:45:18.129" v="115" actId="22"/>
          <ac:spMkLst>
            <pc:docMk/>
            <pc:sldMk cId="3323019949" sldId="283"/>
            <ac:spMk id="3" creationId="{11ACB889-A6D0-DF8F-42CA-EEBCB901B2CD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10" creationId="{46D6306C-ED4F-4AAE-B4A5-EEA6AFAD726E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12" creationId="{0EC5361D-F897-4856-B945-0455A365EB24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14" creationId="{4508C0C5-2268-42B5-B3C8-4D0899E05F8C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16" creationId="{141ACBDB-38F8-4B34-8183-BD95B4E55A62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18" creationId="{DE00DB52-3455-4E2F-867B-A6D0516E175B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20" creationId="{9E914C83-E0D8-4953-92D5-169D28CB43AE}"/>
          </ac:spMkLst>
        </pc:spChg>
        <pc:spChg chg="add del">
          <ac:chgData name="Vaish, Atul" userId="7ccb0e09-277b-41f6-84b3-8b671d171081" providerId="ADAL" clId="{4D6B72B0-46B2-406C-B854-A0C6CD7C8086}" dt="2023-02-25T16:58:58.666" v="168" actId="26606"/>
          <ac:spMkLst>
            <pc:docMk/>
            <pc:sldMk cId="3323019949" sldId="283"/>
            <ac:spMk id="22" creationId="{3512E083-F550-46AF-8490-767ECFD00CB7}"/>
          </ac:spMkLst>
        </pc:spChg>
        <pc:picChg chg="add mod ord">
          <ac:chgData name="Vaish, Atul" userId="7ccb0e09-277b-41f6-84b3-8b671d171081" providerId="ADAL" clId="{4D6B72B0-46B2-406C-B854-A0C6CD7C8086}" dt="2023-02-25T16:58:58.666" v="168" actId="26606"/>
          <ac:picMkLst>
            <pc:docMk/>
            <pc:sldMk cId="3323019949" sldId="283"/>
            <ac:picMk id="5" creationId="{1978785B-3DA8-1678-7E74-FC33E0B5212E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6:58:55.042" v="167" actId="26606"/>
        <pc:sldMkLst>
          <pc:docMk/>
          <pc:sldMk cId="4049094895" sldId="284"/>
        </pc:sldMkLst>
        <pc:spChg chg="del">
          <ac:chgData name="Vaish, Atul" userId="7ccb0e09-277b-41f6-84b3-8b671d171081" providerId="ADAL" clId="{4D6B72B0-46B2-406C-B854-A0C6CD7C8086}" dt="2023-02-25T16:46:39.872" v="119" actId="26606"/>
          <ac:spMkLst>
            <pc:docMk/>
            <pc:sldMk cId="4049094895" sldId="284"/>
            <ac:spMk id="2" creationId="{DC3F55A2-D061-CB45-BA4A-2D201BC156A2}"/>
          </ac:spMkLst>
        </pc:spChg>
        <pc:spChg chg="del">
          <ac:chgData name="Vaish, Atul" userId="7ccb0e09-277b-41f6-84b3-8b671d171081" providerId="ADAL" clId="{4D6B72B0-46B2-406C-B854-A0C6CD7C8086}" dt="2023-02-25T16:46:37.771" v="118" actId="22"/>
          <ac:spMkLst>
            <pc:docMk/>
            <pc:sldMk cId="4049094895" sldId="284"/>
            <ac:spMk id="3" creationId="{40BEACDE-81E0-7D01-0F05-BF2B0C31BE65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10" creationId="{46D6306C-ED4F-4AAE-B4A5-EEA6AFAD726E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12" creationId="{0EC5361D-F897-4856-B945-0455A365EB24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14" creationId="{4508C0C5-2268-42B5-B3C8-4D0899E05F8C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16" creationId="{141ACBDB-38F8-4B34-8183-BD95B4E55A62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18" creationId="{DE00DB52-3455-4E2F-867B-A6D0516E175B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20" creationId="{9E914C83-E0D8-4953-92D5-169D28CB43AE}"/>
          </ac:spMkLst>
        </pc:spChg>
        <pc:spChg chg="add del">
          <ac:chgData name="Vaish, Atul" userId="7ccb0e09-277b-41f6-84b3-8b671d171081" providerId="ADAL" clId="{4D6B72B0-46B2-406C-B854-A0C6CD7C8086}" dt="2023-02-25T16:58:55.042" v="167" actId="26606"/>
          <ac:spMkLst>
            <pc:docMk/>
            <pc:sldMk cId="4049094895" sldId="284"/>
            <ac:spMk id="22" creationId="{3512E083-F550-46AF-8490-767ECFD00CB7}"/>
          </ac:spMkLst>
        </pc:spChg>
        <pc:picChg chg="add mod ord">
          <ac:chgData name="Vaish, Atul" userId="7ccb0e09-277b-41f6-84b3-8b671d171081" providerId="ADAL" clId="{4D6B72B0-46B2-406C-B854-A0C6CD7C8086}" dt="2023-02-25T16:58:55.042" v="167" actId="26606"/>
          <ac:picMkLst>
            <pc:docMk/>
            <pc:sldMk cId="4049094895" sldId="284"/>
            <ac:picMk id="5" creationId="{C191C7A3-6818-0D70-881B-AB5A28943DED}"/>
          </ac:picMkLst>
        </pc:picChg>
      </pc:sldChg>
      <pc:sldChg chg="addSp delSp modSp new del mod setBg setClrOvrMap">
        <pc:chgData name="Vaish, Atul" userId="7ccb0e09-277b-41f6-84b3-8b671d171081" providerId="ADAL" clId="{4D6B72B0-46B2-406C-B854-A0C6CD7C8086}" dt="2023-02-26T09:45:22.126" v="803" actId="47"/>
        <pc:sldMkLst>
          <pc:docMk/>
          <pc:sldMk cId="1757698378" sldId="285"/>
        </pc:sldMkLst>
        <pc:spChg chg="del">
          <ac:chgData name="Vaish, Atul" userId="7ccb0e09-277b-41f6-84b3-8b671d171081" providerId="ADAL" clId="{4D6B72B0-46B2-406C-B854-A0C6CD7C8086}" dt="2023-02-25T16:52:35.733" v="122" actId="26606"/>
          <ac:spMkLst>
            <pc:docMk/>
            <pc:sldMk cId="1757698378" sldId="285"/>
            <ac:spMk id="2" creationId="{2BA2D003-BE9D-5544-6EA2-C4817BDC3E1B}"/>
          </ac:spMkLst>
        </pc:spChg>
        <pc:spChg chg="del">
          <ac:chgData name="Vaish, Atul" userId="7ccb0e09-277b-41f6-84b3-8b671d171081" providerId="ADAL" clId="{4D6B72B0-46B2-406C-B854-A0C6CD7C8086}" dt="2023-02-25T16:52:33.731" v="121" actId="22"/>
          <ac:spMkLst>
            <pc:docMk/>
            <pc:sldMk cId="1757698378" sldId="285"/>
            <ac:spMk id="3" creationId="{1AB41611-9967-8F9A-6A30-E8459E2DDB9F}"/>
          </ac:spMkLst>
        </pc:spChg>
        <pc:spChg chg="add mod">
          <ac:chgData name="Vaish, Atul" userId="7ccb0e09-277b-41f6-84b3-8b671d171081" providerId="ADAL" clId="{4D6B72B0-46B2-406C-B854-A0C6CD7C8086}" dt="2023-02-25T17:00:35.221" v="261" actId="1076"/>
          <ac:spMkLst>
            <pc:docMk/>
            <pc:sldMk cId="1757698378" sldId="285"/>
            <ac:spMk id="6" creationId="{A0582495-1F51-C50C-CB13-C2CE2DB60DBA}"/>
          </ac:spMkLst>
        </pc:spChg>
        <pc:picChg chg="add mod ord">
          <ac:chgData name="Vaish, Atul" userId="7ccb0e09-277b-41f6-84b3-8b671d171081" providerId="ADAL" clId="{4D6B72B0-46B2-406C-B854-A0C6CD7C8086}" dt="2023-02-25T17:00:28.701" v="260" actId="1076"/>
          <ac:picMkLst>
            <pc:docMk/>
            <pc:sldMk cId="1757698378" sldId="285"/>
            <ac:picMk id="5" creationId="{0844FDBB-B8C2-9198-5FAA-23B6ABE8E62C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17:10:42.424" v="348" actId="255"/>
        <pc:sldMkLst>
          <pc:docMk/>
          <pc:sldMk cId="2549310808" sldId="286"/>
        </pc:sldMkLst>
        <pc:spChg chg="del">
          <ac:chgData name="Vaish, Atul" userId="7ccb0e09-277b-41f6-84b3-8b671d171081" providerId="ADAL" clId="{4D6B72B0-46B2-406C-B854-A0C6CD7C8086}" dt="2023-02-25T17:03:36.111" v="264" actId="26606"/>
          <ac:spMkLst>
            <pc:docMk/>
            <pc:sldMk cId="2549310808" sldId="286"/>
            <ac:spMk id="2" creationId="{11C1E443-8CFA-D812-51FE-5F7CEB4D9AE1}"/>
          </ac:spMkLst>
        </pc:spChg>
        <pc:spChg chg="del">
          <ac:chgData name="Vaish, Atul" userId="7ccb0e09-277b-41f6-84b3-8b671d171081" providerId="ADAL" clId="{4D6B72B0-46B2-406C-B854-A0C6CD7C8086}" dt="2023-02-25T17:03:34.097" v="263" actId="22"/>
          <ac:spMkLst>
            <pc:docMk/>
            <pc:sldMk cId="2549310808" sldId="286"/>
            <ac:spMk id="3" creationId="{245166F0-C976-0B79-1B46-0F97594F6507}"/>
          </ac:spMkLst>
        </pc:spChg>
        <pc:spChg chg="add mod">
          <ac:chgData name="Vaish, Atul" userId="7ccb0e09-277b-41f6-84b3-8b671d171081" providerId="ADAL" clId="{4D6B72B0-46B2-406C-B854-A0C6CD7C8086}" dt="2023-02-25T17:10:42.424" v="348" actId="255"/>
          <ac:spMkLst>
            <pc:docMk/>
            <pc:sldMk cId="2549310808" sldId="286"/>
            <ac:spMk id="6" creationId="{13C64781-91B6-15D8-E317-B5054CC4165E}"/>
          </ac:spMkLst>
        </pc:spChg>
        <pc:spChg chg="add">
          <ac:chgData name="Vaish, Atul" userId="7ccb0e09-277b-41f6-84b3-8b671d171081" providerId="ADAL" clId="{4D6B72B0-46B2-406C-B854-A0C6CD7C8086}" dt="2023-02-25T17:03:36.111" v="264" actId="26606"/>
          <ac:spMkLst>
            <pc:docMk/>
            <pc:sldMk cId="2549310808" sldId="286"/>
            <ac:spMk id="10" creationId="{14995E8B-DB3C-4E23-9186-1613402BFDCF}"/>
          </ac:spMkLst>
        </pc:spChg>
        <pc:spChg chg="add">
          <ac:chgData name="Vaish, Atul" userId="7ccb0e09-277b-41f6-84b3-8b671d171081" providerId="ADAL" clId="{4D6B72B0-46B2-406C-B854-A0C6CD7C8086}" dt="2023-02-25T17:03:36.111" v="264" actId="26606"/>
          <ac:spMkLst>
            <pc:docMk/>
            <pc:sldMk cId="2549310808" sldId="286"/>
            <ac:spMk id="12" creationId="{CF21E7C5-2080-4549-97AA-9A6688257789}"/>
          </ac:spMkLst>
        </pc:spChg>
        <pc:spChg chg="add">
          <ac:chgData name="Vaish, Atul" userId="7ccb0e09-277b-41f6-84b3-8b671d171081" providerId="ADAL" clId="{4D6B72B0-46B2-406C-B854-A0C6CD7C8086}" dt="2023-02-25T17:03:36.111" v="264" actId="26606"/>
          <ac:spMkLst>
            <pc:docMk/>
            <pc:sldMk cId="2549310808" sldId="286"/>
            <ac:spMk id="22" creationId="{57957B04-C024-4B5F-B7C3-20FAE3F1D3CA}"/>
          </ac:spMkLst>
        </pc:spChg>
        <pc:spChg chg="add">
          <ac:chgData name="Vaish, Atul" userId="7ccb0e09-277b-41f6-84b3-8b671d171081" providerId="ADAL" clId="{4D6B72B0-46B2-406C-B854-A0C6CD7C8086}" dt="2023-02-25T17:03:36.111" v="264" actId="26606"/>
          <ac:spMkLst>
            <pc:docMk/>
            <pc:sldMk cId="2549310808" sldId="286"/>
            <ac:spMk id="24" creationId="{C6FBFCE4-B693-49EB-9CE1-4420332195E7}"/>
          </ac:spMkLst>
        </pc:spChg>
        <pc:grpChg chg="add">
          <ac:chgData name="Vaish, Atul" userId="7ccb0e09-277b-41f6-84b3-8b671d171081" providerId="ADAL" clId="{4D6B72B0-46B2-406C-B854-A0C6CD7C8086}" dt="2023-02-25T17:03:36.111" v="264" actId="26606"/>
          <ac:grpSpMkLst>
            <pc:docMk/>
            <pc:sldMk cId="2549310808" sldId="286"/>
            <ac:grpSpMk id="14" creationId="{58454601-8C5B-41C4-8012-BF42AE4E16F2}"/>
          </ac:grpSpMkLst>
        </pc:grpChg>
        <pc:grpChg chg="add">
          <ac:chgData name="Vaish, Atul" userId="7ccb0e09-277b-41f6-84b3-8b671d171081" providerId="ADAL" clId="{4D6B72B0-46B2-406C-B854-A0C6CD7C8086}" dt="2023-02-25T17:03:36.111" v="264" actId="26606"/>
          <ac:grpSpMkLst>
            <pc:docMk/>
            <pc:sldMk cId="2549310808" sldId="286"/>
            <ac:grpSpMk id="26" creationId="{8FFC4225-9683-4D55-8686-FCDDB8BCBF38}"/>
          </ac:grpSpMkLst>
        </pc:grpChg>
        <pc:grpChg chg="add">
          <ac:chgData name="Vaish, Atul" userId="7ccb0e09-277b-41f6-84b3-8b671d171081" providerId="ADAL" clId="{4D6B72B0-46B2-406C-B854-A0C6CD7C8086}" dt="2023-02-25T17:03:36.111" v="264" actId="26606"/>
          <ac:grpSpMkLst>
            <pc:docMk/>
            <pc:sldMk cId="2549310808" sldId="286"/>
            <ac:grpSpMk id="32" creationId="{2993EE7D-6C2F-43A3-9C60-0C79DB9E529F}"/>
          </ac:grpSpMkLst>
        </pc:grpChg>
        <pc:picChg chg="add mod ord">
          <ac:chgData name="Vaish, Atul" userId="7ccb0e09-277b-41f6-84b3-8b671d171081" providerId="ADAL" clId="{4D6B72B0-46B2-406C-B854-A0C6CD7C8086}" dt="2023-02-25T17:06:52.460" v="269" actId="1076"/>
          <ac:picMkLst>
            <pc:docMk/>
            <pc:sldMk cId="2549310808" sldId="286"/>
            <ac:picMk id="5" creationId="{40434E3E-ECC7-CA0E-8DA0-985C9F0E81FD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17:07:20.681" v="283" actId="26606"/>
        <pc:sldMkLst>
          <pc:docMk/>
          <pc:sldMk cId="1378133506" sldId="287"/>
        </pc:sldMkLst>
        <pc:spChg chg="del">
          <ac:chgData name="Vaish, Atul" userId="7ccb0e09-277b-41f6-84b3-8b671d171081" providerId="ADAL" clId="{4D6B72B0-46B2-406C-B854-A0C6CD7C8086}" dt="2023-02-25T17:07:20.681" v="283" actId="26606"/>
          <ac:spMkLst>
            <pc:docMk/>
            <pc:sldMk cId="1378133506" sldId="287"/>
            <ac:spMk id="2" creationId="{E7CBB972-0BBF-D9F1-0C2E-60CB808CEEF6}"/>
          </ac:spMkLst>
        </pc:spChg>
        <pc:spChg chg="del">
          <ac:chgData name="Vaish, Atul" userId="7ccb0e09-277b-41f6-84b3-8b671d171081" providerId="ADAL" clId="{4D6B72B0-46B2-406C-B854-A0C6CD7C8086}" dt="2023-02-25T17:07:18.688" v="282" actId="22"/>
          <ac:spMkLst>
            <pc:docMk/>
            <pc:sldMk cId="1378133506" sldId="287"/>
            <ac:spMk id="3" creationId="{97FB287B-C70D-7E81-E6C9-A715F6591BB1}"/>
          </ac:spMkLst>
        </pc:spChg>
        <pc:spChg chg="add">
          <ac:chgData name="Vaish, Atul" userId="7ccb0e09-277b-41f6-84b3-8b671d171081" providerId="ADAL" clId="{4D6B72B0-46B2-406C-B854-A0C6CD7C8086}" dt="2023-02-25T17:07:20.681" v="283" actId="26606"/>
          <ac:spMkLst>
            <pc:docMk/>
            <pc:sldMk cId="1378133506" sldId="287"/>
            <ac:spMk id="10" creationId="{14995E8B-DB3C-4E23-9186-1613402BFDCF}"/>
          </ac:spMkLst>
        </pc:spChg>
        <pc:spChg chg="add">
          <ac:chgData name="Vaish, Atul" userId="7ccb0e09-277b-41f6-84b3-8b671d171081" providerId="ADAL" clId="{4D6B72B0-46B2-406C-B854-A0C6CD7C8086}" dt="2023-02-25T17:07:20.681" v="283" actId="26606"/>
          <ac:spMkLst>
            <pc:docMk/>
            <pc:sldMk cId="1378133506" sldId="287"/>
            <ac:spMk id="12" creationId="{CF21E7C5-2080-4549-97AA-9A6688257789}"/>
          </ac:spMkLst>
        </pc:spChg>
        <pc:spChg chg="add">
          <ac:chgData name="Vaish, Atul" userId="7ccb0e09-277b-41f6-84b3-8b671d171081" providerId="ADAL" clId="{4D6B72B0-46B2-406C-B854-A0C6CD7C8086}" dt="2023-02-25T17:07:20.681" v="283" actId="26606"/>
          <ac:spMkLst>
            <pc:docMk/>
            <pc:sldMk cId="1378133506" sldId="287"/>
            <ac:spMk id="22" creationId="{57957B04-C024-4B5F-B7C3-20FAE3F1D3CA}"/>
          </ac:spMkLst>
        </pc:spChg>
        <pc:spChg chg="add">
          <ac:chgData name="Vaish, Atul" userId="7ccb0e09-277b-41f6-84b3-8b671d171081" providerId="ADAL" clId="{4D6B72B0-46B2-406C-B854-A0C6CD7C8086}" dt="2023-02-25T17:07:20.681" v="283" actId="26606"/>
          <ac:spMkLst>
            <pc:docMk/>
            <pc:sldMk cId="1378133506" sldId="287"/>
            <ac:spMk id="24" creationId="{C6FBFCE4-B693-49EB-9CE1-4420332195E7}"/>
          </ac:spMkLst>
        </pc:spChg>
        <pc:grpChg chg="add">
          <ac:chgData name="Vaish, Atul" userId="7ccb0e09-277b-41f6-84b3-8b671d171081" providerId="ADAL" clId="{4D6B72B0-46B2-406C-B854-A0C6CD7C8086}" dt="2023-02-25T17:07:20.681" v="283" actId="26606"/>
          <ac:grpSpMkLst>
            <pc:docMk/>
            <pc:sldMk cId="1378133506" sldId="287"/>
            <ac:grpSpMk id="14" creationId="{58454601-8C5B-41C4-8012-BF42AE4E16F2}"/>
          </ac:grpSpMkLst>
        </pc:grpChg>
        <pc:grpChg chg="add">
          <ac:chgData name="Vaish, Atul" userId="7ccb0e09-277b-41f6-84b3-8b671d171081" providerId="ADAL" clId="{4D6B72B0-46B2-406C-B854-A0C6CD7C8086}" dt="2023-02-25T17:07:20.681" v="283" actId="26606"/>
          <ac:grpSpMkLst>
            <pc:docMk/>
            <pc:sldMk cId="1378133506" sldId="287"/>
            <ac:grpSpMk id="26" creationId="{8FFC4225-9683-4D55-8686-FCDDB8BCBF38}"/>
          </ac:grpSpMkLst>
        </pc:grpChg>
        <pc:grpChg chg="add">
          <ac:chgData name="Vaish, Atul" userId="7ccb0e09-277b-41f6-84b3-8b671d171081" providerId="ADAL" clId="{4D6B72B0-46B2-406C-B854-A0C6CD7C8086}" dt="2023-02-25T17:07:20.681" v="283" actId="26606"/>
          <ac:grpSpMkLst>
            <pc:docMk/>
            <pc:sldMk cId="1378133506" sldId="287"/>
            <ac:grpSpMk id="32" creationId="{2993EE7D-6C2F-43A3-9C60-0C79DB9E529F}"/>
          </ac:grpSpMkLst>
        </pc:grpChg>
        <pc:picChg chg="add mod ord">
          <ac:chgData name="Vaish, Atul" userId="7ccb0e09-277b-41f6-84b3-8b671d171081" providerId="ADAL" clId="{4D6B72B0-46B2-406C-B854-A0C6CD7C8086}" dt="2023-02-25T17:07:20.681" v="283" actId="26606"/>
          <ac:picMkLst>
            <pc:docMk/>
            <pc:sldMk cId="1378133506" sldId="287"/>
            <ac:picMk id="5" creationId="{7E997B55-4C52-4ED1-CF28-4E99DAA72934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7:20:38.199" v="439" actId="26606"/>
        <pc:sldMkLst>
          <pc:docMk/>
          <pc:sldMk cId="3732636695" sldId="288"/>
        </pc:sldMkLst>
        <pc:spChg chg="mod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2" creationId="{E1809AEB-90EE-76F2-84CD-92D5B88846B0}"/>
          </ac:spMkLst>
        </pc:spChg>
        <pc:spChg chg="del">
          <ac:chgData name="Vaish, Atul" userId="7ccb0e09-277b-41f6-84b3-8b671d171081" providerId="ADAL" clId="{4D6B72B0-46B2-406C-B854-A0C6CD7C8086}" dt="2023-02-25T17:12:26.917" v="350" actId="21"/>
          <ac:spMkLst>
            <pc:docMk/>
            <pc:sldMk cId="3732636695" sldId="288"/>
            <ac:spMk id="3" creationId="{B62CFABD-AE43-B6B0-B847-00FAED8E5148}"/>
          </ac:spMkLst>
        </pc:spChg>
        <pc:spChg chg="add del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7" creationId="{4E1BEB12-92AF-4445-98AD-4C7756E7C93B}"/>
          </ac:spMkLst>
        </pc:spChg>
        <pc:spChg chg="add del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9" creationId="{D0522C2C-7B5C-48A7-A969-03941E5D2E76}"/>
          </ac:spMkLst>
        </pc:spChg>
        <pc:spChg chg="add del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11" creationId="{9C682A1A-5B2D-4111-BBD6-620165633E5B}"/>
          </ac:spMkLst>
        </pc:spChg>
        <pc:spChg chg="add del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13" creationId="{D6EE29F2-D77F-4BD0-A20B-334D316A1C9D}"/>
          </ac:spMkLst>
        </pc:spChg>
        <pc:spChg chg="add del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15" creationId="{22D09ED2-868F-42C6-866E-F92E0CEF314F}"/>
          </ac:spMkLst>
        </pc:spChg>
        <pc:spChg chg="add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20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5T17:20:38.199" v="439" actId="26606"/>
          <ac:spMkLst>
            <pc:docMk/>
            <pc:sldMk cId="3732636695" sldId="288"/>
            <ac:spMk id="22" creationId="{DF9AD32D-FF05-44F4-BD4D-9CEE89B71EB9}"/>
          </ac:spMkLst>
        </pc:spChg>
      </pc:sldChg>
      <pc:sldChg chg="addSp delSp modSp new mod setBg setClrOvrMap">
        <pc:chgData name="Vaish, Atul" userId="7ccb0e09-277b-41f6-84b3-8b671d171081" providerId="ADAL" clId="{4D6B72B0-46B2-406C-B854-A0C6CD7C8086}" dt="2023-02-25T17:22:27.263" v="494" actId="26606"/>
        <pc:sldMkLst>
          <pc:docMk/>
          <pc:sldMk cId="770205045" sldId="289"/>
        </pc:sldMkLst>
        <pc:spChg chg="mod">
          <ac:chgData name="Vaish, Atul" userId="7ccb0e09-277b-41f6-84b3-8b671d171081" providerId="ADAL" clId="{4D6B72B0-46B2-406C-B854-A0C6CD7C8086}" dt="2023-02-25T17:22:27.263" v="494" actId="26606"/>
          <ac:spMkLst>
            <pc:docMk/>
            <pc:sldMk cId="770205045" sldId="289"/>
            <ac:spMk id="2" creationId="{537A0250-FB7F-047C-F396-CCD7F858F27A}"/>
          </ac:spMkLst>
        </pc:spChg>
        <pc:spChg chg="del">
          <ac:chgData name="Vaish, Atul" userId="7ccb0e09-277b-41f6-84b3-8b671d171081" providerId="ADAL" clId="{4D6B72B0-46B2-406C-B854-A0C6CD7C8086}" dt="2023-02-25T17:21:39.698" v="448" actId="21"/>
          <ac:spMkLst>
            <pc:docMk/>
            <pc:sldMk cId="770205045" sldId="289"/>
            <ac:spMk id="3" creationId="{9C6CA476-F25A-188D-45EC-8FA919BD7770}"/>
          </ac:spMkLst>
        </pc:spChg>
        <pc:spChg chg="add">
          <ac:chgData name="Vaish, Atul" userId="7ccb0e09-277b-41f6-84b3-8b671d171081" providerId="ADAL" clId="{4D6B72B0-46B2-406C-B854-A0C6CD7C8086}" dt="2023-02-25T17:22:27.263" v="494" actId="26606"/>
          <ac:spMkLst>
            <pc:docMk/>
            <pc:sldMk cId="770205045" sldId="289"/>
            <ac:spMk id="7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5T17:22:27.263" v="494" actId="26606"/>
          <ac:spMkLst>
            <pc:docMk/>
            <pc:sldMk cId="770205045" sldId="289"/>
            <ac:spMk id="9" creationId="{DF9AD32D-FF05-44F4-BD4D-9CEE89B71EB9}"/>
          </ac:spMkLst>
        </pc:spChg>
      </pc:sldChg>
      <pc:sldChg chg="addSp delSp modSp new mod setBg setClrOvrMap">
        <pc:chgData name="Vaish, Atul" userId="7ccb0e09-277b-41f6-84b3-8b671d171081" providerId="ADAL" clId="{4D6B72B0-46B2-406C-B854-A0C6CD7C8086}" dt="2023-02-25T17:16:17.988" v="381" actId="26606"/>
        <pc:sldMkLst>
          <pc:docMk/>
          <pc:sldMk cId="2789660416" sldId="290"/>
        </pc:sldMkLst>
        <pc:spChg chg="del">
          <ac:chgData name="Vaish, Atul" userId="7ccb0e09-277b-41f6-84b3-8b671d171081" providerId="ADAL" clId="{4D6B72B0-46B2-406C-B854-A0C6CD7C8086}" dt="2023-02-25T17:13:31.438" v="362" actId="26606"/>
          <ac:spMkLst>
            <pc:docMk/>
            <pc:sldMk cId="2789660416" sldId="290"/>
            <ac:spMk id="2" creationId="{691B8A32-9977-410D-A61F-BD982BB13A28}"/>
          </ac:spMkLst>
        </pc:spChg>
        <pc:spChg chg="del">
          <ac:chgData name="Vaish, Atul" userId="7ccb0e09-277b-41f6-84b3-8b671d171081" providerId="ADAL" clId="{4D6B72B0-46B2-406C-B854-A0C6CD7C8086}" dt="2023-02-25T17:13:28.800" v="361" actId="22"/>
          <ac:spMkLst>
            <pc:docMk/>
            <pc:sldMk cId="2789660416" sldId="290"/>
            <ac:spMk id="3" creationId="{726BFD3B-2230-FA62-BDB4-FFCEC388A0B6}"/>
          </ac:spMkLst>
        </pc:spChg>
        <pc:spChg chg="add del mod">
          <ac:chgData name="Vaish, Atul" userId="7ccb0e09-277b-41f6-84b3-8b671d171081" providerId="ADAL" clId="{4D6B72B0-46B2-406C-B854-A0C6CD7C8086}" dt="2023-02-25T17:14:23.194" v="365" actId="26606"/>
          <ac:spMkLst>
            <pc:docMk/>
            <pc:sldMk cId="2789660416" sldId="290"/>
            <ac:spMk id="9" creationId="{506841DA-E7DD-A4A2-C2B1-D6CE7D8449F7}"/>
          </ac:spMkLst>
        </pc:spChg>
        <pc:spChg chg="add del">
          <ac:chgData name="Vaish, Atul" userId="7ccb0e09-277b-41f6-84b3-8b671d171081" providerId="ADAL" clId="{4D6B72B0-46B2-406C-B854-A0C6CD7C8086}" dt="2023-02-25T17:14:23.194" v="365" actId="26606"/>
          <ac:spMkLst>
            <pc:docMk/>
            <pc:sldMk cId="2789660416" sldId="290"/>
            <ac:spMk id="10" creationId="{14995E8B-DB3C-4E23-9186-1613402BFDCF}"/>
          </ac:spMkLst>
        </pc:spChg>
        <pc:spChg chg="add del">
          <ac:chgData name="Vaish, Atul" userId="7ccb0e09-277b-41f6-84b3-8b671d171081" providerId="ADAL" clId="{4D6B72B0-46B2-406C-B854-A0C6CD7C8086}" dt="2023-02-25T17:14:23.194" v="365" actId="26606"/>
          <ac:spMkLst>
            <pc:docMk/>
            <pc:sldMk cId="2789660416" sldId="290"/>
            <ac:spMk id="12" creationId="{CF21E7C5-2080-4549-97AA-9A6688257789}"/>
          </ac:spMkLst>
        </pc:spChg>
        <pc:spChg chg="add del">
          <ac:chgData name="Vaish, Atul" userId="7ccb0e09-277b-41f6-84b3-8b671d171081" providerId="ADAL" clId="{4D6B72B0-46B2-406C-B854-A0C6CD7C8086}" dt="2023-02-25T17:14:23.194" v="365" actId="26606"/>
          <ac:spMkLst>
            <pc:docMk/>
            <pc:sldMk cId="2789660416" sldId="290"/>
            <ac:spMk id="22" creationId="{57957B04-C024-4B5F-B7C3-20FAE3F1D3CA}"/>
          </ac:spMkLst>
        </pc:spChg>
        <pc:spChg chg="add del mod">
          <ac:chgData name="Vaish, Atul" userId="7ccb0e09-277b-41f6-84b3-8b671d171081" providerId="ADAL" clId="{4D6B72B0-46B2-406C-B854-A0C6CD7C8086}" dt="2023-02-25T17:14:46.559" v="368" actId="26606"/>
          <ac:spMkLst>
            <pc:docMk/>
            <pc:sldMk cId="2789660416" sldId="290"/>
            <ac:spMk id="23" creationId="{C92B9D8E-F251-3DEF-5E53-8CC8F5AE2D37}"/>
          </ac:spMkLst>
        </pc:spChg>
        <pc:spChg chg="add del">
          <ac:chgData name="Vaish, Atul" userId="7ccb0e09-277b-41f6-84b3-8b671d171081" providerId="ADAL" clId="{4D6B72B0-46B2-406C-B854-A0C6CD7C8086}" dt="2023-02-25T17:14:23.194" v="365" actId="26606"/>
          <ac:spMkLst>
            <pc:docMk/>
            <pc:sldMk cId="2789660416" sldId="290"/>
            <ac:spMk id="24" creationId="{C6FBFCE4-B693-49EB-9CE1-4420332195E7}"/>
          </ac:spMkLst>
        </pc:spChg>
        <pc:spChg chg="add del mod">
          <ac:chgData name="Vaish, Atul" userId="7ccb0e09-277b-41f6-84b3-8b671d171081" providerId="ADAL" clId="{4D6B72B0-46B2-406C-B854-A0C6CD7C8086}" dt="2023-02-25T17:15:48.530" v="372" actId="26606"/>
          <ac:spMkLst>
            <pc:docMk/>
            <pc:sldMk cId="2789660416" sldId="290"/>
            <ac:spMk id="38" creationId="{9CF03168-8DE4-D448-7823-C4110481DCD0}"/>
          </ac:spMkLst>
        </pc:spChg>
        <pc:spChg chg="add del mod">
          <ac:chgData name="Vaish, Atul" userId="7ccb0e09-277b-41f6-84b3-8b671d171081" providerId="ADAL" clId="{4D6B72B0-46B2-406C-B854-A0C6CD7C8086}" dt="2023-02-25T17:16:07.884" v="379" actId="26606"/>
          <ac:spMkLst>
            <pc:docMk/>
            <pc:sldMk cId="2789660416" sldId="290"/>
            <ac:spMk id="42" creationId="{18D32A36-4662-2826-0906-B92A0DE55C0E}"/>
          </ac:spMkLst>
        </pc:spChg>
        <pc:spChg chg="add del">
          <ac:chgData name="Vaish, Atul" userId="7ccb0e09-277b-41f6-84b3-8b671d171081" providerId="ADAL" clId="{4D6B72B0-46B2-406C-B854-A0C6CD7C8086}" dt="2023-02-25T17:16:06.880" v="376" actId="26606"/>
          <ac:spMkLst>
            <pc:docMk/>
            <pc:sldMk cId="2789660416" sldId="290"/>
            <ac:spMk id="47" creationId="{E3CD7FE7-1237-41A0-B6C8-B0EFC310C435}"/>
          </ac:spMkLst>
        </pc:spChg>
        <pc:spChg chg="add del">
          <ac:chgData name="Vaish, Atul" userId="7ccb0e09-277b-41f6-84b3-8b671d171081" providerId="ADAL" clId="{4D6B72B0-46B2-406C-B854-A0C6CD7C8086}" dt="2023-02-25T17:16:06.880" v="376" actId="26606"/>
          <ac:spMkLst>
            <pc:docMk/>
            <pc:sldMk cId="2789660416" sldId="290"/>
            <ac:spMk id="49" creationId="{EB4E13AA-9A9A-446A-B0A3-443BA34BB51A}"/>
          </ac:spMkLst>
        </pc:spChg>
        <pc:spChg chg="add del">
          <ac:chgData name="Vaish, Atul" userId="7ccb0e09-277b-41f6-84b3-8b671d171081" providerId="ADAL" clId="{4D6B72B0-46B2-406C-B854-A0C6CD7C8086}" dt="2023-02-25T17:16:06.880" v="376" actId="26606"/>
          <ac:spMkLst>
            <pc:docMk/>
            <pc:sldMk cId="2789660416" sldId="290"/>
            <ac:spMk id="59" creationId="{FC62434D-2094-4FE0-9DE1-66F7D01E0F9F}"/>
          </ac:spMkLst>
        </pc:spChg>
        <pc:spChg chg="add del">
          <ac:chgData name="Vaish, Atul" userId="7ccb0e09-277b-41f6-84b3-8b671d171081" providerId="ADAL" clId="{4D6B72B0-46B2-406C-B854-A0C6CD7C8086}" dt="2023-02-25T17:16:06.880" v="376" actId="26606"/>
          <ac:spMkLst>
            <pc:docMk/>
            <pc:sldMk cId="2789660416" sldId="290"/>
            <ac:spMk id="67" creationId="{2BCB8B4F-F675-4134-B6FC-FE54CFAB1936}"/>
          </ac:spMkLst>
        </pc:spChg>
        <pc:spChg chg="add del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83" creationId="{E3CD7FE7-1237-41A0-B6C8-B0EFC310C435}"/>
          </ac:spMkLst>
        </pc:spChg>
        <pc:spChg chg="add del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84" creationId="{EB4E13AA-9A9A-446A-B0A3-443BA34BB51A}"/>
          </ac:spMkLst>
        </pc:spChg>
        <pc:spChg chg="add del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86" creationId="{FC62434D-2094-4FE0-9DE1-66F7D01E0F9F}"/>
          </ac:spMkLst>
        </pc:spChg>
        <pc:spChg chg="add del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88" creationId="{2BCB8B4F-F675-4134-B6FC-FE54CFAB1936}"/>
          </ac:spMkLst>
        </pc:spChg>
        <pc:spChg chg="add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95" creationId="{E3CD7FE7-1237-41A0-B6C8-B0EFC310C435}"/>
          </ac:spMkLst>
        </pc:spChg>
        <pc:spChg chg="add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97" creationId="{EB4E13AA-9A9A-446A-B0A3-443BA34BB51A}"/>
          </ac:spMkLst>
        </pc:spChg>
        <pc:spChg chg="add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107" creationId="{FC62434D-2094-4FE0-9DE1-66F7D01E0F9F}"/>
          </ac:spMkLst>
        </pc:spChg>
        <pc:spChg chg="add">
          <ac:chgData name="Vaish, Atul" userId="7ccb0e09-277b-41f6-84b3-8b671d171081" providerId="ADAL" clId="{4D6B72B0-46B2-406C-B854-A0C6CD7C8086}" dt="2023-02-25T17:16:17.988" v="381" actId="26606"/>
          <ac:spMkLst>
            <pc:docMk/>
            <pc:sldMk cId="2789660416" sldId="290"/>
            <ac:spMk id="115" creationId="{2BCB8B4F-F675-4134-B6FC-FE54CFAB1936}"/>
          </ac:spMkLst>
        </pc:spChg>
        <pc:grpChg chg="add del">
          <ac:chgData name="Vaish, Atul" userId="7ccb0e09-277b-41f6-84b3-8b671d171081" providerId="ADAL" clId="{4D6B72B0-46B2-406C-B854-A0C6CD7C8086}" dt="2023-02-25T17:14:23.194" v="365" actId="26606"/>
          <ac:grpSpMkLst>
            <pc:docMk/>
            <pc:sldMk cId="2789660416" sldId="290"/>
            <ac:grpSpMk id="14" creationId="{58454601-8C5B-41C4-8012-BF42AE4E16F2}"/>
          </ac:grpSpMkLst>
        </pc:grpChg>
        <pc:grpChg chg="add del">
          <ac:chgData name="Vaish, Atul" userId="7ccb0e09-277b-41f6-84b3-8b671d171081" providerId="ADAL" clId="{4D6B72B0-46B2-406C-B854-A0C6CD7C8086}" dt="2023-02-25T17:14:23.194" v="365" actId="26606"/>
          <ac:grpSpMkLst>
            <pc:docMk/>
            <pc:sldMk cId="2789660416" sldId="290"/>
            <ac:grpSpMk id="26" creationId="{8FFC4225-9683-4D55-8686-FCDDB8BCBF38}"/>
          </ac:grpSpMkLst>
        </pc:grpChg>
        <pc:grpChg chg="add del">
          <ac:chgData name="Vaish, Atul" userId="7ccb0e09-277b-41f6-84b3-8b671d171081" providerId="ADAL" clId="{4D6B72B0-46B2-406C-B854-A0C6CD7C8086}" dt="2023-02-25T17:14:23.194" v="365" actId="26606"/>
          <ac:grpSpMkLst>
            <pc:docMk/>
            <pc:sldMk cId="2789660416" sldId="290"/>
            <ac:grpSpMk id="32" creationId="{2993EE7D-6C2F-43A3-9C60-0C79DB9E529F}"/>
          </ac:grpSpMkLst>
        </pc:grpChg>
        <pc:grpChg chg="add del">
          <ac:chgData name="Vaish, Atul" userId="7ccb0e09-277b-41f6-84b3-8b671d171081" providerId="ADAL" clId="{4D6B72B0-46B2-406C-B854-A0C6CD7C8086}" dt="2023-02-25T17:16:06.880" v="376" actId="26606"/>
          <ac:grpSpMkLst>
            <pc:docMk/>
            <pc:sldMk cId="2789660416" sldId="290"/>
            <ac:grpSpMk id="51" creationId="{5FFA6810-6C3D-4754-B472-DF60413D61FE}"/>
          </ac:grpSpMkLst>
        </pc:grpChg>
        <pc:grpChg chg="add del">
          <ac:chgData name="Vaish, Atul" userId="7ccb0e09-277b-41f6-84b3-8b671d171081" providerId="ADAL" clId="{4D6B72B0-46B2-406C-B854-A0C6CD7C8086}" dt="2023-02-25T17:16:06.880" v="376" actId="26606"/>
          <ac:grpSpMkLst>
            <pc:docMk/>
            <pc:sldMk cId="2789660416" sldId="290"/>
            <ac:grpSpMk id="61" creationId="{2767291C-F63A-465E-A2D1-04BA96121FE2}"/>
          </ac:grpSpMkLst>
        </pc:grpChg>
        <pc:grpChg chg="add del">
          <ac:chgData name="Vaish, Atul" userId="7ccb0e09-277b-41f6-84b3-8b671d171081" providerId="ADAL" clId="{4D6B72B0-46B2-406C-B854-A0C6CD7C8086}" dt="2023-02-25T17:16:06.880" v="376" actId="26606"/>
          <ac:grpSpMkLst>
            <pc:docMk/>
            <pc:sldMk cId="2789660416" sldId="290"/>
            <ac:grpSpMk id="69" creationId="{A6BBBA07-FBD1-4D0D-9EB9-F7608965F409}"/>
          </ac:grpSpMkLst>
        </pc:grpChg>
        <pc:grpChg chg="add del">
          <ac:chgData name="Vaish, Atul" userId="7ccb0e09-277b-41f6-84b3-8b671d171081" providerId="ADAL" clId="{4D6B72B0-46B2-406C-B854-A0C6CD7C8086}" dt="2023-02-25T17:16:06.880" v="376" actId="26606"/>
          <ac:grpSpMkLst>
            <pc:docMk/>
            <pc:sldMk cId="2789660416" sldId="290"/>
            <ac:grpSpMk id="75" creationId="{C34AA602-4B49-4D15-8863-224D616449F5}"/>
          </ac:grpSpMkLst>
        </pc:grpChg>
        <pc:grpChg chg="add del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85" creationId="{5FFA6810-6C3D-4754-B472-DF60413D61FE}"/>
          </ac:grpSpMkLst>
        </pc:grpChg>
        <pc:grpChg chg="add del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87" creationId="{2767291C-F63A-465E-A2D1-04BA96121FE2}"/>
          </ac:grpSpMkLst>
        </pc:grpChg>
        <pc:grpChg chg="add del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89" creationId="{A6BBBA07-FBD1-4D0D-9EB9-F7608965F409}"/>
          </ac:grpSpMkLst>
        </pc:grpChg>
        <pc:grpChg chg="add del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90" creationId="{C34AA602-4B49-4D15-8863-224D616449F5}"/>
          </ac:grpSpMkLst>
        </pc:grpChg>
        <pc:grpChg chg="add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99" creationId="{5FFA6810-6C3D-4754-B472-DF60413D61FE}"/>
          </ac:grpSpMkLst>
        </pc:grpChg>
        <pc:grpChg chg="add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109" creationId="{2767291C-F63A-465E-A2D1-04BA96121FE2}"/>
          </ac:grpSpMkLst>
        </pc:grpChg>
        <pc:grpChg chg="add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117" creationId="{A6BBBA07-FBD1-4D0D-9EB9-F7608965F409}"/>
          </ac:grpSpMkLst>
        </pc:grpChg>
        <pc:grpChg chg="add">
          <ac:chgData name="Vaish, Atul" userId="7ccb0e09-277b-41f6-84b3-8b671d171081" providerId="ADAL" clId="{4D6B72B0-46B2-406C-B854-A0C6CD7C8086}" dt="2023-02-25T17:16:17.988" v="381" actId="26606"/>
          <ac:grpSpMkLst>
            <pc:docMk/>
            <pc:sldMk cId="2789660416" sldId="290"/>
            <ac:grpSpMk id="123" creationId="{C34AA602-4B49-4D15-8863-224D616449F5}"/>
          </ac:grpSpMkLst>
        </pc:grpChg>
        <pc:picChg chg="add del mod ord">
          <ac:chgData name="Vaish, Atul" userId="7ccb0e09-277b-41f6-84b3-8b671d171081" providerId="ADAL" clId="{4D6B72B0-46B2-406C-B854-A0C6CD7C8086}" dt="2023-02-25T17:14:20.948" v="364" actId="478"/>
          <ac:picMkLst>
            <pc:docMk/>
            <pc:sldMk cId="2789660416" sldId="290"/>
            <ac:picMk id="5" creationId="{752071B9-8D79-8452-0D39-BD54A98D7C63}"/>
          </ac:picMkLst>
        </pc:picChg>
        <pc:picChg chg="add del mod">
          <ac:chgData name="Vaish, Atul" userId="7ccb0e09-277b-41f6-84b3-8b671d171081" providerId="ADAL" clId="{4D6B72B0-46B2-406C-B854-A0C6CD7C8086}" dt="2023-02-25T17:14:45.075" v="367" actId="478"/>
          <ac:picMkLst>
            <pc:docMk/>
            <pc:sldMk cId="2789660416" sldId="290"/>
            <ac:picMk id="7" creationId="{96E383FC-6780-1F2A-855C-AA4B123A7E1C}"/>
          </ac:picMkLst>
        </pc:picChg>
        <pc:picChg chg="add del mod">
          <ac:chgData name="Vaish, Atul" userId="7ccb0e09-277b-41f6-84b3-8b671d171081" providerId="ADAL" clId="{4D6B72B0-46B2-406C-B854-A0C6CD7C8086}" dt="2023-02-25T17:15:46.897" v="371" actId="478"/>
          <ac:picMkLst>
            <pc:docMk/>
            <pc:sldMk cId="2789660416" sldId="290"/>
            <ac:picMk id="13" creationId="{47DEFE1A-7AC4-3738-973B-27C0364A210A}"/>
          </ac:picMkLst>
        </pc:picChg>
        <pc:picChg chg="add del mod">
          <ac:chgData name="Vaish, Atul" userId="7ccb0e09-277b-41f6-84b3-8b671d171081" providerId="ADAL" clId="{4D6B72B0-46B2-406C-B854-A0C6CD7C8086}" dt="2023-02-25T17:15:59.911" v="374" actId="478"/>
          <ac:picMkLst>
            <pc:docMk/>
            <pc:sldMk cId="2789660416" sldId="290"/>
            <ac:picMk id="31" creationId="{907CA834-11BC-26E3-8369-76F96F7DC3E0}"/>
          </ac:picMkLst>
        </pc:picChg>
        <pc:picChg chg="add mod">
          <ac:chgData name="Vaish, Atul" userId="7ccb0e09-277b-41f6-84b3-8b671d171081" providerId="ADAL" clId="{4D6B72B0-46B2-406C-B854-A0C6CD7C8086}" dt="2023-02-25T17:16:17.988" v="381" actId="26606"/>
          <ac:picMkLst>
            <pc:docMk/>
            <pc:sldMk cId="2789660416" sldId="290"/>
            <ac:picMk id="40" creationId="{AF6A377F-6BC8-6444-BA32-F7D3CD2E2DB0}"/>
          </ac:picMkLst>
        </pc:picChg>
        <pc:cxnChg chg="add del">
          <ac:chgData name="Vaish, Atul" userId="7ccb0e09-277b-41f6-84b3-8b671d171081" providerId="ADAL" clId="{4D6B72B0-46B2-406C-B854-A0C6CD7C8086}" dt="2023-02-25T17:16:07.875" v="378" actId="26606"/>
          <ac:cxnSpMkLst>
            <pc:docMk/>
            <pc:sldMk cId="2789660416" sldId="290"/>
            <ac:cxnSpMk id="81" creationId="{CC58BC5E-E27D-44A1-8C74-503792DD1430}"/>
          </ac:cxnSpMkLst>
        </pc:cxnChg>
      </pc:sldChg>
      <pc:sldChg chg="addSp delSp modSp new mod setBg">
        <pc:chgData name="Vaish, Atul" userId="7ccb0e09-277b-41f6-84b3-8b671d171081" providerId="ADAL" clId="{4D6B72B0-46B2-406C-B854-A0C6CD7C8086}" dt="2023-02-25T17:16:43.407" v="384" actId="26606"/>
        <pc:sldMkLst>
          <pc:docMk/>
          <pc:sldMk cId="235477723" sldId="291"/>
        </pc:sldMkLst>
        <pc:spChg chg="del">
          <ac:chgData name="Vaish, Atul" userId="7ccb0e09-277b-41f6-84b3-8b671d171081" providerId="ADAL" clId="{4D6B72B0-46B2-406C-B854-A0C6CD7C8086}" dt="2023-02-25T17:16:43.407" v="384" actId="26606"/>
          <ac:spMkLst>
            <pc:docMk/>
            <pc:sldMk cId="235477723" sldId="291"/>
            <ac:spMk id="2" creationId="{F1261300-BBC5-8CB6-ECF3-A77751655C50}"/>
          </ac:spMkLst>
        </pc:spChg>
        <pc:spChg chg="del">
          <ac:chgData name="Vaish, Atul" userId="7ccb0e09-277b-41f6-84b3-8b671d171081" providerId="ADAL" clId="{4D6B72B0-46B2-406C-B854-A0C6CD7C8086}" dt="2023-02-25T17:16:41.721" v="383" actId="22"/>
          <ac:spMkLst>
            <pc:docMk/>
            <pc:sldMk cId="235477723" sldId="291"/>
            <ac:spMk id="3" creationId="{E5F77461-071B-E7A4-406B-01294E5C2906}"/>
          </ac:spMkLst>
        </pc:spChg>
        <pc:spChg chg="add">
          <ac:chgData name="Vaish, Atul" userId="7ccb0e09-277b-41f6-84b3-8b671d171081" providerId="ADAL" clId="{4D6B72B0-46B2-406C-B854-A0C6CD7C8086}" dt="2023-02-25T17:16:43.407" v="384" actId="26606"/>
          <ac:spMkLst>
            <pc:docMk/>
            <pc:sldMk cId="235477723" sldId="291"/>
            <ac:spMk id="10" creationId="{14995E8B-DB3C-4E23-9186-1613402BFDCF}"/>
          </ac:spMkLst>
        </pc:spChg>
        <pc:spChg chg="add">
          <ac:chgData name="Vaish, Atul" userId="7ccb0e09-277b-41f6-84b3-8b671d171081" providerId="ADAL" clId="{4D6B72B0-46B2-406C-B854-A0C6CD7C8086}" dt="2023-02-25T17:16:43.407" v="384" actId="26606"/>
          <ac:spMkLst>
            <pc:docMk/>
            <pc:sldMk cId="235477723" sldId="291"/>
            <ac:spMk id="12" creationId="{CF21E7C5-2080-4549-97AA-9A6688257789}"/>
          </ac:spMkLst>
        </pc:spChg>
        <pc:spChg chg="add">
          <ac:chgData name="Vaish, Atul" userId="7ccb0e09-277b-41f6-84b3-8b671d171081" providerId="ADAL" clId="{4D6B72B0-46B2-406C-B854-A0C6CD7C8086}" dt="2023-02-25T17:16:43.407" v="384" actId="26606"/>
          <ac:spMkLst>
            <pc:docMk/>
            <pc:sldMk cId="235477723" sldId="291"/>
            <ac:spMk id="22" creationId="{57957B04-C024-4B5F-B7C3-20FAE3F1D3CA}"/>
          </ac:spMkLst>
        </pc:spChg>
        <pc:spChg chg="add">
          <ac:chgData name="Vaish, Atul" userId="7ccb0e09-277b-41f6-84b3-8b671d171081" providerId="ADAL" clId="{4D6B72B0-46B2-406C-B854-A0C6CD7C8086}" dt="2023-02-25T17:16:43.407" v="384" actId="26606"/>
          <ac:spMkLst>
            <pc:docMk/>
            <pc:sldMk cId="235477723" sldId="291"/>
            <ac:spMk id="24" creationId="{C6FBFCE4-B693-49EB-9CE1-4420332195E7}"/>
          </ac:spMkLst>
        </pc:spChg>
        <pc:grpChg chg="add">
          <ac:chgData name="Vaish, Atul" userId="7ccb0e09-277b-41f6-84b3-8b671d171081" providerId="ADAL" clId="{4D6B72B0-46B2-406C-B854-A0C6CD7C8086}" dt="2023-02-25T17:16:43.407" v="384" actId="26606"/>
          <ac:grpSpMkLst>
            <pc:docMk/>
            <pc:sldMk cId="235477723" sldId="291"/>
            <ac:grpSpMk id="14" creationId="{58454601-8C5B-41C4-8012-BF42AE4E16F2}"/>
          </ac:grpSpMkLst>
        </pc:grpChg>
        <pc:grpChg chg="add">
          <ac:chgData name="Vaish, Atul" userId="7ccb0e09-277b-41f6-84b3-8b671d171081" providerId="ADAL" clId="{4D6B72B0-46B2-406C-B854-A0C6CD7C8086}" dt="2023-02-25T17:16:43.407" v="384" actId="26606"/>
          <ac:grpSpMkLst>
            <pc:docMk/>
            <pc:sldMk cId="235477723" sldId="291"/>
            <ac:grpSpMk id="26" creationId="{8FFC4225-9683-4D55-8686-FCDDB8BCBF38}"/>
          </ac:grpSpMkLst>
        </pc:grpChg>
        <pc:grpChg chg="add">
          <ac:chgData name="Vaish, Atul" userId="7ccb0e09-277b-41f6-84b3-8b671d171081" providerId="ADAL" clId="{4D6B72B0-46B2-406C-B854-A0C6CD7C8086}" dt="2023-02-25T17:16:43.407" v="384" actId="26606"/>
          <ac:grpSpMkLst>
            <pc:docMk/>
            <pc:sldMk cId="235477723" sldId="291"/>
            <ac:grpSpMk id="32" creationId="{2993EE7D-6C2F-43A3-9C60-0C79DB9E529F}"/>
          </ac:grpSpMkLst>
        </pc:grpChg>
        <pc:picChg chg="add mod ord">
          <ac:chgData name="Vaish, Atul" userId="7ccb0e09-277b-41f6-84b3-8b671d171081" providerId="ADAL" clId="{4D6B72B0-46B2-406C-B854-A0C6CD7C8086}" dt="2023-02-25T17:16:43.407" v="384" actId="26606"/>
          <ac:picMkLst>
            <pc:docMk/>
            <pc:sldMk cId="235477723" sldId="291"/>
            <ac:picMk id="5" creationId="{94A08A12-DF44-FBAA-DBCA-D2894F689EBD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5T17:18:27.837" v="389" actId="26606"/>
        <pc:sldMkLst>
          <pc:docMk/>
          <pc:sldMk cId="3350768333" sldId="292"/>
        </pc:sldMkLst>
        <pc:spChg chg="add del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" creationId="{7162A5BA-8EDB-D79B-D495-B2BB9612D81D}"/>
          </ac:spMkLst>
        </pc:spChg>
        <pc:spChg chg="del">
          <ac:chgData name="Vaish, Atul" userId="7ccb0e09-277b-41f6-84b3-8b671d171081" providerId="ADAL" clId="{4D6B72B0-46B2-406C-B854-A0C6CD7C8086}" dt="2023-02-25T17:18:22.625" v="386" actId="22"/>
          <ac:spMkLst>
            <pc:docMk/>
            <pc:sldMk cId="3350768333" sldId="292"/>
            <ac:spMk id="3" creationId="{7AD99E77-0E93-5EC1-50E7-4138DFF05F4B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10" creationId="{46D6306C-ED4F-4AAE-B4A5-EEA6AFAD726E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12" creationId="{0EC5361D-F897-4856-B945-0455A365EB24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14" creationId="{4508C0C5-2268-42B5-B3C8-4D0899E05F8C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16" creationId="{141ACBDB-38F8-4B34-8183-BD95B4E55A62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18" creationId="{DE00DB52-3455-4E2F-867B-A6D0516E175B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20" creationId="{9E914C83-E0D8-4953-92D5-169D28CB43AE}"/>
          </ac:spMkLst>
        </pc:spChg>
        <pc:spChg chg="add del">
          <ac:chgData name="Vaish, Atul" userId="7ccb0e09-277b-41f6-84b3-8b671d171081" providerId="ADAL" clId="{4D6B72B0-46B2-406C-B854-A0C6CD7C8086}" dt="2023-02-25T17:18:27.828" v="388" actId="26606"/>
          <ac:spMkLst>
            <pc:docMk/>
            <pc:sldMk cId="3350768333" sldId="292"/>
            <ac:spMk id="22" creationId="{3512E083-F550-46AF-8490-767ECFD00CB7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4" creationId="{F3060C83-F051-4F0E-ABAD-AA0DFC48B218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5" creationId="{83C98ABE-055B-441F-B07E-44F97F083C39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6" creationId="{29FDB030-9B49-4CED-8CCD-4D99382388AC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7" creationId="{3783CA14-24A1-485C-8B30-D6A5D87987AD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8" creationId="{9A97C86A-04D6-40F7-AE84-31AB43E6A846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29" creationId="{FF9F2414-84E8-453E-B1F3-389FDE8192D9}"/>
          </ac:spMkLst>
        </pc:spChg>
        <pc:spChg chg="add">
          <ac:chgData name="Vaish, Atul" userId="7ccb0e09-277b-41f6-84b3-8b671d171081" providerId="ADAL" clId="{4D6B72B0-46B2-406C-B854-A0C6CD7C8086}" dt="2023-02-25T17:18:27.837" v="389" actId="26606"/>
          <ac:spMkLst>
            <pc:docMk/>
            <pc:sldMk cId="3350768333" sldId="292"/>
            <ac:spMk id="30" creationId="{3ECA69A1-7536-43AC-85EF-C7106179F5ED}"/>
          </ac:spMkLst>
        </pc:spChg>
        <pc:picChg chg="add mod ord">
          <ac:chgData name="Vaish, Atul" userId="7ccb0e09-277b-41f6-84b3-8b671d171081" providerId="ADAL" clId="{4D6B72B0-46B2-406C-B854-A0C6CD7C8086}" dt="2023-02-25T17:18:27.837" v="389" actId="26606"/>
          <ac:picMkLst>
            <pc:docMk/>
            <pc:sldMk cId="3350768333" sldId="292"/>
            <ac:picMk id="5" creationId="{7E40132B-5045-A604-A1D5-612924BAF5EF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06:15:07.884" v="554" actId="26606"/>
        <pc:sldMkLst>
          <pc:docMk/>
          <pc:sldMk cId="4142952634" sldId="293"/>
        </pc:sldMkLst>
        <pc:spChg chg="del">
          <ac:chgData name="Vaish, Atul" userId="7ccb0e09-277b-41f6-84b3-8b671d171081" providerId="ADAL" clId="{4D6B72B0-46B2-406C-B854-A0C6CD7C8086}" dt="2023-02-26T06:15:07.884" v="554" actId="26606"/>
          <ac:spMkLst>
            <pc:docMk/>
            <pc:sldMk cId="4142952634" sldId="293"/>
            <ac:spMk id="2" creationId="{C7BCB86D-B3A3-7A7D-A4F9-E9E85ABE06A7}"/>
          </ac:spMkLst>
        </pc:spChg>
        <pc:spChg chg="del">
          <ac:chgData name="Vaish, Atul" userId="7ccb0e09-277b-41f6-84b3-8b671d171081" providerId="ADAL" clId="{4D6B72B0-46B2-406C-B854-A0C6CD7C8086}" dt="2023-02-26T06:15:07.884" v="554" actId="26606"/>
          <ac:spMkLst>
            <pc:docMk/>
            <pc:sldMk cId="4142952634" sldId="293"/>
            <ac:spMk id="3" creationId="{BC21284B-339E-3B47-7C8A-DFC8DE9CE891}"/>
          </ac:spMkLst>
        </pc:spChg>
        <pc:spChg chg="add">
          <ac:chgData name="Vaish, Atul" userId="7ccb0e09-277b-41f6-84b3-8b671d171081" providerId="ADAL" clId="{4D6B72B0-46B2-406C-B854-A0C6CD7C8086}" dt="2023-02-26T06:15:07.884" v="554" actId="26606"/>
          <ac:spMkLst>
            <pc:docMk/>
            <pc:sldMk cId="4142952634" sldId="293"/>
            <ac:spMk id="10" creationId="{AB8C311F-7253-4AED-9701-7FC0708C41C7}"/>
          </ac:spMkLst>
        </pc:spChg>
        <pc:spChg chg="add">
          <ac:chgData name="Vaish, Atul" userId="7ccb0e09-277b-41f6-84b3-8b671d171081" providerId="ADAL" clId="{4D6B72B0-46B2-406C-B854-A0C6CD7C8086}" dt="2023-02-26T06:15:07.884" v="554" actId="26606"/>
          <ac:spMkLst>
            <pc:docMk/>
            <pc:sldMk cId="4142952634" sldId="293"/>
            <ac:spMk id="12" creationId="{E2384209-CB15-4CDF-9D31-C44FD9A3F20D}"/>
          </ac:spMkLst>
        </pc:spChg>
        <pc:spChg chg="add">
          <ac:chgData name="Vaish, Atul" userId="7ccb0e09-277b-41f6-84b3-8b671d171081" providerId="ADAL" clId="{4D6B72B0-46B2-406C-B854-A0C6CD7C8086}" dt="2023-02-26T06:15:07.884" v="554" actId="26606"/>
          <ac:spMkLst>
            <pc:docMk/>
            <pc:sldMk cId="4142952634" sldId="293"/>
            <ac:spMk id="14" creationId="{2633B3B5-CC90-43F0-8714-D31D1F3F0209}"/>
          </ac:spMkLst>
        </pc:spChg>
        <pc:spChg chg="add">
          <ac:chgData name="Vaish, Atul" userId="7ccb0e09-277b-41f6-84b3-8b671d171081" providerId="ADAL" clId="{4D6B72B0-46B2-406C-B854-A0C6CD7C8086}" dt="2023-02-26T06:15:07.884" v="554" actId="26606"/>
          <ac:spMkLst>
            <pc:docMk/>
            <pc:sldMk cId="4142952634" sldId="293"/>
            <ac:spMk id="16" creationId="{A8D57A06-A426-446D-B02C-A2DC6B62E45E}"/>
          </ac:spMkLst>
        </pc:spChg>
        <pc:picChg chg="add mod">
          <ac:chgData name="Vaish, Atul" userId="7ccb0e09-277b-41f6-84b3-8b671d171081" providerId="ADAL" clId="{4D6B72B0-46B2-406C-B854-A0C6CD7C8086}" dt="2023-02-26T06:15:07.884" v="554" actId="26606"/>
          <ac:picMkLst>
            <pc:docMk/>
            <pc:sldMk cId="4142952634" sldId="293"/>
            <ac:picMk id="5" creationId="{F41B64E1-76B3-1C16-6ED0-76C4D68A6D0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7:27:46.535" v="497" actId="26606"/>
        <pc:sldMkLst>
          <pc:docMk/>
          <pc:sldMk cId="4157454890" sldId="294"/>
        </pc:sldMkLst>
        <pc:spChg chg="del">
          <ac:chgData name="Vaish, Atul" userId="7ccb0e09-277b-41f6-84b3-8b671d171081" providerId="ADAL" clId="{4D6B72B0-46B2-406C-B854-A0C6CD7C8086}" dt="2023-02-25T17:27:46.535" v="497" actId="26606"/>
          <ac:spMkLst>
            <pc:docMk/>
            <pc:sldMk cId="4157454890" sldId="294"/>
            <ac:spMk id="2" creationId="{2F055685-897D-530F-4668-36117722C4AC}"/>
          </ac:spMkLst>
        </pc:spChg>
        <pc:spChg chg="del">
          <ac:chgData name="Vaish, Atul" userId="7ccb0e09-277b-41f6-84b3-8b671d171081" providerId="ADAL" clId="{4D6B72B0-46B2-406C-B854-A0C6CD7C8086}" dt="2023-02-25T17:27:44.814" v="496" actId="22"/>
          <ac:spMkLst>
            <pc:docMk/>
            <pc:sldMk cId="4157454890" sldId="294"/>
            <ac:spMk id="3" creationId="{13E338F7-D434-80E5-607F-55D040000FFA}"/>
          </ac:spMkLst>
        </pc:spChg>
        <pc:picChg chg="add mod ord">
          <ac:chgData name="Vaish, Atul" userId="7ccb0e09-277b-41f6-84b3-8b671d171081" providerId="ADAL" clId="{4D6B72B0-46B2-406C-B854-A0C6CD7C8086}" dt="2023-02-25T17:27:46.535" v="497" actId="26606"/>
          <ac:picMkLst>
            <pc:docMk/>
            <pc:sldMk cId="4157454890" sldId="294"/>
            <ac:picMk id="5" creationId="{46AF08A7-53BD-3909-52F8-47D290CDBE78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5T17:29:48.621" v="500" actId="26606"/>
        <pc:sldMkLst>
          <pc:docMk/>
          <pc:sldMk cId="1827047074" sldId="295"/>
        </pc:sldMkLst>
        <pc:spChg chg="del">
          <ac:chgData name="Vaish, Atul" userId="7ccb0e09-277b-41f6-84b3-8b671d171081" providerId="ADAL" clId="{4D6B72B0-46B2-406C-B854-A0C6CD7C8086}" dt="2023-02-25T17:29:48.621" v="500" actId="26606"/>
          <ac:spMkLst>
            <pc:docMk/>
            <pc:sldMk cId="1827047074" sldId="295"/>
            <ac:spMk id="2" creationId="{71814C8E-0861-4361-86F9-49E64B4088D8}"/>
          </ac:spMkLst>
        </pc:spChg>
        <pc:spChg chg="del">
          <ac:chgData name="Vaish, Atul" userId="7ccb0e09-277b-41f6-84b3-8b671d171081" providerId="ADAL" clId="{4D6B72B0-46B2-406C-B854-A0C6CD7C8086}" dt="2023-02-25T17:29:46.470" v="499" actId="22"/>
          <ac:spMkLst>
            <pc:docMk/>
            <pc:sldMk cId="1827047074" sldId="295"/>
            <ac:spMk id="3" creationId="{DAAF2871-73EF-88E5-9A27-C76E6AA55C9E}"/>
          </ac:spMkLst>
        </pc:spChg>
        <pc:picChg chg="add mod ord">
          <ac:chgData name="Vaish, Atul" userId="7ccb0e09-277b-41f6-84b3-8b671d171081" providerId="ADAL" clId="{4D6B72B0-46B2-406C-B854-A0C6CD7C8086}" dt="2023-02-25T17:29:48.621" v="500" actId="26606"/>
          <ac:picMkLst>
            <pc:docMk/>
            <pc:sldMk cId="1827047074" sldId="295"/>
            <ac:picMk id="5" creationId="{4E59482F-35B4-BC54-9B1F-897924331AB5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06:14:40.717" v="552" actId="26606"/>
        <pc:sldMkLst>
          <pc:docMk/>
          <pc:sldMk cId="2670001570" sldId="296"/>
        </pc:sldMkLst>
        <pc:spChg chg="mod">
          <ac:chgData name="Vaish, Atul" userId="7ccb0e09-277b-41f6-84b3-8b671d171081" providerId="ADAL" clId="{4D6B72B0-46B2-406C-B854-A0C6CD7C8086}" dt="2023-02-26T06:14:40.717" v="552" actId="26606"/>
          <ac:spMkLst>
            <pc:docMk/>
            <pc:sldMk cId="2670001570" sldId="296"/>
            <ac:spMk id="2" creationId="{06D31302-32D9-EE37-2605-CB9A37635B31}"/>
          </ac:spMkLst>
        </pc:spChg>
        <pc:spChg chg="del">
          <ac:chgData name="Vaish, Atul" userId="7ccb0e09-277b-41f6-84b3-8b671d171081" providerId="ADAL" clId="{4D6B72B0-46B2-406C-B854-A0C6CD7C8086}" dt="2023-02-26T06:13:35.111" v="502" actId="21"/>
          <ac:spMkLst>
            <pc:docMk/>
            <pc:sldMk cId="2670001570" sldId="296"/>
            <ac:spMk id="3" creationId="{7C7DDA87-FEA0-8695-1007-5547CA63C84B}"/>
          </ac:spMkLst>
        </pc:spChg>
        <pc:spChg chg="add">
          <ac:chgData name="Vaish, Atul" userId="7ccb0e09-277b-41f6-84b3-8b671d171081" providerId="ADAL" clId="{4D6B72B0-46B2-406C-B854-A0C6CD7C8086}" dt="2023-02-26T06:14:40.717" v="552" actId="26606"/>
          <ac:spMkLst>
            <pc:docMk/>
            <pc:sldMk cId="2670001570" sldId="296"/>
            <ac:spMk id="7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6T06:14:40.717" v="552" actId="26606"/>
          <ac:spMkLst>
            <pc:docMk/>
            <pc:sldMk cId="2670001570" sldId="296"/>
            <ac:spMk id="9" creationId="{DF9AD32D-FF05-44F4-BD4D-9CEE89B71EB9}"/>
          </ac:spMkLst>
        </pc:spChg>
      </pc:sldChg>
      <pc:sldChg chg="addSp delSp modSp new mod setBg">
        <pc:chgData name="Vaish, Atul" userId="7ccb0e09-277b-41f6-84b3-8b671d171081" providerId="ADAL" clId="{4D6B72B0-46B2-406C-B854-A0C6CD7C8086}" dt="2023-02-26T06:18:59.876" v="557" actId="26606"/>
        <pc:sldMkLst>
          <pc:docMk/>
          <pc:sldMk cId="1769356110" sldId="297"/>
        </pc:sldMkLst>
        <pc:spChg chg="del">
          <ac:chgData name="Vaish, Atul" userId="7ccb0e09-277b-41f6-84b3-8b671d171081" providerId="ADAL" clId="{4D6B72B0-46B2-406C-B854-A0C6CD7C8086}" dt="2023-02-26T06:18:59.876" v="557" actId="26606"/>
          <ac:spMkLst>
            <pc:docMk/>
            <pc:sldMk cId="1769356110" sldId="297"/>
            <ac:spMk id="2" creationId="{6CBCE9AC-BFD2-DF51-0A32-4AA6D8F3E98A}"/>
          </ac:spMkLst>
        </pc:spChg>
        <pc:spChg chg="del">
          <ac:chgData name="Vaish, Atul" userId="7ccb0e09-277b-41f6-84b3-8b671d171081" providerId="ADAL" clId="{4D6B72B0-46B2-406C-B854-A0C6CD7C8086}" dt="2023-02-26T06:18:57.566" v="556" actId="22"/>
          <ac:spMkLst>
            <pc:docMk/>
            <pc:sldMk cId="1769356110" sldId="297"/>
            <ac:spMk id="3" creationId="{34284554-BBEA-958C-7275-0CC87B88842B}"/>
          </ac:spMkLst>
        </pc:spChg>
        <pc:spChg chg="add">
          <ac:chgData name="Vaish, Atul" userId="7ccb0e09-277b-41f6-84b3-8b671d171081" providerId="ADAL" clId="{4D6B72B0-46B2-406C-B854-A0C6CD7C8086}" dt="2023-02-26T06:18:59.876" v="557" actId="26606"/>
          <ac:spMkLst>
            <pc:docMk/>
            <pc:sldMk cId="1769356110" sldId="297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06:18:59.876" v="557" actId="26606"/>
          <ac:spMkLst>
            <pc:docMk/>
            <pc:sldMk cId="1769356110" sldId="29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06:18:59.876" v="557" actId="26606"/>
          <ac:picMkLst>
            <pc:docMk/>
            <pc:sldMk cId="1769356110" sldId="297"/>
            <ac:picMk id="5" creationId="{4D328FF1-9866-86B0-C44C-611443C94C25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06:27:17.829" v="560" actId="26606"/>
        <pc:sldMkLst>
          <pc:docMk/>
          <pc:sldMk cId="897301136" sldId="298"/>
        </pc:sldMkLst>
        <pc:spChg chg="del">
          <ac:chgData name="Vaish, Atul" userId="7ccb0e09-277b-41f6-84b3-8b671d171081" providerId="ADAL" clId="{4D6B72B0-46B2-406C-B854-A0C6CD7C8086}" dt="2023-02-26T06:27:17.829" v="560" actId="26606"/>
          <ac:spMkLst>
            <pc:docMk/>
            <pc:sldMk cId="897301136" sldId="298"/>
            <ac:spMk id="2" creationId="{6924C008-6D39-78C9-F37F-E88B046130A4}"/>
          </ac:spMkLst>
        </pc:spChg>
        <pc:spChg chg="del">
          <ac:chgData name="Vaish, Atul" userId="7ccb0e09-277b-41f6-84b3-8b671d171081" providerId="ADAL" clId="{4D6B72B0-46B2-406C-B854-A0C6CD7C8086}" dt="2023-02-26T06:27:16.276" v="559" actId="22"/>
          <ac:spMkLst>
            <pc:docMk/>
            <pc:sldMk cId="897301136" sldId="298"/>
            <ac:spMk id="3" creationId="{83FD74A8-331A-5512-99D9-BA01693B57C7}"/>
          </ac:spMkLst>
        </pc:spChg>
        <pc:spChg chg="add">
          <ac:chgData name="Vaish, Atul" userId="7ccb0e09-277b-41f6-84b3-8b671d171081" providerId="ADAL" clId="{4D6B72B0-46B2-406C-B854-A0C6CD7C8086}" dt="2023-02-26T06:27:17.829" v="560" actId="26606"/>
          <ac:spMkLst>
            <pc:docMk/>
            <pc:sldMk cId="897301136" sldId="298"/>
            <ac:spMk id="10" creationId="{6FF0F0B8-5B06-4174-9742-1FD7ABE712A7}"/>
          </ac:spMkLst>
        </pc:spChg>
        <pc:picChg chg="add mod ord">
          <ac:chgData name="Vaish, Atul" userId="7ccb0e09-277b-41f6-84b3-8b671d171081" providerId="ADAL" clId="{4D6B72B0-46B2-406C-B854-A0C6CD7C8086}" dt="2023-02-26T06:27:17.829" v="560" actId="26606"/>
          <ac:picMkLst>
            <pc:docMk/>
            <pc:sldMk cId="897301136" sldId="298"/>
            <ac:picMk id="5" creationId="{5FBE29AC-8960-7F68-6617-CA24BBCED8C1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08:24:01.935" v="594" actId="1076"/>
        <pc:sldMkLst>
          <pc:docMk/>
          <pc:sldMk cId="499743434" sldId="299"/>
        </pc:sldMkLst>
        <pc:spChg chg="del">
          <ac:chgData name="Vaish, Atul" userId="7ccb0e09-277b-41f6-84b3-8b671d171081" providerId="ADAL" clId="{4D6B72B0-46B2-406C-B854-A0C6CD7C8086}" dt="2023-02-26T06:32:06.116" v="563" actId="26606"/>
          <ac:spMkLst>
            <pc:docMk/>
            <pc:sldMk cId="499743434" sldId="299"/>
            <ac:spMk id="2" creationId="{60BF8211-1644-318B-6033-AA0D97EF108B}"/>
          </ac:spMkLst>
        </pc:spChg>
        <pc:spChg chg="del">
          <ac:chgData name="Vaish, Atul" userId="7ccb0e09-277b-41f6-84b3-8b671d171081" providerId="ADAL" clId="{4D6B72B0-46B2-406C-B854-A0C6CD7C8086}" dt="2023-02-26T06:32:03.860" v="562" actId="22"/>
          <ac:spMkLst>
            <pc:docMk/>
            <pc:sldMk cId="499743434" sldId="299"/>
            <ac:spMk id="3" creationId="{342C6A12-3857-8710-EB41-5B9FA5C140B6}"/>
          </ac:spMkLst>
        </pc:spChg>
        <pc:spChg chg="add mod">
          <ac:chgData name="Vaish, Atul" userId="7ccb0e09-277b-41f6-84b3-8b671d171081" providerId="ADAL" clId="{4D6B72B0-46B2-406C-B854-A0C6CD7C8086}" dt="2023-02-26T08:24:01.935" v="594" actId="1076"/>
          <ac:spMkLst>
            <pc:docMk/>
            <pc:sldMk cId="499743434" sldId="299"/>
            <ac:spMk id="6" creationId="{A7ECD32F-4176-AC7F-D3A4-FAF2A343A8F4}"/>
          </ac:spMkLst>
        </pc:spChg>
        <pc:spChg chg="add">
          <ac:chgData name="Vaish, Atul" userId="7ccb0e09-277b-41f6-84b3-8b671d171081" providerId="ADAL" clId="{4D6B72B0-46B2-406C-B854-A0C6CD7C8086}" dt="2023-02-26T06:32:06.116" v="563" actId="26606"/>
          <ac:spMkLst>
            <pc:docMk/>
            <pc:sldMk cId="499743434" sldId="299"/>
            <ac:spMk id="10" creationId="{6FF0F0B8-5B06-4174-9742-1FD7ABE712A7}"/>
          </ac:spMkLst>
        </pc:spChg>
        <pc:picChg chg="add mod ord">
          <ac:chgData name="Vaish, Atul" userId="7ccb0e09-277b-41f6-84b3-8b671d171081" providerId="ADAL" clId="{4D6B72B0-46B2-406C-B854-A0C6CD7C8086}" dt="2023-02-26T06:32:06.116" v="563" actId="26606"/>
          <ac:picMkLst>
            <pc:docMk/>
            <pc:sldMk cId="499743434" sldId="299"/>
            <ac:picMk id="5" creationId="{C9C4947B-DDCA-897D-F295-3313ADA486FC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08:44:08.288" v="657" actId="6549"/>
        <pc:sldMkLst>
          <pc:docMk/>
          <pc:sldMk cId="2124183683" sldId="300"/>
        </pc:sldMkLst>
        <pc:spChg chg="mod">
          <ac:chgData name="Vaish, Atul" userId="7ccb0e09-277b-41f6-84b3-8b671d171081" providerId="ADAL" clId="{4D6B72B0-46B2-406C-B854-A0C6CD7C8086}" dt="2023-02-26T08:44:08.288" v="657" actId="6549"/>
          <ac:spMkLst>
            <pc:docMk/>
            <pc:sldMk cId="2124183683" sldId="300"/>
            <ac:spMk id="2" creationId="{0E6F8714-356D-B215-5564-222C7CCDD7D0}"/>
          </ac:spMkLst>
        </pc:spChg>
        <pc:spChg chg="del">
          <ac:chgData name="Vaish, Atul" userId="7ccb0e09-277b-41f6-84b3-8b671d171081" providerId="ADAL" clId="{4D6B72B0-46B2-406C-B854-A0C6CD7C8086}" dt="2023-02-26T08:40:26.771" v="596" actId="21"/>
          <ac:spMkLst>
            <pc:docMk/>
            <pc:sldMk cId="2124183683" sldId="300"/>
            <ac:spMk id="3" creationId="{BFF319E9-FBD1-72A4-7071-2F8666BBD7E6}"/>
          </ac:spMkLst>
        </pc:spChg>
        <pc:spChg chg="add del">
          <ac:chgData name="Vaish, Atul" userId="7ccb0e09-277b-41f6-84b3-8b671d171081" providerId="ADAL" clId="{4D6B72B0-46B2-406C-B854-A0C6CD7C8086}" dt="2023-02-26T08:41:30.290" v="635" actId="26606"/>
          <ac:spMkLst>
            <pc:docMk/>
            <pc:sldMk cId="2124183683" sldId="300"/>
            <ac:spMk id="8" creationId="{71B2258F-86CA-4D4D-8270-BC05FCDEBFB3}"/>
          </ac:spMkLst>
        </pc:spChg>
        <pc:spChg chg="add">
          <ac:chgData name="Vaish, Atul" userId="7ccb0e09-277b-41f6-84b3-8b671d171081" providerId="ADAL" clId="{4D6B72B0-46B2-406C-B854-A0C6CD7C8086}" dt="2023-02-26T08:41:30.290" v="635" actId="26606"/>
          <ac:spMkLst>
            <pc:docMk/>
            <pc:sldMk cId="2124183683" sldId="300"/>
            <ac:spMk id="13" creationId="{5A59F003-E00A-43F9-91DC-CC54E3B87466}"/>
          </ac:spMkLst>
        </pc:spChg>
        <pc:spChg chg="add">
          <ac:chgData name="Vaish, Atul" userId="7ccb0e09-277b-41f6-84b3-8b671d171081" providerId="ADAL" clId="{4D6B72B0-46B2-406C-B854-A0C6CD7C8086}" dt="2023-02-26T08:41:30.290" v="635" actId="26606"/>
          <ac:spMkLst>
            <pc:docMk/>
            <pc:sldMk cId="2124183683" sldId="300"/>
            <ac:spMk id="15" creationId="{D74A4382-E3AD-430A-9A1F-DFA3E0E77A7D}"/>
          </ac:spMkLst>
        </pc:spChg>
        <pc:spChg chg="add">
          <ac:chgData name="Vaish, Atul" userId="7ccb0e09-277b-41f6-84b3-8b671d171081" providerId="ADAL" clId="{4D6B72B0-46B2-406C-B854-A0C6CD7C8086}" dt="2023-02-26T08:41:30.290" v="635" actId="26606"/>
          <ac:spMkLst>
            <pc:docMk/>
            <pc:sldMk cId="2124183683" sldId="300"/>
            <ac:spMk id="17" creationId="{79F40191-0F44-4FD1-82CC-ACB507C14BE6}"/>
          </ac:spMkLst>
        </pc:spChg>
        <pc:picChg chg="add mod">
          <ac:chgData name="Vaish, Atul" userId="7ccb0e09-277b-41f6-84b3-8b671d171081" providerId="ADAL" clId="{4D6B72B0-46B2-406C-B854-A0C6CD7C8086}" dt="2023-02-26T08:41:30.290" v="635" actId="26606"/>
          <ac:picMkLst>
            <pc:docMk/>
            <pc:sldMk cId="2124183683" sldId="300"/>
            <ac:picMk id="4" creationId="{D4380EFB-ECB9-C920-4992-E86B015EFF8F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08:44:25.853" v="658" actId="26606"/>
        <pc:sldMkLst>
          <pc:docMk/>
          <pc:sldMk cId="1045057160" sldId="301"/>
        </pc:sldMkLst>
        <pc:spChg chg="del">
          <ac:chgData name="Vaish, Atul" userId="7ccb0e09-277b-41f6-84b3-8b671d171081" providerId="ADAL" clId="{4D6B72B0-46B2-406C-B854-A0C6CD7C8086}" dt="2023-02-26T08:42:08.291" v="637" actId="26606"/>
          <ac:spMkLst>
            <pc:docMk/>
            <pc:sldMk cId="1045057160" sldId="301"/>
            <ac:spMk id="2" creationId="{568391DE-8602-954A-A1D7-D49837C80DD3}"/>
          </ac:spMkLst>
        </pc:spChg>
        <pc:spChg chg="del">
          <ac:chgData name="Vaish, Atul" userId="7ccb0e09-277b-41f6-84b3-8b671d171081" providerId="ADAL" clId="{4D6B72B0-46B2-406C-B854-A0C6CD7C8086}" dt="2023-02-26T08:42:08.291" v="637" actId="26606"/>
          <ac:spMkLst>
            <pc:docMk/>
            <pc:sldMk cId="1045057160" sldId="301"/>
            <ac:spMk id="3" creationId="{D6E4938A-81B4-23BE-DA6C-CBD26A91B749}"/>
          </ac:spMkLst>
        </pc:spChg>
        <pc:spChg chg="add del">
          <ac:chgData name="Vaish, Atul" userId="7ccb0e09-277b-41f6-84b3-8b671d171081" providerId="ADAL" clId="{4D6B72B0-46B2-406C-B854-A0C6CD7C8086}" dt="2023-02-26T08:44:25.853" v="658" actId="26606"/>
          <ac:spMkLst>
            <pc:docMk/>
            <pc:sldMk cId="1045057160" sldId="301"/>
            <ac:spMk id="10" creationId="{01D0AF59-99C3-4251-AB9A-C966C6AD4400}"/>
          </ac:spMkLst>
        </pc:spChg>
        <pc:spChg chg="add del">
          <ac:chgData name="Vaish, Atul" userId="7ccb0e09-277b-41f6-84b3-8b671d171081" providerId="ADAL" clId="{4D6B72B0-46B2-406C-B854-A0C6CD7C8086}" dt="2023-02-26T08:44:25.853" v="658" actId="26606"/>
          <ac:spMkLst>
            <pc:docMk/>
            <pc:sldMk cId="1045057160" sldId="301"/>
            <ac:spMk id="12" creationId="{1855405F-37A2-4869-9154-F8BE3BECE6C3}"/>
          </ac:spMkLst>
        </pc:spChg>
        <pc:spChg chg="add">
          <ac:chgData name="Vaish, Atul" userId="7ccb0e09-277b-41f6-84b3-8b671d171081" providerId="ADAL" clId="{4D6B72B0-46B2-406C-B854-A0C6CD7C8086}" dt="2023-02-26T08:44:25.853" v="658" actId="26606"/>
          <ac:spMkLst>
            <pc:docMk/>
            <pc:sldMk cId="1045057160" sldId="301"/>
            <ac:spMk id="17" creationId="{AB8C311F-7253-4AED-9701-7FC0708C41C7}"/>
          </ac:spMkLst>
        </pc:spChg>
        <pc:spChg chg="add">
          <ac:chgData name="Vaish, Atul" userId="7ccb0e09-277b-41f6-84b3-8b671d171081" providerId="ADAL" clId="{4D6B72B0-46B2-406C-B854-A0C6CD7C8086}" dt="2023-02-26T08:44:25.853" v="658" actId="26606"/>
          <ac:spMkLst>
            <pc:docMk/>
            <pc:sldMk cId="1045057160" sldId="301"/>
            <ac:spMk id="19" creationId="{E2384209-CB15-4CDF-9D31-C44FD9A3F20D}"/>
          </ac:spMkLst>
        </pc:spChg>
        <pc:spChg chg="add">
          <ac:chgData name="Vaish, Atul" userId="7ccb0e09-277b-41f6-84b3-8b671d171081" providerId="ADAL" clId="{4D6B72B0-46B2-406C-B854-A0C6CD7C8086}" dt="2023-02-26T08:44:25.853" v="658" actId="26606"/>
          <ac:spMkLst>
            <pc:docMk/>
            <pc:sldMk cId="1045057160" sldId="301"/>
            <ac:spMk id="21" creationId="{2633B3B5-CC90-43F0-8714-D31D1F3F0209}"/>
          </ac:spMkLst>
        </pc:spChg>
        <pc:spChg chg="add">
          <ac:chgData name="Vaish, Atul" userId="7ccb0e09-277b-41f6-84b3-8b671d171081" providerId="ADAL" clId="{4D6B72B0-46B2-406C-B854-A0C6CD7C8086}" dt="2023-02-26T08:44:25.853" v="658" actId="26606"/>
          <ac:spMkLst>
            <pc:docMk/>
            <pc:sldMk cId="1045057160" sldId="301"/>
            <ac:spMk id="23" creationId="{A8D57A06-A426-446D-B02C-A2DC6B62E45E}"/>
          </ac:spMkLst>
        </pc:spChg>
        <pc:picChg chg="add mod">
          <ac:chgData name="Vaish, Atul" userId="7ccb0e09-277b-41f6-84b3-8b671d171081" providerId="ADAL" clId="{4D6B72B0-46B2-406C-B854-A0C6CD7C8086}" dt="2023-02-26T08:44:25.853" v="658" actId="26606"/>
          <ac:picMkLst>
            <pc:docMk/>
            <pc:sldMk cId="1045057160" sldId="301"/>
            <ac:picMk id="5" creationId="{93F70B9B-F3E9-E244-1B2D-5DBE60CFC26A}"/>
          </ac:picMkLst>
        </pc:picChg>
      </pc:sldChg>
      <pc:sldChg chg="addSp delSp add del setBg delDesignElem">
        <pc:chgData name="Vaish, Atul" userId="7ccb0e09-277b-41f6-84b3-8b671d171081" providerId="ADAL" clId="{4D6B72B0-46B2-406C-B854-A0C6CD7C8086}" dt="2023-02-26T09:09:16.504" v="769"/>
        <pc:sldMkLst>
          <pc:docMk/>
          <pc:sldMk cId="1142522367" sldId="302"/>
        </pc:sldMkLst>
        <pc:spChg chg="add del">
          <ac:chgData name="Vaish, Atul" userId="7ccb0e09-277b-41f6-84b3-8b671d171081" providerId="ADAL" clId="{4D6B72B0-46B2-406C-B854-A0C6CD7C8086}" dt="2023-02-26T09:09:16.504" v="769"/>
          <ac:spMkLst>
            <pc:docMk/>
            <pc:sldMk cId="1142522367" sldId="302"/>
            <ac:spMk id="21" creationId="{32BC26D8-82FB-445E-AA49-62A77D7C1EE0}"/>
          </ac:spMkLst>
        </pc:spChg>
        <pc:spChg chg="add del">
          <ac:chgData name="Vaish, Atul" userId="7ccb0e09-277b-41f6-84b3-8b671d171081" providerId="ADAL" clId="{4D6B72B0-46B2-406C-B854-A0C6CD7C8086}" dt="2023-02-26T09:09:16.504" v="769"/>
          <ac:spMkLst>
            <pc:docMk/>
            <pc:sldMk cId="1142522367" sldId="302"/>
            <ac:spMk id="23" creationId="{CB44330D-EA18-4254-AA95-EB49948539B8}"/>
          </ac:spMkLst>
        </pc:spChg>
      </pc:sldChg>
      <pc:sldChg chg="addSp delSp modSp new add del mod setBg">
        <pc:chgData name="Vaish, Atul" userId="7ccb0e09-277b-41f6-84b3-8b671d171081" providerId="ADAL" clId="{4D6B72B0-46B2-406C-B854-A0C6CD7C8086}" dt="2023-02-26T09:11:52.988" v="792" actId="2696"/>
        <pc:sldMkLst>
          <pc:docMk/>
          <pc:sldMk cId="1368483955" sldId="302"/>
        </pc:sldMkLst>
        <pc:spChg chg="del">
          <ac:chgData name="Vaish, Atul" userId="7ccb0e09-277b-41f6-84b3-8b671d171081" providerId="ADAL" clId="{4D6B72B0-46B2-406C-B854-A0C6CD7C8086}" dt="2023-02-26T08:46:35.834" v="697" actId="26606"/>
          <ac:spMkLst>
            <pc:docMk/>
            <pc:sldMk cId="1368483955" sldId="302"/>
            <ac:spMk id="2" creationId="{3C46A016-338E-F313-70B6-1D34FCCB6774}"/>
          </ac:spMkLst>
        </pc:spChg>
        <pc:spChg chg="del">
          <ac:chgData name="Vaish, Atul" userId="7ccb0e09-277b-41f6-84b3-8b671d171081" providerId="ADAL" clId="{4D6B72B0-46B2-406C-B854-A0C6CD7C8086}" dt="2023-02-26T08:46:33.357" v="696" actId="22"/>
          <ac:spMkLst>
            <pc:docMk/>
            <pc:sldMk cId="1368483955" sldId="302"/>
            <ac:spMk id="3" creationId="{7F2587B4-97FC-B2D1-06F7-9E29D031CFFC}"/>
          </ac:spMkLst>
        </pc:spChg>
        <pc:spChg chg="add del">
          <ac:chgData name="Vaish, Atul" userId="7ccb0e09-277b-41f6-84b3-8b671d171081" providerId="ADAL" clId="{4D6B72B0-46B2-406C-B854-A0C6CD7C8086}" dt="2023-02-26T08:48:13.953" v="700" actId="26606"/>
          <ac:spMkLst>
            <pc:docMk/>
            <pc:sldMk cId="1368483955" sldId="302"/>
            <ac:spMk id="10" creationId="{AB8C311F-7253-4AED-9701-7FC0708C41C7}"/>
          </ac:spMkLst>
        </pc:spChg>
        <pc:spChg chg="add del">
          <ac:chgData name="Vaish, Atul" userId="7ccb0e09-277b-41f6-84b3-8b671d171081" providerId="ADAL" clId="{4D6B72B0-46B2-406C-B854-A0C6CD7C8086}" dt="2023-02-26T08:48:13.953" v="700" actId="26606"/>
          <ac:spMkLst>
            <pc:docMk/>
            <pc:sldMk cId="1368483955" sldId="302"/>
            <ac:spMk id="12" creationId="{FD073016-B734-483B-8953-5BADEE145112}"/>
          </ac:spMkLst>
        </pc:spChg>
        <pc:spChg chg="add del">
          <ac:chgData name="Vaish, Atul" userId="7ccb0e09-277b-41f6-84b3-8b671d171081" providerId="ADAL" clId="{4D6B72B0-46B2-406C-B854-A0C6CD7C8086}" dt="2023-02-26T08:48:13.953" v="700" actId="26606"/>
          <ac:spMkLst>
            <pc:docMk/>
            <pc:sldMk cId="1368483955" sldId="302"/>
            <ac:spMk id="14" creationId="{90A7EAB6-59D3-4325-8DE6-E0CA4009CE53}"/>
          </ac:spMkLst>
        </pc:spChg>
        <pc:spChg chg="add del">
          <ac:chgData name="Vaish, Atul" userId="7ccb0e09-277b-41f6-84b3-8b671d171081" providerId="ADAL" clId="{4D6B72B0-46B2-406C-B854-A0C6CD7C8086}" dt="2023-02-26T08:48:13.953" v="700" actId="26606"/>
          <ac:spMkLst>
            <pc:docMk/>
            <pc:sldMk cId="1368483955" sldId="302"/>
            <ac:spMk id="16" creationId="{A8D57A06-A426-446D-B02C-A2DC6B62E45E}"/>
          </ac:spMkLst>
        </pc:spChg>
        <pc:spChg chg="add">
          <ac:chgData name="Vaish, Atul" userId="7ccb0e09-277b-41f6-84b3-8b671d171081" providerId="ADAL" clId="{4D6B72B0-46B2-406C-B854-A0C6CD7C8086}" dt="2023-02-26T08:48:13.953" v="700" actId="26606"/>
          <ac:spMkLst>
            <pc:docMk/>
            <pc:sldMk cId="1368483955" sldId="302"/>
            <ac:spMk id="21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08:48:13.953" v="700" actId="26606"/>
          <ac:spMkLst>
            <pc:docMk/>
            <pc:sldMk cId="1368483955" sldId="302"/>
            <ac:spMk id="23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08:48:13.953" v="700" actId="26606"/>
          <ac:picMkLst>
            <pc:docMk/>
            <pc:sldMk cId="1368483955" sldId="302"/>
            <ac:picMk id="5" creationId="{75A30458-8094-4DCF-AF66-BBB41955B085}"/>
          </ac:picMkLst>
        </pc:picChg>
      </pc:sldChg>
      <pc:sldChg chg="delSp add setBg delDesignElem">
        <pc:chgData name="Vaish, Atul" userId="7ccb0e09-277b-41f6-84b3-8b671d171081" providerId="ADAL" clId="{4D6B72B0-46B2-406C-B854-A0C6CD7C8086}" dt="2023-02-26T09:11:57.572" v="794"/>
        <pc:sldMkLst>
          <pc:docMk/>
          <pc:sldMk cId="2746893176" sldId="302"/>
        </pc:sldMkLst>
        <pc:spChg chg="del">
          <ac:chgData name="Vaish, Atul" userId="7ccb0e09-277b-41f6-84b3-8b671d171081" providerId="ADAL" clId="{4D6B72B0-46B2-406C-B854-A0C6CD7C8086}" dt="2023-02-26T09:11:57.572" v="794"/>
          <ac:spMkLst>
            <pc:docMk/>
            <pc:sldMk cId="2746893176" sldId="302"/>
            <ac:spMk id="21" creationId="{32BC26D8-82FB-445E-AA49-62A77D7C1EE0}"/>
          </ac:spMkLst>
        </pc:spChg>
        <pc:spChg chg="del">
          <ac:chgData name="Vaish, Atul" userId="7ccb0e09-277b-41f6-84b3-8b671d171081" providerId="ADAL" clId="{4D6B72B0-46B2-406C-B854-A0C6CD7C8086}" dt="2023-02-26T09:11:57.572" v="794"/>
          <ac:spMkLst>
            <pc:docMk/>
            <pc:sldMk cId="2746893176" sldId="302"/>
            <ac:spMk id="23" creationId="{CB44330D-EA18-4254-AA95-EB49948539B8}"/>
          </ac:spMkLst>
        </pc:spChg>
      </pc:sldChg>
      <pc:sldChg chg="addSp delSp add del setBg delDesignElem">
        <pc:chgData name="Vaish, Atul" userId="7ccb0e09-277b-41f6-84b3-8b671d171081" providerId="ADAL" clId="{4D6B72B0-46B2-406C-B854-A0C6CD7C8086}" dt="2023-02-26T09:09:51.221" v="775"/>
        <pc:sldMkLst>
          <pc:docMk/>
          <pc:sldMk cId="4045394137" sldId="302"/>
        </pc:sldMkLst>
        <pc:spChg chg="add del">
          <ac:chgData name="Vaish, Atul" userId="7ccb0e09-277b-41f6-84b3-8b671d171081" providerId="ADAL" clId="{4D6B72B0-46B2-406C-B854-A0C6CD7C8086}" dt="2023-02-26T09:09:51.221" v="775"/>
          <ac:spMkLst>
            <pc:docMk/>
            <pc:sldMk cId="4045394137" sldId="302"/>
            <ac:spMk id="21" creationId="{32BC26D8-82FB-445E-AA49-62A77D7C1EE0}"/>
          </ac:spMkLst>
        </pc:spChg>
        <pc:spChg chg="add del">
          <ac:chgData name="Vaish, Atul" userId="7ccb0e09-277b-41f6-84b3-8b671d171081" providerId="ADAL" clId="{4D6B72B0-46B2-406C-B854-A0C6CD7C8086}" dt="2023-02-26T09:09:51.221" v="775"/>
          <ac:spMkLst>
            <pc:docMk/>
            <pc:sldMk cId="4045394137" sldId="302"/>
            <ac:spMk id="23" creationId="{CB44330D-EA18-4254-AA95-EB49948539B8}"/>
          </ac:spMkLst>
        </pc:spChg>
      </pc:sldChg>
      <pc:sldChg chg="addSp delSp modSp new add del mod setBg setClrOvrMap">
        <pc:chgData name="Vaish, Atul" userId="7ccb0e09-277b-41f6-84b3-8b671d171081" providerId="ADAL" clId="{4D6B72B0-46B2-406C-B854-A0C6CD7C8086}" dt="2023-02-26T09:11:52.988" v="792" actId="2696"/>
        <pc:sldMkLst>
          <pc:docMk/>
          <pc:sldMk cId="322483956" sldId="303"/>
        </pc:sldMkLst>
        <pc:spChg chg="del">
          <ac:chgData name="Vaish, Atul" userId="7ccb0e09-277b-41f6-84b3-8b671d171081" providerId="ADAL" clId="{4D6B72B0-46B2-406C-B854-A0C6CD7C8086}" dt="2023-02-26T08:50:55.827" v="704" actId="26606"/>
          <ac:spMkLst>
            <pc:docMk/>
            <pc:sldMk cId="322483956" sldId="303"/>
            <ac:spMk id="2" creationId="{0452927A-E6CB-4DB4-9C67-1D61C708F24B}"/>
          </ac:spMkLst>
        </pc:spChg>
        <pc:spChg chg="del">
          <ac:chgData name="Vaish, Atul" userId="7ccb0e09-277b-41f6-84b3-8b671d171081" providerId="ADAL" clId="{4D6B72B0-46B2-406C-B854-A0C6CD7C8086}" dt="2023-02-26T08:50:54.027" v="703" actId="22"/>
          <ac:spMkLst>
            <pc:docMk/>
            <pc:sldMk cId="322483956" sldId="303"/>
            <ac:spMk id="3" creationId="{B7A3B7F4-46A3-3D44-D8CD-157D992BEC15}"/>
          </ac:spMkLst>
        </pc:spChg>
        <pc:picChg chg="add mod ord">
          <ac:chgData name="Vaish, Atul" userId="7ccb0e09-277b-41f6-84b3-8b671d171081" providerId="ADAL" clId="{4D6B72B0-46B2-406C-B854-A0C6CD7C8086}" dt="2023-02-26T08:50:55.827" v="704" actId="26606"/>
          <ac:picMkLst>
            <pc:docMk/>
            <pc:sldMk cId="322483956" sldId="303"/>
            <ac:picMk id="5" creationId="{356CE31C-F269-7139-EF8B-F53081DFDFEE}"/>
          </ac:picMkLst>
        </pc:picChg>
      </pc:sldChg>
      <pc:sldChg chg="add del setBg">
        <pc:chgData name="Vaish, Atul" userId="7ccb0e09-277b-41f6-84b3-8b671d171081" providerId="ADAL" clId="{4D6B72B0-46B2-406C-B854-A0C6CD7C8086}" dt="2023-02-26T09:09:16.504" v="769"/>
        <pc:sldMkLst>
          <pc:docMk/>
          <pc:sldMk cId="2928356112" sldId="303"/>
        </pc:sldMkLst>
      </pc:sldChg>
      <pc:sldChg chg="add setBg">
        <pc:chgData name="Vaish, Atul" userId="7ccb0e09-277b-41f6-84b3-8b671d171081" providerId="ADAL" clId="{4D6B72B0-46B2-406C-B854-A0C6CD7C8086}" dt="2023-02-26T09:11:57.572" v="794"/>
        <pc:sldMkLst>
          <pc:docMk/>
          <pc:sldMk cId="3636870786" sldId="303"/>
        </pc:sldMkLst>
      </pc:sldChg>
      <pc:sldChg chg="add del setBg">
        <pc:chgData name="Vaish, Atul" userId="7ccb0e09-277b-41f6-84b3-8b671d171081" providerId="ADAL" clId="{4D6B72B0-46B2-406C-B854-A0C6CD7C8086}" dt="2023-02-26T09:09:51.221" v="775"/>
        <pc:sldMkLst>
          <pc:docMk/>
          <pc:sldMk cId="3641886665" sldId="303"/>
        </pc:sldMkLst>
      </pc:sldChg>
      <pc:sldChg chg="add del setBg">
        <pc:chgData name="Vaish, Atul" userId="7ccb0e09-277b-41f6-84b3-8b671d171081" providerId="ADAL" clId="{4D6B72B0-46B2-406C-B854-A0C6CD7C8086}" dt="2023-02-26T09:09:51.221" v="775"/>
        <pc:sldMkLst>
          <pc:docMk/>
          <pc:sldMk cId="1884003066" sldId="304"/>
        </pc:sldMkLst>
      </pc:sldChg>
      <pc:sldChg chg="add del setBg">
        <pc:chgData name="Vaish, Atul" userId="7ccb0e09-277b-41f6-84b3-8b671d171081" providerId="ADAL" clId="{4D6B72B0-46B2-406C-B854-A0C6CD7C8086}" dt="2023-02-26T09:09:16.504" v="769"/>
        <pc:sldMkLst>
          <pc:docMk/>
          <pc:sldMk cId="2800838385" sldId="304"/>
        </pc:sldMkLst>
      </pc:sldChg>
      <pc:sldChg chg="addSp delSp modSp new add del mod setBg setClrOvrMap">
        <pc:chgData name="Vaish, Atul" userId="7ccb0e09-277b-41f6-84b3-8b671d171081" providerId="ADAL" clId="{4D6B72B0-46B2-406C-B854-A0C6CD7C8086}" dt="2023-02-26T09:11:52.988" v="792" actId="2696"/>
        <pc:sldMkLst>
          <pc:docMk/>
          <pc:sldMk cId="2860443667" sldId="304"/>
        </pc:sldMkLst>
        <pc:spChg chg="del">
          <ac:chgData name="Vaish, Atul" userId="7ccb0e09-277b-41f6-84b3-8b671d171081" providerId="ADAL" clId="{4D6B72B0-46B2-406C-B854-A0C6CD7C8086}" dt="2023-02-26T09:04:35.555" v="707" actId="26606"/>
          <ac:spMkLst>
            <pc:docMk/>
            <pc:sldMk cId="2860443667" sldId="304"/>
            <ac:spMk id="2" creationId="{289AE746-9813-A0D8-F190-77BCF718AF07}"/>
          </ac:spMkLst>
        </pc:spChg>
        <pc:spChg chg="del">
          <ac:chgData name="Vaish, Atul" userId="7ccb0e09-277b-41f6-84b3-8b671d171081" providerId="ADAL" clId="{4D6B72B0-46B2-406C-B854-A0C6CD7C8086}" dt="2023-02-26T09:04:35.555" v="707" actId="26606"/>
          <ac:spMkLst>
            <pc:docMk/>
            <pc:sldMk cId="2860443667" sldId="304"/>
            <ac:spMk id="3" creationId="{BF8EE69E-2305-8A84-4600-7F264AF03901}"/>
          </ac:spMkLst>
        </pc:spChg>
        <pc:spChg chg="add mod">
          <ac:chgData name="Vaish, Atul" userId="7ccb0e09-277b-41f6-84b3-8b671d171081" providerId="ADAL" clId="{4D6B72B0-46B2-406C-B854-A0C6CD7C8086}" dt="2023-02-26T09:07:22.462" v="736" actId="1076"/>
          <ac:spMkLst>
            <pc:docMk/>
            <pc:sldMk cId="2860443667" sldId="304"/>
            <ac:spMk id="6" creationId="{E4DF1D00-786E-7F43-F252-49957F7859A9}"/>
          </ac:spMkLst>
        </pc:spChg>
        <pc:picChg chg="add mod">
          <ac:chgData name="Vaish, Atul" userId="7ccb0e09-277b-41f6-84b3-8b671d171081" providerId="ADAL" clId="{4D6B72B0-46B2-406C-B854-A0C6CD7C8086}" dt="2023-02-26T09:04:35.555" v="707" actId="26606"/>
          <ac:picMkLst>
            <pc:docMk/>
            <pc:sldMk cId="2860443667" sldId="304"/>
            <ac:picMk id="5" creationId="{76D3EC33-B2AF-4904-B6A5-CC912344FFDE}"/>
          </ac:picMkLst>
        </pc:picChg>
      </pc:sldChg>
      <pc:sldChg chg="add setBg">
        <pc:chgData name="Vaish, Atul" userId="7ccb0e09-277b-41f6-84b3-8b671d171081" providerId="ADAL" clId="{4D6B72B0-46B2-406C-B854-A0C6CD7C8086}" dt="2023-02-26T09:11:57.572" v="794"/>
        <pc:sldMkLst>
          <pc:docMk/>
          <pc:sldMk cId="3317028039" sldId="304"/>
        </pc:sldMkLst>
      </pc:sldChg>
      <pc:sldChg chg="addSp delSp modSp new mod setBg">
        <pc:chgData name="Vaish, Atul" userId="7ccb0e09-277b-41f6-84b3-8b671d171081" providerId="ADAL" clId="{4D6B72B0-46B2-406C-B854-A0C6CD7C8086}" dt="2023-02-26T09:08:27.019" v="764" actId="26606"/>
        <pc:sldMkLst>
          <pc:docMk/>
          <pc:sldMk cId="1148761629" sldId="305"/>
        </pc:sldMkLst>
        <pc:spChg chg="mod">
          <ac:chgData name="Vaish, Atul" userId="7ccb0e09-277b-41f6-84b3-8b671d171081" providerId="ADAL" clId="{4D6B72B0-46B2-406C-B854-A0C6CD7C8086}" dt="2023-02-26T09:08:27.019" v="764" actId="26606"/>
          <ac:spMkLst>
            <pc:docMk/>
            <pc:sldMk cId="1148761629" sldId="305"/>
            <ac:spMk id="2" creationId="{2A7E8237-70CE-F416-5412-C6198582853F}"/>
          </ac:spMkLst>
        </pc:spChg>
        <pc:spChg chg="del">
          <ac:chgData name="Vaish, Atul" userId="7ccb0e09-277b-41f6-84b3-8b671d171081" providerId="ADAL" clId="{4D6B72B0-46B2-406C-B854-A0C6CD7C8086}" dt="2023-02-26T09:08:01.931" v="738" actId="21"/>
          <ac:spMkLst>
            <pc:docMk/>
            <pc:sldMk cId="1148761629" sldId="305"/>
            <ac:spMk id="3" creationId="{42281D0D-E81A-6B7C-F545-CBC7BA34745E}"/>
          </ac:spMkLst>
        </pc:spChg>
        <pc:spChg chg="add">
          <ac:chgData name="Vaish, Atul" userId="7ccb0e09-277b-41f6-84b3-8b671d171081" providerId="ADAL" clId="{4D6B72B0-46B2-406C-B854-A0C6CD7C8086}" dt="2023-02-26T09:08:27.019" v="764" actId="26606"/>
          <ac:spMkLst>
            <pc:docMk/>
            <pc:sldMk cId="1148761629" sldId="305"/>
            <ac:spMk id="9" creationId="{A3363022-C969-41E9-8EB2-E4C94908C1FA}"/>
          </ac:spMkLst>
        </pc:spChg>
        <pc:spChg chg="add">
          <ac:chgData name="Vaish, Atul" userId="7ccb0e09-277b-41f6-84b3-8b671d171081" providerId="ADAL" clId="{4D6B72B0-46B2-406C-B854-A0C6CD7C8086}" dt="2023-02-26T09:08:27.019" v="764" actId="26606"/>
          <ac:spMkLst>
            <pc:docMk/>
            <pc:sldMk cId="1148761629" sldId="305"/>
            <ac:spMk id="11" creationId="{8D1AD6B3-BE88-4CEB-BA17-790657CC4729}"/>
          </ac:spMkLst>
        </pc:spChg>
        <pc:grpChg chg="add">
          <ac:chgData name="Vaish, Atul" userId="7ccb0e09-277b-41f6-84b3-8b671d171081" providerId="ADAL" clId="{4D6B72B0-46B2-406C-B854-A0C6CD7C8086}" dt="2023-02-26T09:08:27.019" v="764" actId="26606"/>
          <ac:grpSpMkLst>
            <pc:docMk/>
            <pc:sldMk cId="1148761629" sldId="305"/>
            <ac:grpSpMk id="13" creationId="{89D1390B-7E13-4B4F-9CB2-391063412E54}"/>
          </ac:grpSpMkLst>
        </pc:grpChg>
        <pc:picChg chg="add">
          <ac:chgData name="Vaish, Atul" userId="7ccb0e09-277b-41f6-84b3-8b671d171081" providerId="ADAL" clId="{4D6B72B0-46B2-406C-B854-A0C6CD7C8086}" dt="2023-02-26T09:08:27.019" v="764" actId="26606"/>
          <ac:picMkLst>
            <pc:docMk/>
            <pc:sldMk cId="1148761629" sldId="305"/>
            <ac:picMk id="6" creationId="{F431EA2B-8207-C80D-5924-86D6ACB35C3E}"/>
          </ac:picMkLst>
        </pc:picChg>
      </pc:sldChg>
      <pc:sldChg chg="addSp delSp add del setBg delDesignElem">
        <pc:chgData name="Vaish, Atul" userId="7ccb0e09-277b-41f6-84b3-8b671d171081" providerId="ADAL" clId="{4D6B72B0-46B2-406C-B854-A0C6CD7C8086}" dt="2023-02-26T09:11:23.349" v="788"/>
        <pc:sldMkLst>
          <pc:docMk/>
          <pc:sldMk cId="235103693" sldId="306"/>
        </pc:sldMkLst>
        <pc:spChg chg="add del">
          <ac:chgData name="Vaish, Atul" userId="7ccb0e09-277b-41f6-84b3-8b671d171081" providerId="ADAL" clId="{4D6B72B0-46B2-406C-B854-A0C6CD7C8086}" dt="2023-02-26T09:11:23.349" v="788"/>
          <ac:spMkLst>
            <pc:docMk/>
            <pc:sldMk cId="235103693" sldId="306"/>
            <ac:spMk id="7" creationId="{66B332A4-D438-4773-A77F-5ED49A448D9D}"/>
          </ac:spMkLst>
        </pc:spChg>
        <pc:spChg chg="add del">
          <ac:chgData name="Vaish, Atul" userId="7ccb0e09-277b-41f6-84b3-8b671d171081" providerId="ADAL" clId="{4D6B72B0-46B2-406C-B854-A0C6CD7C8086}" dt="2023-02-26T09:11:23.349" v="788"/>
          <ac:spMkLst>
            <pc:docMk/>
            <pc:sldMk cId="235103693" sldId="306"/>
            <ac:spMk id="9" creationId="{DF9AD32D-FF05-44F4-BD4D-9CEE89B71EB9}"/>
          </ac:spMkLst>
        </pc:spChg>
      </pc:sldChg>
      <pc:sldChg chg="add del">
        <pc:chgData name="Vaish, Atul" userId="7ccb0e09-277b-41f6-84b3-8b671d171081" providerId="ADAL" clId="{4D6B72B0-46B2-406C-B854-A0C6CD7C8086}" dt="2023-02-26T09:10:59.292" v="780" actId="2890"/>
        <pc:sldMkLst>
          <pc:docMk/>
          <pc:sldMk cId="777960332" sldId="306"/>
        </pc:sldMkLst>
      </pc:sldChg>
      <pc:sldChg chg="add del">
        <pc:chgData name="Vaish, Atul" userId="7ccb0e09-277b-41f6-84b3-8b671d171081" providerId="ADAL" clId="{4D6B72B0-46B2-406C-B854-A0C6CD7C8086}" dt="2023-02-26T09:10:03.151" v="778" actId="2890"/>
        <pc:sldMkLst>
          <pc:docMk/>
          <pc:sldMk cId="1945104314" sldId="306"/>
        </pc:sldMkLst>
      </pc:sldChg>
      <pc:sldChg chg="add ord">
        <pc:chgData name="Vaish, Atul" userId="7ccb0e09-277b-41f6-84b3-8b671d171081" providerId="ADAL" clId="{4D6B72B0-46B2-406C-B854-A0C6CD7C8086}" dt="2023-02-26T09:11:43.495" v="791"/>
        <pc:sldMkLst>
          <pc:docMk/>
          <pc:sldMk cId="2275403212" sldId="306"/>
        </pc:sldMkLst>
      </pc:sldChg>
      <pc:sldChg chg="addSp delSp modSp new mod setBg setClrOvrMap">
        <pc:chgData name="Vaish, Atul" userId="7ccb0e09-277b-41f6-84b3-8b671d171081" providerId="ADAL" clId="{4D6B72B0-46B2-406C-B854-A0C6CD7C8086}" dt="2023-02-26T09:44:08.535" v="798" actId="26606"/>
        <pc:sldMkLst>
          <pc:docMk/>
          <pc:sldMk cId="3865313661" sldId="307"/>
        </pc:sldMkLst>
        <pc:spChg chg="del">
          <ac:chgData name="Vaish, Atul" userId="7ccb0e09-277b-41f6-84b3-8b671d171081" providerId="ADAL" clId="{4D6B72B0-46B2-406C-B854-A0C6CD7C8086}" dt="2023-02-26T09:44:08.535" v="798" actId="26606"/>
          <ac:spMkLst>
            <pc:docMk/>
            <pc:sldMk cId="3865313661" sldId="307"/>
            <ac:spMk id="2" creationId="{3F3A924B-4C43-9680-F05B-DDC4B90401F9}"/>
          </ac:spMkLst>
        </pc:spChg>
        <pc:spChg chg="del">
          <ac:chgData name="Vaish, Atul" userId="7ccb0e09-277b-41f6-84b3-8b671d171081" providerId="ADAL" clId="{4D6B72B0-46B2-406C-B854-A0C6CD7C8086}" dt="2023-02-26T09:44:04.583" v="797" actId="22"/>
          <ac:spMkLst>
            <pc:docMk/>
            <pc:sldMk cId="3865313661" sldId="307"/>
            <ac:spMk id="3" creationId="{888BBAE2-AA7D-5665-3DB3-40DB015B15FF}"/>
          </ac:spMkLst>
        </pc:spChg>
        <pc:picChg chg="add mod ord">
          <ac:chgData name="Vaish, Atul" userId="7ccb0e09-277b-41f6-84b3-8b671d171081" providerId="ADAL" clId="{4D6B72B0-46B2-406C-B854-A0C6CD7C8086}" dt="2023-02-26T09:44:08.535" v="798" actId="26606"/>
          <ac:picMkLst>
            <pc:docMk/>
            <pc:sldMk cId="3865313661" sldId="307"/>
            <ac:picMk id="5" creationId="{1C7D0584-35F0-B077-D4E3-226987E7C50E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09:45:18.129" v="802" actId="26606"/>
        <pc:sldMkLst>
          <pc:docMk/>
          <pc:sldMk cId="1098393540" sldId="308"/>
        </pc:sldMkLst>
        <pc:spChg chg="del">
          <ac:chgData name="Vaish, Atul" userId="7ccb0e09-277b-41f6-84b3-8b671d171081" providerId="ADAL" clId="{4D6B72B0-46B2-406C-B854-A0C6CD7C8086}" dt="2023-02-26T09:45:18.129" v="802" actId="26606"/>
          <ac:spMkLst>
            <pc:docMk/>
            <pc:sldMk cId="1098393540" sldId="308"/>
            <ac:spMk id="2" creationId="{B59E3640-E74C-A006-96CD-77545CF88E94}"/>
          </ac:spMkLst>
        </pc:spChg>
        <pc:spChg chg="del">
          <ac:chgData name="Vaish, Atul" userId="7ccb0e09-277b-41f6-84b3-8b671d171081" providerId="ADAL" clId="{4D6B72B0-46B2-406C-B854-A0C6CD7C8086}" dt="2023-02-26T09:45:16.443" v="801" actId="22"/>
          <ac:spMkLst>
            <pc:docMk/>
            <pc:sldMk cId="1098393540" sldId="308"/>
            <ac:spMk id="3" creationId="{EB23064F-2FDD-9964-BC0C-F93059230F93}"/>
          </ac:spMkLst>
        </pc:spChg>
        <pc:picChg chg="add mod ord">
          <ac:chgData name="Vaish, Atul" userId="7ccb0e09-277b-41f6-84b3-8b671d171081" providerId="ADAL" clId="{4D6B72B0-46B2-406C-B854-A0C6CD7C8086}" dt="2023-02-26T09:45:18.129" v="802" actId="26606"/>
          <ac:picMkLst>
            <pc:docMk/>
            <pc:sldMk cId="1098393540" sldId="308"/>
            <ac:picMk id="5" creationId="{2E77C980-020B-6191-D8AD-AF6EE1B9A13F}"/>
          </ac:picMkLst>
        </pc:picChg>
      </pc:sldChg>
      <pc:sldChg chg="addSp delSp modSp new del mod setBg">
        <pc:chgData name="Vaish, Atul" userId="7ccb0e09-277b-41f6-84b3-8b671d171081" providerId="ADAL" clId="{4D6B72B0-46B2-406C-B854-A0C6CD7C8086}" dt="2023-02-26T10:02:23.267" v="872" actId="47"/>
        <pc:sldMkLst>
          <pc:docMk/>
          <pc:sldMk cId="3783236390" sldId="309"/>
        </pc:sldMkLst>
        <pc:spChg chg="del">
          <ac:chgData name="Vaish, Atul" userId="7ccb0e09-277b-41f6-84b3-8b671d171081" providerId="ADAL" clId="{4D6B72B0-46B2-406C-B854-A0C6CD7C8086}" dt="2023-02-26T09:49:35.773" v="806" actId="26606"/>
          <ac:spMkLst>
            <pc:docMk/>
            <pc:sldMk cId="3783236390" sldId="309"/>
            <ac:spMk id="2" creationId="{B24FD842-1728-5FF4-A479-0E579E89E21F}"/>
          </ac:spMkLst>
        </pc:spChg>
        <pc:spChg chg="del">
          <ac:chgData name="Vaish, Atul" userId="7ccb0e09-277b-41f6-84b3-8b671d171081" providerId="ADAL" clId="{4D6B72B0-46B2-406C-B854-A0C6CD7C8086}" dt="2023-02-26T09:49:32.205" v="805" actId="22"/>
          <ac:spMkLst>
            <pc:docMk/>
            <pc:sldMk cId="3783236390" sldId="309"/>
            <ac:spMk id="3" creationId="{BF0909ED-DB4E-3ED2-6766-B963EB92C687}"/>
          </ac:spMkLst>
        </pc:spChg>
        <pc:spChg chg="add">
          <ac:chgData name="Vaish, Atul" userId="7ccb0e09-277b-41f6-84b3-8b671d171081" providerId="ADAL" clId="{4D6B72B0-46B2-406C-B854-A0C6CD7C8086}" dt="2023-02-26T09:49:35.773" v="806" actId="26606"/>
          <ac:spMkLst>
            <pc:docMk/>
            <pc:sldMk cId="3783236390" sldId="309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09:49:35.773" v="806" actId="26606"/>
          <ac:spMkLst>
            <pc:docMk/>
            <pc:sldMk cId="3783236390" sldId="30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09:49:35.773" v="806" actId="26606"/>
          <ac:picMkLst>
            <pc:docMk/>
            <pc:sldMk cId="3783236390" sldId="309"/>
            <ac:picMk id="5" creationId="{85BA12C6-74BE-5D27-6B8C-BE51628B4E80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09:51:49.462" v="871" actId="26606"/>
        <pc:sldMkLst>
          <pc:docMk/>
          <pc:sldMk cId="80361098" sldId="310"/>
        </pc:sldMkLst>
        <pc:spChg chg="add del mod ord">
          <ac:chgData name="Vaish, Atul" userId="7ccb0e09-277b-41f6-84b3-8b671d171081" providerId="ADAL" clId="{4D6B72B0-46B2-406C-B854-A0C6CD7C8086}" dt="2023-02-26T09:51:49.462" v="871" actId="26606"/>
          <ac:spMkLst>
            <pc:docMk/>
            <pc:sldMk cId="80361098" sldId="310"/>
            <ac:spMk id="2" creationId="{A16173A3-ACFF-21E2-8E22-36C236D4F9D2}"/>
          </ac:spMkLst>
        </pc:spChg>
        <pc:spChg chg="del">
          <ac:chgData name="Vaish, Atul" userId="7ccb0e09-277b-41f6-84b3-8b671d171081" providerId="ADAL" clId="{4D6B72B0-46B2-406C-B854-A0C6CD7C8086}" dt="2023-02-26T09:50:35.116" v="808" actId="22"/>
          <ac:spMkLst>
            <pc:docMk/>
            <pc:sldMk cId="80361098" sldId="310"/>
            <ac:spMk id="3" creationId="{BD1DF400-8D9E-DE00-F8E5-E5A66C91B31B}"/>
          </ac:spMkLst>
        </pc:spChg>
        <pc:spChg chg="add del">
          <ac:chgData name="Vaish, Atul" userId="7ccb0e09-277b-41f6-84b3-8b671d171081" providerId="ADAL" clId="{4D6B72B0-46B2-406C-B854-A0C6CD7C8086}" dt="2023-02-26T09:51:18.380" v="861" actId="26606"/>
          <ac:spMkLst>
            <pc:docMk/>
            <pc:sldMk cId="80361098" sldId="310"/>
            <ac:spMk id="7" creationId="{37C89E4B-3C9F-44B9-8B86-D9E3D112D8EC}"/>
          </ac:spMkLst>
        </pc:spChg>
        <pc:spChg chg="add del">
          <ac:chgData name="Vaish, Atul" userId="7ccb0e09-277b-41f6-84b3-8b671d171081" providerId="ADAL" clId="{4D6B72B0-46B2-406C-B854-A0C6CD7C8086}" dt="2023-02-26T09:50:41.564" v="810" actId="26606"/>
          <ac:spMkLst>
            <pc:docMk/>
            <pc:sldMk cId="80361098" sldId="310"/>
            <ac:spMk id="10" creationId="{32BC26D8-82FB-445E-AA49-62A77D7C1EE0}"/>
          </ac:spMkLst>
        </pc:spChg>
        <pc:spChg chg="add del">
          <ac:chgData name="Vaish, Atul" userId="7ccb0e09-277b-41f6-84b3-8b671d171081" providerId="ADAL" clId="{4D6B72B0-46B2-406C-B854-A0C6CD7C8086}" dt="2023-02-26T09:50:41.564" v="810" actId="26606"/>
          <ac:spMkLst>
            <pc:docMk/>
            <pc:sldMk cId="80361098" sldId="310"/>
            <ac:spMk id="12" creationId="{CB44330D-EA18-4254-AA95-EB49948539B8}"/>
          </ac:spMkLst>
        </pc:spChg>
        <pc:spChg chg="add del">
          <ac:chgData name="Vaish, Atul" userId="7ccb0e09-277b-41f6-84b3-8b671d171081" providerId="ADAL" clId="{4D6B72B0-46B2-406C-B854-A0C6CD7C8086}" dt="2023-02-26T09:51:21.526" v="863" actId="26606"/>
          <ac:spMkLst>
            <pc:docMk/>
            <pc:sldMk cId="80361098" sldId="310"/>
            <ac:spMk id="16" creationId="{87CC2527-562A-4F69-B487-4371E5B243E7}"/>
          </ac:spMkLst>
        </pc:spChg>
        <pc:spChg chg="add del">
          <ac:chgData name="Vaish, Atul" userId="7ccb0e09-277b-41f6-84b3-8b671d171081" providerId="ADAL" clId="{4D6B72B0-46B2-406C-B854-A0C6CD7C8086}" dt="2023-02-26T09:51:28.940" v="865" actId="26606"/>
          <ac:spMkLst>
            <pc:docMk/>
            <pc:sldMk cId="80361098" sldId="310"/>
            <ac:spMk id="19" creationId="{71FC7D98-7B8B-402A-90FC-F027482F2142}"/>
          </ac:spMkLst>
        </pc:spChg>
        <pc:spChg chg="add del">
          <ac:chgData name="Vaish, Atul" userId="7ccb0e09-277b-41f6-84b3-8b671d171081" providerId="ADAL" clId="{4D6B72B0-46B2-406C-B854-A0C6CD7C8086}" dt="2023-02-26T09:51:28.940" v="865" actId="26606"/>
          <ac:spMkLst>
            <pc:docMk/>
            <pc:sldMk cId="80361098" sldId="310"/>
            <ac:spMk id="20" creationId="{AD7356EA-285B-4E5D-8FEC-104659A4FD2C}"/>
          </ac:spMkLst>
        </pc:spChg>
        <pc:spChg chg="add del">
          <ac:chgData name="Vaish, Atul" userId="7ccb0e09-277b-41f6-84b3-8b671d171081" providerId="ADAL" clId="{4D6B72B0-46B2-406C-B854-A0C6CD7C8086}" dt="2023-02-26T09:51:49.462" v="871" actId="26606"/>
          <ac:spMkLst>
            <pc:docMk/>
            <pc:sldMk cId="80361098" sldId="310"/>
            <ac:spMk id="22" creationId="{37C89E4B-3C9F-44B9-8B86-D9E3D112D8EC}"/>
          </ac:spMkLst>
        </pc:spChg>
        <pc:spChg chg="add del">
          <ac:chgData name="Vaish, Atul" userId="7ccb0e09-277b-41f6-84b3-8b671d171081" providerId="ADAL" clId="{4D6B72B0-46B2-406C-B854-A0C6CD7C8086}" dt="2023-02-26T09:51:49.457" v="870" actId="26606"/>
          <ac:spMkLst>
            <pc:docMk/>
            <pc:sldMk cId="80361098" sldId="310"/>
            <ac:spMk id="29" creationId="{7B51B11D-BBCD-47C7-A599-1EDA2F22FE08}"/>
          </ac:spMkLst>
        </pc:spChg>
        <pc:spChg chg="add">
          <ac:chgData name="Vaish, Atul" userId="7ccb0e09-277b-41f6-84b3-8b671d171081" providerId="ADAL" clId="{4D6B72B0-46B2-406C-B854-A0C6CD7C8086}" dt="2023-02-26T09:51:49.462" v="871" actId="26606"/>
          <ac:spMkLst>
            <pc:docMk/>
            <pc:sldMk cId="80361098" sldId="310"/>
            <ac:spMk id="33" creationId="{AD7356EA-285B-4E5D-8FEC-104659A4FD2C}"/>
          </ac:spMkLst>
        </pc:spChg>
        <pc:spChg chg="add">
          <ac:chgData name="Vaish, Atul" userId="7ccb0e09-277b-41f6-84b3-8b671d171081" providerId="ADAL" clId="{4D6B72B0-46B2-406C-B854-A0C6CD7C8086}" dt="2023-02-26T09:51:49.462" v="871" actId="26606"/>
          <ac:spMkLst>
            <pc:docMk/>
            <pc:sldMk cId="80361098" sldId="310"/>
            <ac:spMk id="34" creationId="{47BDE95F-650B-4D12-A3A5-975E461D2E00}"/>
          </ac:spMkLst>
        </pc:spChg>
        <pc:spChg chg="add">
          <ac:chgData name="Vaish, Atul" userId="7ccb0e09-277b-41f6-84b3-8b671d171081" providerId="ADAL" clId="{4D6B72B0-46B2-406C-B854-A0C6CD7C8086}" dt="2023-02-26T09:51:49.462" v="871" actId="26606"/>
          <ac:spMkLst>
            <pc:docMk/>
            <pc:sldMk cId="80361098" sldId="310"/>
            <ac:spMk id="35" creationId="{71FC7D98-7B8B-402A-90FC-F027482F2142}"/>
          </ac:spMkLst>
        </pc:spChg>
        <pc:picChg chg="add mod ord">
          <ac:chgData name="Vaish, Atul" userId="7ccb0e09-277b-41f6-84b3-8b671d171081" providerId="ADAL" clId="{4D6B72B0-46B2-406C-B854-A0C6CD7C8086}" dt="2023-02-26T09:51:49.462" v="871" actId="26606"/>
          <ac:picMkLst>
            <pc:docMk/>
            <pc:sldMk cId="80361098" sldId="310"/>
            <ac:picMk id="5" creationId="{9F06A92B-C936-45C1-67CA-99EAA915A9C9}"/>
          </ac:picMkLst>
        </pc:picChg>
        <pc:cxnChg chg="add del">
          <ac:chgData name="Vaish, Atul" userId="7ccb0e09-277b-41f6-84b3-8b671d171081" providerId="ADAL" clId="{4D6B72B0-46B2-406C-B854-A0C6CD7C8086}" dt="2023-02-26T09:51:18.380" v="861" actId="26606"/>
          <ac:cxnSpMkLst>
            <pc:docMk/>
            <pc:sldMk cId="80361098" sldId="310"/>
            <ac:cxnSpMk id="8" creationId="{AA2EAA10-076F-46BD-8F0F-B9A2FB77A85C}"/>
          </ac:cxnSpMkLst>
        </pc:cxnChg>
        <pc:cxnChg chg="add del">
          <ac:chgData name="Vaish, Atul" userId="7ccb0e09-277b-41f6-84b3-8b671d171081" providerId="ADAL" clId="{4D6B72B0-46B2-406C-B854-A0C6CD7C8086}" dt="2023-02-26T09:51:18.380" v="861" actId="26606"/>
          <ac:cxnSpMkLst>
            <pc:docMk/>
            <pc:sldMk cId="80361098" sldId="310"/>
            <ac:cxnSpMk id="14" creationId="{D891E407-403B-4764-86C9-33A56D3BCAA3}"/>
          </ac:cxnSpMkLst>
        </pc:cxnChg>
        <pc:cxnChg chg="add del">
          <ac:chgData name="Vaish, Atul" userId="7ccb0e09-277b-41f6-84b3-8b671d171081" providerId="ADAL" clId="{4D6B72B0-46B2-406C-B854-A0C6CD7C8086}" dt="2023-02-26T09:51:21.526" v="863" actId="26606"/>
          <ac:cxnSpMkLst>
            <pc:docMk/>
            <pc:sldMk cId="80361098" sldId="310"/>
            <ac:cxnSpMk id="17" creationId="{BCDAEC91-5BCE-4B55-9CC0-43EF94CB734B}"/>
          </ac:cxnSpMkLst>
        </pc:cxnChg>
        <pc:cxnChg chg="add del">
          <ac:chgData name="Vaish, Atul" userId="7ccb0e09-277b-41f6-84b3-8b671d171081" providerId="ADAL" clId="{4D6B72B0-46B2-406C-B854-A0C6CD7C8086}" dt="2023-02-26T09:51:49.462" v="871" actId="26606"/>
          <ac:cxnSpMkLst>
            <pc:docMk/>
            <pc:sldMk cId="80361098" sldId="310"/>
            <ac:cxnSpMk id="23" creationId="{AA2EAA10-076F-46BD-8F0F-B9A2FB77A85C}"/>
          </ac:cxnSpMkLst>
        </pc:cxnChg>
        <pc:cxnChg chg="add del">
          <ac:chgData name="Vaish, Atul" userId="7ccb0e09-277b-41f6-84b3-8b671d171081" providerId="ADAL" clId="{4D6B72B0-46B2-406C-B854-A0C6CD7C8086}" dt="2023-02-26T09:51:49.462" v="871" actId="26606"/>
          <ac:cxnSpMkLst>
            <pc:docMk/>
            <pc:sldMk cId="80361098" sldId="310"/>
            <ac:cxnSpMk id="24" creationId="{D891E407-403B-4764-86C9-33A56D3BCAA3}"/>
          </ac:cxnSpMkLst>
        </pc:cxnChg>
        <pc:cxnChg chg="add del">
          <ac:chgData name="Vaish, Atul" userId="7ccb0e09-277b-41f6-84b3-8b671d171081" providerId="ADAL" clId="{4D6B72B0-46B2-406C-B854-A0C6CD7C8086}" dt="2023-02-26T09:51:49.457" v="870" actId="26606"/>
          <ac:cxnSpMkLst>
            <pc:docMk/>
            <pc:sldMk cId="80361098" sldId="310"/>
            <ac:cxnSpMk id="31" creationId="{6A810F53-4CAC-492E-A2F9-C147AA509B57}"/>
          </ac:cxnSpMkLst>
        </pc:cxnChg>
      </pc:sldChg>
      <pc:sldChg chg="delSp modSp new del mod">
        <pc:chgData name="Vaish, Atul" userId="7ccb0e09-277b-41f6-84b3-8b671d171081" providerId="ADAL" clId="{4D6B72B0-46B2-406C-B854-A0C6CD7C8086}" dt="2023-02-26T10:05:14.872" v="909" actId="47"/>
        <pc:sldMkLst>
          <pc:docMk/>
          <pc:sldMk cId="4104626125" sldId="311"/>
        </pc:sldMkLst>
        <pc:spChg chg="mod">
          <ac:chgData name="Vaish, Atul" userId="7ccb0e09-277b-41f6-84b3-8b671d171081" providerId="ADAL" clId="{4D6B72B0-46B2-406C-B854-A0C6CD7C8086}" dt="2023-02-26T10:02:46.731" v="907" actId="20577"/>
          <ac:spMkLst>
            <pc:docMk/>
            <pc:sldMk cId="4104626125" sldId="311"/>
            <ac:spMk id="2" creationId="{96D5757F-3CC7-3CEF-1AA6-3A1BE5C6C394}"/>
          </ac:spMkLst>
        </pc:spChg>
        <pc:spChg chg="del">
          <ac:chgData name="Vaish, Atul" userId="7ccb0e09-277b-41f6-84b3-8b671d171081" providerId="ADAL" clId="{4D6B72B0-46B2-406C-B854-A0C6CD7C8086}" dt="2023-02-26T10:02:35.187" v="881" actId="21"/>
          <ac:spMkLst>
            <pc:docMk/>
            <pc:sldMk cId="4104626125" sldId="311"/>
            <ac:spMk id="3" creationId="{35C463CE-9497-9B79-CBC1-2D3F6779F47D}"/>
          </ac:spMkLst>
        </pc:spChg>
      </pc:sldChg>
      <pc:sldChg chg="add">
        <pc:chgData name="Vaish, Atul" userId="7ccb0e09-277b-41f6-84b3-8b671d171081" providerId="ADAL" clId="{4D6B72B0-46B2-406C-B854-A0C6CD7C8086}" dt="2023-02-26T10:05:11.390" v="908" actId="2890"/>
        <pc:sldMkLst>
          <pc:docMk/>
          <pc:sldMk cId="731402800" sldId="312"/>
        </pc:sldMkLst>
      </pc:sldChg>
      <pc:sldChg chg="addSp delSp modSp new mod setBg setClrOvrMap">
        <pc:chgData name="Vaish, Atul" userId="7ccb0e09-277b-41f6-84b3-8b671d171081" providerId="ADAL" clId="{4D6B72B0-46B2-406C-B854-A0C6CD7C8086}" dt="2023-02-26T10:08:50.676" v="912" actId="26606"/>
        <pc:sldMkLst>
          <pc:docMk/>
          <pc:sldMk cId="1631166271" sldId="313"/>
        </pc:sldMkLst>
        <pc:spChg chg="del">
          <ac:chgData name="Vaish, Atul" userId="7ccb0e09-277b-41f6-84b3-8b671d171081" providerId="ADAL" clId="{4D6B72B0-46B2-406C-B854-A0C6CD7C8086}" dt="2023-02-26T10:08:50.676" v="912" actId="26606"/>
          <ac:spMkLst>
            <pc:docMk/>
            <pc:sldMk cId="1631166271" sldId="313"/>
            <ac:spMk id="2" creationId="{3D7F233A-878F-41BC-6B1F-0870595DE4CB}"/>
          </ac:spMkLst>
        </pc:spChg>
        <pc:spChg chg="del">
          <ac:chgData name="Vaish, Atul" userId="7ccb0e09-277b-41f6-84b3-8b671d171081" providerId="ADAL" clId="{4D6B72B0-46B2-406C-B854-A0C6CD7C8086}" dt="2023-02-26T10:08:50.676" v="912" actId="26606"/>
          <ac:spMkLst>
            <pc:docMk/>
            <pc:sldMk cId="1631166271" sldId="313"/>
            <ac:spMk id="3" creationId="{BBFCFEEB-3270-E4E2-B740-53297E1D1D76}"/>
          </ac:spMkLst>
        </pc:spChg>
        <pc:picChg chg="add mod">
          <ac:chgData name="Vaish, Atul" userId="7ccb0e09-277b-41f6-84b3-8b671d171081" providerId="ADAL" clId="{4D6B72B0-46B2-406C-B854-A0C6CD7C8086}" dt="2023-02-26T10:08:50.676" v="912" actId="26606"/>
          <ac:picMkLst>
            <pc:docMk/>
            <pc:sldMk cId="1631166271" sldId="313"/>
            <ac:picMk id="5" creationId="{10A1CB48-7BEE-3F71-0987-81C80D7C78B8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0:10:48.731" v="915" actId="26606"/>
        <pc:sldMkLst>
          <pc:docMk/>
          <pc:sldMk cId="945442948" sldId="314"/>
        </pc:sldMkLst>
        <pc:spChg chg="del">
          <ac:chgData name="Vaish, Atul" userId="7ccb0e09-277b-41f6-84b3-8b671d171081" providerId="ADAL" clId="{4D6B72B0-46B2-406C-B854-A0C6CD7C8086}" dt="2023-02-26T10:10:48.731" v="915" actId="26606"/>
          <ac:spMkLst>
            <pc:docMk/>
            <pc:sldMk cId="945442948" sldId="314"/>
            <ac:spMk id="2" creationId="{93E703B0-D29B-50D5-7EAB-673B5DB47453}"/>
          </ac:spMkLst>
        </pc:spChg>
        <pc:spChg chg="del">
          <ac:chgData name="Vaish, Atul" userId="7ccb0e09-277b-41f6-84b3-8b671d171081" providerId="ADAL" clId="{4D6B72B0-46B2-406C-B854-A0C6CD7C8086}" dt="2023-02-26T10:10:46.818" v="914" actId="22"/>
          <ac:spMkLst>
            <pc:docMk/>
            <pc:sldMk cId="945442948" sldId="314"/>
            <ac:spMk id="3" creationId="{246B09C8-2A2C-7E58-E0CC-F0C379D93D97}"/>
          </ac:spMkLst>
        </pc:spChg>
        <pc:picChg chg="add mod ord">
          <ac:chgData name="Vaish, Atul" userId="7ccb0e09-277b-41f6-84b3-8b671d171081" providerId="ADAL" clId="{4D6B72B0-46B2-406C-B854-A0C6CD7C8086}" dt="2023-02-26T10:10:48.731" v="915" actId="26606"/>
          <ac:picMkLst>
            <pc:docMk/>
            <pc:sldMk cId="945442948" sldId="314"/>
            <ac:picMk id="5" creationId="{683EE7B9-86FB-9394-FB08-00F027F70E1E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0:11:07.593" v="918" actId="26606"/>
        <pc:sldMkLst>
          <pc:docMk/>
          <pc:sldMk cId="1569266315" sldId="315"/>
        </pc:sldMkLst>
        <pc:spChg chg="del">
          <ac:chgData name="Vaish, Atul" userId="7ccb0e09-277b-41f6-84b3-8b671d171081" providerId="ADAL" clId="{4D6B72B0-46B2-406C-B854-A0C6CD7C8086}" dt="2023-02-26T10:11:07.593" v="918" actId="26606"/>
          <ac:spMkLst>
            <pc:docMk/>
            <pc:sldMk cId="1569266315" sldId="315"/>
            <ac:spMk id="2" creationId="{E092096E-EC0A-EE2D-C4B4-66489406B21C}"/>
          </ac:spMkLst>
        </pc:spChg>
        <pc:spChg chg="del">
          <ac:chgData name="Vaish, Atul" userId="7ccb0e09-277b-41f6-84b3-8b671d171081" providerId="ADAL" clId="{4D6B72B0-46B2-406C-B854-A0C6CD7C8086}" dt="2023-02-26T10:11:05.959" v="917" actId="22"/>
          <ac:spMkLst>
            <pc:docMk/>
            <pc:sldMk cId="1569266315" sldId="315"/>
            <ac:spMk id="3" creationId="{DEF806E8-9EC1-C6A3-A7F6-E777268B5153}"/>
          </ac:spMkLst>
        </pc:spChg>
        <pc:picChg chg="add mod ord">
          <ac:chgData name="Vaish, Atul" userId="7ccb0e09-277b-41f6-84b3-8b671d171081" providerId="ADAL" clId="{4D6B72B0-46B2-406C-B854-A0C6CD7C8086}" dt="2023-02-26T10:11:07.593" v="918" actId="26606"/>
          <ac:picMkLst>
            <pc:docMk/>
            <pc:sldMk cId="1569266315" sldId="315"/>
            <ac:picMk id="5" creationId="{3F105632-DF23-86E1-6BAC-0D1212280B92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4:17:24.957" v="921" actId="26606"/>
        <pc:sldMkLst>
          <pc:docMk/>
          <pc:sldMk cId="4243701588" sldId="316"/>
        </pc:sldMkLst>
        <pc:spChg chg="del">
          <ac:chgData name="Vaish, Atul" userId="7ccb0e09-277b-41f6-84b3-8b671d171081" providerId="ADAL" clId="{4D6B72B0-46B2-406C-B854-A0C6CD7C8086}" dt="2023-02-26T14:17:24.957" v="921" actId="26606"/>
          <ac:spMkLst>
            <pc:docMk/>
            <pc:sldMk cId="4243701588" sldId="316"/>
            <ac:spMk id="2" creationId="{54606C5A-53C7-34D1-B4EF-F047E99BA3E7}"/>
          </ac:spMkLst>
        </pc:spChg>
        <pc:spChg chg="del">
          <ac:chgData name="Vaish, Atul" userId="7ccb0e09-277b-41f6-84b3-8b671d171081" providerId="ADAL" clId="{4D6B72B0-46B2-406C-B854-A0C6CD7C8086}" dt="2023-02-26T14:17:23.330" v="920" actId="22"/>
          <ac:spMkLst>
            <pc:docMk/>
            <pc:sldMk cId="4243701588" sldId="316"/>
            <ac:spMk id="3" creationId="{3BB5D8CC-6094-D3DE-8A64-0AA7A4A5924E}"/>
          </ac:spMkLst>
        </pc:spChg>
        <pc:spChg chg="add">
          <ac:chgData name="Vaish, Atul" userId="7ccb0e09-277b-41f6-84b3-8b671d171081" providerId="ADAL" clId="{4D6B72B0-46B2-406C-B854-A0C6CD7C8086}" dt="2023-02-26T14:17:24.957" v="921" actId="26606"/>
          <ac:spMkLst>
            <pc:docMk/>
            <pc:sldMk cId="4243701588" sldId="316"/>
            <ac:spMk id="10" creationId="{AB8C311F-7253-4AED-9701-7FC0708C41C7}"/>
          </ac:spMkLst>
        </pc:spChg>
        <pc:spChg chg="add">
          <ac:chgData name="Vaish, Atul" userId="7ccb0e09-277b-41f6-84b3-8b671d171081" providerId="ADAL" clId="{4D6B72B0-46B2-406C-B854-A0C6CD7C8086}" dt="2023-02-26T14:17:24.957" v="921" actId="26606"/>
          <ac:spMkLst>
            <pc:docMk/>
            <pc:sldMk cId="4243701588" sldId="316"/>
            <ac:spMk id="12" creationId="{E2384209-CB15-4CDF-9D31-C44FD9A3F20D}"/>
          </ac:spMkLst>
        </pc:spChg>
        <pc:spChg chg="add">
          <ac:chgData name="Vaish, Atul" userId="7ccb0e09-277b-41f6-84b3-8b671d171081" providerId="ADAL" clId="{4D6B72B0-46B2-406C-B854-A0C6CD7C8086}" dt="2023-02-26T14:17:24.957" v="921" actId="26606"/>
          <ac:spMkLst>
            <pc:docMk/>
            <pc:sldMk cId="4243701588" sldId="316"/>
            <ac:spMk id="14" creationId="{2633B3B5-CC90-43F0-8714-D31D1F3F0209}"/>
          </ac:spMkLst>
        </pc:spChg>
        <pc:spChg chg="add">
          <ac:chgData name="Vaish, Atul" userId="7ccb0e09-277b-41f6-84b3-8b671d171081" providerId="ADAL" clId="{4D6B72B0-46B2-406C-B854-A0C6CD7C8086}" dt="2023-02-26T14:17:24.957" v="921" actId="26606"/>
          <ac:spMkLst>
            <pc:docMk/>
            <pc:sldMk cId="4243701588" sldId="316"/>
            <ac:spMk id="16" creationId="{A8D57A06-A426-446D-B02C-A2DC6B62E45E}"/>
          </ac:spMkLst>
        </pc:spChg>
        <pc:picChg chg="add mod ord">
          <ac:chgData name="Vaish, Atul" userId="7ccb0e09-277b-41f6-84b3-8b671d171081" providerId="ADAL" clId="{4D6B72B0-46B2-406C-B854-A0C6CD7C8086}" dt="2023-02-26T14:17:24.957" v="921" actId="26606"/>
          <ac:picMkLst>
            <pc:docMk/>
            <pc:sldMk cId="4243701588" sldId="316"/>
            <ac:picMk id="5" creationId="{E732211A-706A-D73F-431E-F702CDB68A8F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4:22:22.215" v="953" actId="14100"/>
        <pc:sldMkLst>
          <pc:docMk/>
          <pc:sldMk cId="942403847" sldId="317"/>
        </pc:sldMkLst>
        <pc:spChg chg="del">
          <ac:chgData name="Vaish, Atul" userId="7ccb0e09-277b-41f6-84b3-8b671d171081" providerId="ADAL" clId="{4D6B72B0-46B2-406C-B854-A0C6CD7C8086}" dt="2023-02-26T14:18:12.218" v="924" actId="26606"/>
          <ac:spMkLst>
            <pc:docMk/>
            <pc:sldMk cId="942403847" sldId="317"/>
            <ac:spMk id="2" creationId="{06CB8B5F-B831-4709-0F39-7F6BA0E1129A}"/>
          </ac:spMkLst>
        </pc:spChg>
        <pc:spChg chg="del">
          <ac:chgData name="Vaish, Atul" userId="7ccb0e09-277b-41f6-84b3-8b671d171081" providerId="ADAL" clId="{4D6B72B0-46B2-406C-B854-A0C6CD7C8086}" dt="2023-02-26T14:18:10.619" v="923" actId="22"/>
          <ac:spMkLst>
            <pc:docMk/>
            <pc:sldMk cId="942403847" sldId="317"/>
            <ac:spMk id="3" creationId="{3CB27C48-92B7-CCCB-6C96-6F24F11F15D1}"/>
          </ac:spMkLst>
        </pc:spChg>
        <pc:spChg chg="add mod">
          <ac:chgData name="Vaish, Atul" userId="7ccb0e09-277b-41f6-84b3-8b671d171081" providerId="ADAL" clId="{4D6B72B0-46B2-406C-B854-A0C6CD7C8086}" dt="2023-02-26T14:22:22.215" v="953" actId="14100"/>
          <ac:spMkLst>
            <pc:docMk/>
            <pc:sldMk cId="942403847" sldId="317"/>
            <ac:spMk id="6" creationId="{C35C55F3-49C5-8931-4B51-C84D64968E24}"/>
          </ac:spMkLst>
        </pc:spChg>
        <pc:spChg chg="add">
          <ac:chgData name="Vaish, Atul" userId="7ccb0e09-277b-41f6-84b3-8b671d171081" providerId="ADAL" clId="{4D6B72B0-46B2-406C-B854-A0C6CD7C8086}" dt="2023-02-26T14:18:12.218" v="924" actId="26606"/>
          <ac:spMkLst>
            <pc:docMk/>
            <pc:sldMk cId="942403847" sldId="317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4:18:12.218" v="924" actId="26606"/>
          <ac:spMkLst>
            <pc:docMk/>
            <pc:sldMk cId="942403847" sldId="31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4:18:12.218" v="924" actId="26606"/>
          <ac:picMkLst>
            <pc:docMk/>
            <pc:sldMk cId="942403847" sldId="317"/>
            <ac:picMk id="5" creationId="{47647112-9FA8-59EB-FB92-2DC99E68C195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4:24:01.864" v="956" actId="26606"/>
        <pc:sldMkLst>
          <pc:docMk/>
          <pc:sldMk cId="3036322576" sldId="318"/>
        </pc:sldMkLst>
        <pc:spChg chg="del">
          <ac:chgData name="Vaish, Atul" userId="7ccb0e09-277b-41f6-84b3-8b671d171081" providerId="ADAL" clId="{4D6B72B0-46B2-406C-B854-A0C6CD7C8086}" dt="2023-02-26T14:24:01.864" v="956" actId="26606"/>
          <ac:spMkLst>
            <pc:docMk/>
            <pc:sldMk cId="3036322576" sldId="318"/>
            <ac:spMk id="2" creationId="{11DC95D3-324A-62C7-7C4C-7CBD121E3DB9}"/>
          </ac:spMkLst>
        </pc:spChg>
        <pc:spChg chg="del">
          <ac:chgData name="Vaish, Atul" userId="7ccb0e09-277b-41f6-84b3-8b671d171081" providerId="ADAL" clId="{4D6B72B0-46B2-406C-B854-A0C6CD7C8086}" dt="2023-02-26T14:23:59.490" v="955" actId="22"/>
          <ac:spMkLst>
            <pc:docMk/>
            <pc:sldMk cId="3036322576" sldId="318"/>
            <ac:spMk id="3" creationId="{D1EFCF26-1F21-402E-87C4-D6249AF89BC9}"/>
          </ac:spMkLst>
        </pc:spChg>
        <pc:spChg chg="add">
          <ac:chgData name="Vaish, Atul" userId="7ccb0e09-277b-41f6-84b3-8b671d171081" providerId="ADAL" clId="{4D6B72B0-46B2-406C-B854-A0C6CD7C8086}" dt="2023-02-26T14:24:01.864" v="956" actId="26606"/>
          <ac:spMkLst>
            <pc:docMk/>
            <pc:sldMk cId="3036322576" sldId="318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4:24:01.864" v="956" actId="26606"/>
          <ac:spMkLst>
            <pc:docMk/>
            <pc:sldMk cId="3036322576" sldId="318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4:24:01.864" v="956" actId="26606"/>
          <ac:picMkLst>
            <pc:docMk/>
            <pc:sldMk cId="3036322576" sldId="318"/>
            <ac:picMk id="5" creationId="{1703D336-2650-3E18-2D8B-42400D0F71A0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4:25:04.564" v="1004" actId="20577"/>
        <pc:sldMkLst>
          <pc:docMk/>
          <pc:sldMk cId="3166256630" sldId="319"/>
        </pc:sldMkLst>
        <pc:spChg chg="mod">
          <ac:chgData name="Vaish, Atul" userId="7ccb0e09-277b-41f6-84b3-8b671d171081" providerId="ADAL" clId="{4D6B72B0-46B2-406C-B854-A0C6CD7C8086}" dt="2023-02-26T14:25:04.564" v="1004" actId="20577"/>
          <ac:spMkLst>
            <pc:docMk/>
            <pc:sldMk cId="3166256630" sldId="319"/>
            <ac:spMk id="2" creationId="{49F88208-D052-57DA-42B5-404295B93E03}"/>
          </ac:spMkLst>
        </pc:spChg>
        <pc:spChg chg="del">
          <ac:chgData name="Vaish, Atul" userId="7ccb0e09-277b-41f6-84b3-8b671d171081" providerId="ADAL" clId="{4D6B72B0-46B2-406C-B854-A0C6CD7C8086}" dt="2023-02-26T14:24:45.966" v="958" actId="22"/>
          <ac:spMkLst>
            <pc:docMk/>
            <pc:sldMk cId="3166256630" sldId="319"/>
            <ac:spMk id="3" creationId="{FB550842-7447-892A-0D1B-2C58DFF3D5A5}"/>
          </ac:spMkLst>
        </pc:spChg>
        <pc:spChg chg="add">
          <ac:chgData name="Vaish, Atul" userId="7ccb0e09-277b-41f6-84b3-8b671d171081" providerId="ADAL" clId="{4D6B72B0-46B2-406C-B854-A0C6CD7C8086}" dt="2023-02-26T14:24:48.849" v="959" actId="26606"/>
          <ac:spMkLst>
            <pc:docMk/>
            <pc:sldMk cId="3166256630" sldId="319"/>
            <ac:spMk id="10" creationId="{A8384FB5-9ADC-4DDC-881B-597D56F5B15D}"/>
          </ac:spMkLst>
        </pc:spChg>
        <pc:spChg chg="add">
          <ac:chgData name="Vaish, Atul" userId="7ccb0e09-277b-41f6-84b3-8b671d171081" providerId="ADAL" clId="{4D6B72B0-46B2-406C-B854-A0C6CD7C8086}" dt="2023-02-26T14:24:48.849" v="959" actId="26606"/>
          <ac:spMkLst>
            <pc:docMk/>
            <pc:sldMk cId="3166256630" sldId="319"/>
            <ac:spMk id="12" creationId="{91E5A9A7-95C6-4F4F-B00E-C82E07FE62EF}"/>
          </ac:spMkLst>
        </pc:spChg>
        <pc:spChg chg="add">
          <ac:chgData name="Vaish, Atul" userId="7ccb0e09-277b-41f6-84b3-8b671d171081" providerId="ADAL" clId="{4D6B72B0-46B2-406C-B854-A0C6CD7C8086}" dt="2023-02-26T14:24:48.849" v="959" actId="26606"/>
          <ac:spMkLst>
            <pc:docMk/>
            <pc:sldMk cId="3166256630" sldId="319"/>
            <ac:spMk id="14" creationId="{D07DD2DE-F619-49DD-B5E7-03A290FF4ED1}"/>
          </ac:spMkLst>
        </pc:spChg>
        <pc:spChg chg="add">
          <ac:chgData name="Vaish, Atul" userId="7ccb0e09-277b-41f6-84b3-8b671d171081" providerId="ADAL" clId="{4D6B72B0-46B2-406C-B854-A0C6CD7C8086}" dt="2023-02-26T14:24:48.849" v="959" actId="26606"/>
          <ac:spMkLst>
            <pc:docMk/>
            <pc:sldMk cId="3166256630" sldId="319"/>
            <ac:spMk id="16" creationId="{85149191-5F60-4A28-AAFF-039F96B0F3EC}"/>
          </ac:spMkLst>
        </pc:spChg>
        <pc:spChg chg="add">
          <ac:chgData name="Vaish, Atul" userId="7ccb0e09-277b-41f6-84b3-8b671d171081" providerId="ADAL" clId="{4D6B72B0-46B2-406C-B854-A0C6CD7C8086}" dt="2023-02-26T14:24:48.849" v="959" actId="26606"/>
          <ac:spMkLst>
            <pc:docMk/>
            <pc:sldMk cId="3166256630" sldId="319"/>
            <ac:spMk id="18" creationId="{F8260ED5-17F7-4158-B241-D51DD4CF1B7E}"/>
          </ac:spMkLst>
        </pc:spChg>
        <pc:picChg chg="add mod ord">
          <ac:chgData name="Vaish, Atul" userId="7ccb0e09-277b-41f6-84b3-8b671d171081" providerId="ADAL" clId="{4D6B72B0-46B2-406C-B854-A0C6CD7C8086}" dt="2023-02-26T14:24:48.849" v="959" actId="26606"/>
          <ac:picMkLst>
            <pc:docMk/>
            <pc:sldMk cId="3166256630" sldId="319"/>
            <ac:picMk id="5" creationId="{7E1A6C1F-9D9D-AF84-0140-BB580BED645D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4:27:25.877" v="1007" actId="26606"/>
        <pc:sldMkLst>
          <pc:docMk/>
          <pc:sldMk cId="2602421653" sldId="320"/>
        </pc:sldMkLst>
        <pc:spChg chg="del">
          <ac:chgData name="Vaish, Atul" userId="7ccb0e09-277b-41f6-84b3-8b671d171081" providerId="ADAL" clId="{4D6B72B0-46B2-406C-B854-A0C6CD7C8086}" dt="2023-02-26T14:27:25.877" v="1007" actId="26606"/>
          <ac:spMkLst>
            <pc:docMk/>
            <pc:sldMk cId="2602421653" sldId="320"/>
            <ac:spMk id="2" creationId="{941E2173-F5CE-B0AD-8CF3-49C0CAFFA35B}"/>
          </ac:spMkLst>
        </pc:spChg>
        <pc:spChg chg="del">
          <ac:chgData name="Vaish, Atul" userId="7ccb0e09-277b-41f6-84b3-8b671d171081" providerId="ADAL" clId="{4D6B72B0-46B2-406C-B854-A0C6CD7C8086}" dt="2023-02-26T14:27:23.802" v="1006" actId="22"/>
          <ac:spMkLst>
            <pc:docMk/>
            <pc:sldMk cId="2602421653" sldId="320"/>
            <ac:spMk id="3" creationId="{9592B066-A88A-7F7C-DD64-9322E9ADB77A}"/>
          </ac:spMkLst>
        </pc:spChg>
        <pc:spChg chg="add">
          <ac:chgData name="Vaish, Atul" userId="7ccb0e09-277b-41f6-84b3-8b671d171081" providerId="ADAL" clId="{4D6B72B0-46B2-406C-B854-A0C6CD7C8086}" dt="2023-02-26T14:27:25.877" v="1007" actId="26606"/>
          <ac:spMkLst>
            <pc:docMk/>
            <pc:sldMk cId="2602421653" sldId="320"/>
            <ac:spMk id="10" creationId="{01D0AF59-99C3-4251-AB9A-C966C6AD4400}"/>
          </ac:spMkLst>
        </pc:spChg>
        <pc:spChg chg="add">
          <ac:chgData name="Vaish, Atul" userId="7ccb0e09-277b-41f6-84b3-8b671d171081" providerId="ADAL" clId="{4D6B72B0-46B2-406C-B854-A0C6CD7C8086}" dt="2023-02-26T14:27:25.877" v="1007" actId="26606"/>
          <ac:spMkLst>
            <pc:docMk/>
            <pc:sldMk cId="2602421653" sldId="320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4D6B72B0-46B2-406C-B854-A0C6CD7C8086}" dt="2023-02-26T14:27:25.877" v="1007" actId="26606"/>
          <ac:picMkLst>
            <pc:docMk/>
            <pc:sldMk cId="2602421653" sldId="320"/>
            <ac:picMk id="5" creationId="{2C5F195B-C616-BD85-F67F-45970B715654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4:30:04.623" v="1010" actId="26606"/>
        <pc:sldMkLst>
          <pc:docMk/>
          <pc:sldMk cId="1088037695" sldId="321"/>
        </pc:sldMkLst>
        <pc:spChg chg="del">
          <ac:chgData name="Vaish, Atul" userId="7ccb0e09-277b-41f6-84b3-8b671d171081" providerId="ADAL" clId="{4D6B72B0-46B2-406C-B854-A0C6CD7C8086}" dt="2023-02-26T14:30:04.623" v="1010" actId="26606"/>
          <ac:spMkLst>
            <pc:docMk/>
            <pc:sldMk cId="1088037695" sldId="321"/>
            <ac:spMk id="2" creationId="{636DF0F8-D80A-A1CD-FFBD-569F01A57EFB}"/>
          </ac:spMkLst>
        </pc:spChg>
        <pc:spChg chg="del">
          <ac:chgData name="Vaish, Atul" userId="7ccb0e09-277b-41f6-84b3-8b671d171081" providerId="ADAL" clId="{4D6B72B0-46B2-406C-B854-A0C6CD7C8086}" dt="2023-02-26T14:30:02.976" v="1009" actId="22"/>
          <ac:spMkLst>
            <pc:docMk/>
            <pc:sldMk cId="1088037695" sldId="321"/>
            <ac:spMk id="3" creationId="{AEC40FB5-7C2C-D432-D55C-CAB907D065BC}"/>
          </ac:spMkLst>
        </pc:spChg>
        <pc:spChg chg="add">
          <ac:chgData name="Vaish, Atul" userId="7ccb0e09-277b-41f6-84b3-8b671d171081" providerId="ADAL" clId="{4D6B72B0-46B2-406C-B854-A0C6CD7C8086}" dt="2023-02-26T14:30:04.623" v="1010" actId="26606"/>
          <ac:spMkLst>
            <pc:docMk/>
            <pc:sldMk cId="1088037695" sldId="321"/>
            <ac:spMk id="10" creationId="{01D0AF59-99C3-4251-AB9A-C966C6AD4400}"/>
          </ac:spMkLst>
        </pc:spChg>
        <pc:spChg chg="add">
          <ac:chgData name="Vaish, Atul" userId="7ccb0e09-277b-41f6-84b3-8b671d171081" providerId="ADAL" clId="{4D6B72B0-46B2-406C-B854-A0C6CD7C8086}" dt="2023-02-26T14:30:04.623" v="1010" actId="26606"/>
          <ac:spMkLst>
            <pc:docMk/>
            <pc:sldMk cId="1088037695" sldId="321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4D6B72B0-46B2-406C-B854-A0C6CD7C8086}" dt="2023-02-26T14:30:04.623" v="1010" actId="26606"/>
          <ac:picMkLst>
            <pc:docMk/>
            <pc:sldMk cId="1088037695" sldId="321"/>
            <ac:picMk id="5" creationId="{A941E6AA-3A91-942C-9828-1366150DC59D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4:38:25.609" v="1111" actId="26606"/>
        <pc:sldMkLst>
          <pc:docMk/>
          <pc:sldMk cId="2631851604" sldId="322"/>
        </pc:sldMkLst>
        <pc:spChg chg="add del">
          <ac:chgData name="Vaish, Atul" userId="7ccb0e09-277b-41f6-84b3-8b671d171081" providerId="ADAL" clId="{4D6B72B0-46B2-406C-B854-A0C6CD7C8086}" dt="2023-02-26T14:33:06.272" v="1019" actId="26606"/>
          <ac:spMkLst>
            <pc:docMk/>
            <pc:sldMk cId="2631851604" sldId="322"/>
            <ac:spMk id="2" creationId="{CEEA0317-C5EC-9087-3458-9FA4A647941D}"/>
          </ac:spMkLst>
        </pc:spChg>
        <pc:spChg chg="del">
          <ac:chgData name="Vaish, Atul" userId="7ccb0e09-277b-41f6-84b3-8b671d171081" providerId="ADAL" clId="{4D6B72B0-46B2-406C-B854-A0C6CD7C8086}" dt="2023-02-26T14:32:37.324" v="1012" actId="22"/>
          <ac:spMkLst>
            <pc:docMk/>
            <pc:sldMk cId="2631851604" sldId="322"/>
            <ac:spMk id="3" creationId="{D2AD9195-FBF7-7E11-F34F-DBDCEB83B76E}"/>
          </ac:spMkLst>
        </pc:spChg>
        <pc:spChg chg="add del">
          <ac:chgData name="Vaish, Atul" userId="7ccb0e09-277b-41f6-84b3-8b671d171081" providerId="ADAL" clId="{4D6B72B0-46B2-406C-B854-A0C6CD7C8086}" dt="2023-02-26T14:33:06.264" v="1018" actId="26606"/>
          <ac:spMkLst>
            <pc:docMk/>
            <pc:sldMk cId="2631851604" sldId="322"/>
            <ac:spMk id="9" creationId="{317E3B63-BB8B-C1CE-278E-35DB9C2B98C8}"/>
          </ac:spMkLst>
        </pc:spChg>
        <pc:spChg chg="add del">
          <ac:chgData name="Vaish, Atul" userId="7ccb0e09-277b-41f6-84b3-8b671d171081" providerId="ADAL" clId="{4D6B72B0-46B2-406C-B854-A0C6CD7C8086}" dt="2023-02-26T14:32:59.136" v="1014" actId="26606"/>
          <ac:spMkLst>
            <pc:docMk/>
            <pc:sldMk cId="2631851604" sldId="322"/>
            <ac:spMk id="10" creationId="{ED55A19D-297C-4231-AD1F-08EF9B4AA8F4}"/>
          </ac:spMkLst>
        </pc:spChg>
        <pc:spChg chg="add del">
          <ac:chgData name="Vaish, Atul" userId="7ccb0e09-277b-41f6-84b3-8b671d171081" providerId="ADAL" clId="{4D6B72B0-46B2-406C-B854-A0C6CD7C8086}" dt="2023-02-26T14:32:59.136" v="1014" actId="26606"/>
          <ac:spMkLst>
            <pc:docMk/>
            <pc:sldMk cId="2631851604" sldId="322"/>
            <ac:spMk id="12" creationId="{EBAB6C56-3D38-4923-996E-BD474BBB91E9}"/>
          </ac:spMkLst>
        </pc:spChg>
        <pc:spChg chg="add del">
          <ac:chgData name="Vaish, Atul" userId="7ccb0e09-277b-41f6-84b3-8b671d171081" providerId="ADAL" clId="{4D6B72B0-46B2-406C-B854-A0C6CD7C8086}" dt="2023-02-26T14:32:59.136" v="1014" actId="26606"/>
          <ac:spMkLst>
            <pc:docMk/>
            <pc:sldMk cId="2631851604" sldId="322"/>
            <ac:spMk id="14" creationId="{20CD21DB-082D-417D-A5AB-FC838AF9D944}"/>
          </ac:spMkLst>
        </pc:spChg>
        <pc:spChg chg="add del">
          <ac:chgData name="Vaish, Atul" userId="7ccb0e09-277b-41f6-84b3-8b671d171081" providerId="ADAL" clId="{4D6B72B0-46B2-406C-B854-A0C6CD7C8086}" dt="2023-02-26T14:33:00.772" v="1016" actId="26606"/>
          <ac:spMkLst>
            <pc:docMk/>
            <pc:sldMk cId="2631851604" sldId="322"/>
            <ac:spMk id="16" creationId="{7E3E5F56-04AC-48F6-B30E-D9C4C17816F6}"/>
          </ac:spMkLst>
        </pc:spChg>
        <pc:spChg chg="add del">
          <ac:chgData name="Vaish, Atul" userId="7ccb0e09-277b-41f6-84b3-8b671d171081" providerId="ADAL" clId="{4D6B72B0-46B2-406C-B854-A0C6CD7C8086}" dt="2023-02-26T14:33:00.772" v="1016" actId="26606"/>
          <ac:spMkLst>
            <pc:docMk/>
            <pc:sldMk cId="2631851604" sldId="322"/>
            <ac:spMk id="17" creationId="{CDAEFB19-78B1-4412-8791-DEBC3BFF0E68}"/>
          </ac:spMkLst>
        </pc:spChg>
        <pc:spChg chg="add del">
          <ac:chgData name="Vaish, Atul" userId="7ccb0e09-277b-41f6-84b3-8b671d171081" providerId="ADAL" clId="{4D6B72B0-46B2-406C-B854-A0C6CD7C8086}" dt="2023-02-26T14:33:06.264" v="1018" actId="26606"/>
          <ac:spMkLst>
            <pc:docMk/>
            <pc:sldMk cId="2631851604" sldId="322"/>
            <ac:spMk id="18" creationId="{BF9E7B5D-88C3-4C36-A22E-93AA384BA7B1}"/>
          </ac:spMkLst>
        </pc:spChg>
        <pc:spChg chg="add del">
          <ac:chgData name="Vaish, Atul" userId="7ccb0e09-277b-41f6-84b3-8b671d171081" providerId="ADAL" clId="{4D6B72B0-46B2-406C-B854-A0C6CD7C8086}" dt="2023-02-26T14:33:06.264" v="1018" actId="26606"/>
          <ac:spMkLst>
            <pc:docMk/>
            <pc:sldMk cId="2631851604" sldId="322"/>
            <ac:spMk id="19" creationId="{913AE63C-D5B4-45D1-ACFC-648CFFCF9805}"/>
          </ac:spMkLst>
        </pc:spChg>
        <pc:spChg chg="add del">
          <ac:chgData name="Vaish, Atul" userId="7ccb0e09-277b-41f6-84b3-8b671d171081" providerId="ADAL" clId="{4D6B72B0-46B2-406C-B854-A0C6CD7C8086}" dt="2023-02-26T14:33:06.264" v="1018" actId="26606"/>
          <ac:spMkLst>
            <pc:docMk/>
            <pc:sldMk cId="2631851604" sldId="322"/>
            <ac:spMk id="30" creationId="{CEEA0317-C5EC-9087-3458-9FA4A647941D}"/>
          </ac:spMkLst>
        </pc:spChg>
        <pc:spChg chg="add del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2" creationId="{0288C6B4-AFC3-407F-A595-EFFD38D4CCAF}"/>
          </ac:spMkLst>
        </pc:spChg>
        <pc:spChg chg="add del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3" creationId="{CF236821-17FE-429B-8D2C-08E13A64EA40}"/>
          </ac:spMkLst>
        </pc:spChg>
        <pc:spChg chg="add del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4" creationId="{C0BDBCD2-E081-43AB-9119-C55465E59757}"/>
          </ac:spMkLst>
        </pc:spChg>
        <pc:spChg chg="add mod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5" creationId="{CEEA0317-C5EC-9087-3458-9FA4A647941D}"/>
          </ac:spMkLst>
        </pc:spChg>
        <pc:spChg chg="add del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6" creationId="{98E79BE4-34FE-485A-98A5-92CE8F7C4743}"/>
          </ac:spMkLst>
        </pc:spChg>
        <pc:spChg chg="add del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7" creationId="{7A5F0580-5EE9-419F-96EE-B6529EF6E7D0}"/>
          </ac:spMkLst>
        </pc:spChg>
        <pc:spChg chg="add del mod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38" creationId="{F85EF537-8903-C032-176C-C2461B5A5994}"/>
          </ac:spMkLst>
        </pc:spChg>
        <pc:spChg chg="add del">
          <ac:chgData name="Vaish, Atul" userId="7ccb0e09-277b-41f6-84b3-8b671d171081" providerId="ADAL" clId="{4D6B72B0-46B2-406C-B854-A0C6CD7C8086}" dt="2023-02-26T14:38:25.604" v="1110" actId="26606"/>
          <ac:spMkLst>
            <pc:docMk/>
            <pc:sldMk cId="2631851604" sldId="322"/>
            <ac:spMk id="40" creationId="{B0792D4F-247E-46FE-85FC-881DEFA41D94}"/>
          </ac:spMkLst>
        </pc:spChg>
        <pc:spChg chg="add del">
          <ac:chgData name="Vaish, Atul" userId="7ccb0e09-277b-41f6-84b3-8b671d171081" providerId="ADAL" clId="{4D6B72B0-46B2-406C-B854-A0C6CD7C8086}" dt="2023-02-26T14:37:48.015" v="1073" actId="26606"/>
          <ac:spMkLst>
            <pc:docMk/>
            <pc:sldMk cId="2631851604" sldId="322"/>
            <ac:spMk id="43" creationId="{7CA0DAA6-33B8-4A25-810D-2F4D816FB40E}"/>
          </ac:spMkLst>
        </pc:spChg>
        <pc:spChg chg="add">
          <ac:chgData name="Vaish, Atul" userId="7ccb0e09-277b-41f6-84b3-8b671d171081" providerId="ADAL" clId="{4D6B72B0-46B2-406C-B854-A0C6CD7C8086}" dt="2023-02-26T14:38:25.609" v="1111" actId="26606"/>
          <ac:spMkLst>
            <pc:docMk/>
            <pc:sldMk cId="2631851604" sldId="322"/>
            <ac:spMk id="47" creationId="{F2B38F72-8FC4-4001-8C67-FA6B86DEC767}"/>
          </ac:spMkLst>
        </pc:spChg>
        <pc:grpChg chg="add del">
          <ac:chgData name="Vaish, Atul" userId="7ccb0e09-277b-41f6-84b3-8b671d171081" providerId="ADAL" clId="{4D6B72B0-46B2-406C-B854-A0C6CD7C8086}" dt="2023-02-26T14:33:06.264" v="1018" actId="26606"/>
          <ac:grpSpMkLst>
            <pc:docMk/>
            <pc:sldMk cId="2631851604" sldId="322"/>
            <ac:grpSpMk id="20" creationId="{E27AF472-EAE3-4572-AB69-B92BD10DBC6D}"/>
          </ac:grpSpMkLst>
        </pc:grpChg>
        <pc:grpChg chg="add del">
          <ac:chgData name="Vaish, Atul" userId="7ccb0e09-277b-41f6-84b3-8b671d171081" providerId="ADAL" clId="{4D6B72B0-46B2-406C-B854-A0C6CD7C8086}" dt="2023-02-26T14:33:06.264" v="1018" actId="26606"/>
          <ac:grpSpMkLst>
            <pc:docMk/>
            <pc:sldMk cId="2631851604" sldId="322"/>
            <ac:grpSpMk id="28" creationId="{6DCEF60B-EF3F-4A5E-BDC6-A2D840B90F2E}"/>
          </ac:grpSpMkLst>
        </pc:grpChg>
        <pc:picChg chg="add mod ord">
          <ac:chgData name="Vaish, Atul" userId="7ccb0e09-277b-41f6-84b3-8b671d171081" providerId="ADAL" clId="{4D6B72B0-46B2-406C-B854-A0C6CD7C8086}" dt="2023-02-26T14:38:25.609" v="1111" actId="26606"/>
          <ac:picMkLst>
            <pc:docMk/>
            <pc:sldMk cId="2631851604" sldId="322"/>
            <ac:picMk id="5" creationId="{F8F85EF2-B3DC-DFF1-FB14-38B47F5D051C}"/>
          </ac:picMkLst>
        </pc:picChg>
        <pc:cxnChg chg="add del">
          <ac:chgData name="Vaish, Atul" userId="7ccb0e09-277b-41f6-84b3-8b671d171081" providerId="ADAL" clId="{4D6B72B0-46B2-406C-B854-A0C6CD7C8086}" dt="2023-02-26T14:38:25.604" v="1110" actId="26606"/>
          <ac:cxnSpMkLst>
            <pc:docMk/>
            <pc:sldMk cId="2631851604" sldId="322"/>
            <ac:cxnSpMk id="45" creationId="{749A7284-D010-4ACB-A08A-FC3C3689B5EB}"/>
          </ac:cxnSpMkLst>
        </pc:cxnChg>
      </pc:sldChg>
      <pc:sldChg chg="addSp delSp modSp new mod setBg setClrOvrMap">
        <pc:chgData name="Vaish, Atul" userId="7ccb0e09-277b-41f6-84b3-8b671d171081" providerId="ADAL" clId="{4D6B72B0-46B2-406C-B854-A0C6CD7C8086}" dt="2023-02-26T14:39:31.196" v="1120" actId="26606"/>
        <pc:sldMkLst>
          <pc:docMk/>
          <pc:sldMk cId="3304714216" sldId="323"/>
        </pc:sldMkLst>
        <pc:spChg chg="add del mod">
          <ac:chgData name="Vaish, Atul" userId="7ccb0e09-277b-41f6-84b3-8b671d171081" providerId="ADAL" clId="{4D6B72B0-46B2-406C-B854-A0C6CD7C8086}" dt="2023-02-26T14:39:31.196" v="1120" actId="26606"/>
          <ac:spMkLst>
            <pc:docMk/>
            <pc:sldMk cId="3304714216" sldId="323"/>
            <ac:spMk id="2" creationId="{E82E18B6-B1E5-053D-84A6-13A7C4D62EB8}"/>
          </ac:spMkLst>
        </pc:spChg>
        <pc:spChg chg="del">
          <ac:chgData name="Vaish, Atul" userId="7ccb0e09-277b-41f6-84b3-8b671d171081" providerId="ADAL" clId="{4D6B72B0-46B2-406C-B854-A0C6CD7C8086}" dt="2023-02-26T14:39:06.882" v="1113" actId="22"/>
          <ac:spMkLst>
            <pc:docMk/>
            <pc:sldMk cId="3304714216" sldId="323"/>
            <ac:spMk id="3" creationId="{BA14DE1B-158C-8993-6516-8FAB323947A8}"/>
          </ac:spMkLst>
        </pc:spChg>
        <pc:spChg chg="add del">
          <ac:chgData name="Vaish, Atul" userId="7ccb0e09-277b-41f6-84b3-8b671d171081" providerId="ADAL" clId="{4D6B72B0-46B2-406C-B854-A0C6CD7C8086}" dt="2023-02-26T14:39:31.194" v="1119" actId="26606"/>
          <ac:spMkLst>
            <pc:docMk/>
            <pc:sldMk cId="3304714216" sldId="323"/>
            <ac:spMk id="7" creationId="{C3896A03-3945-419A-B66B-4EE266EDD152}"/>
          </ac:spMkLst>
        </pc:spChg>
        <pc:spChg chg="add del">
          <ac:chgData name="Vaish, Atul" userId="7ccb0e09-277b-41f6-84b3-8b671d171081" providerId="ADAL" clId="{4D6B72B0-46B2-406C-B854-A0C6CD7C8086}" dt="2023-02-26T14:39:31.194" v="1119" actId="26606"/>
          <ac:spMkLst>
            <pc:docMk/>
            <pc:sldMk cId="3304714216" sldId="323"/>
            <ac:spMk id="8" creationId="{E82E18B6-B1E5-053D-84A6-13A7C4D62EB8}"/>
          </ac:spMkLst>
        </pc:spChg>
        <pc:spChg chg="add del">
          <ac:chgData name="Vaish, Atul" userId="7ccb0e09-277b-41f6-84b3-8b671d171081" providerId="ADAL" clId="{4D6B72B0-46B2-406C-B854-A0C6CD7C8086}" dt="2023-02-26T14:39:12.745" v="1115" actId="26606"/>
          <ac:spMkLst>
            <pc:docMk/>
            <pc:sldMk cId="3304714216" sldId="323"/>
            <ac:spMk id="9" creationId="{C7A70280-EE89-6828-C573-F93DDC432392}"/>
          </ac:spMkLst>
        </pc:spChg>
        <pc:spChg chg="add del">
          <ac:chgData name="Vaish, Atul" userId="7ccb0e09-277b-41f6-84b3-8b671d171081" providerId="ADAL" clId="{4D6B72B0-46B2-406C-B854-A0C6CD7C8086}" dt="2023-02-26T14:39:31.194" v="1119" actId="26606"/>
          <ac:spMkLst>
            <pc:docMk/>
            <pc:sldMk cId="3304714216" sldId="323"/>
            <ac:spMk id="10" creationId="{4D66C21A-CA76-F7CD-D5EB-EA313B3072E4}"/>
          </ac:spMkLst>
        </pc:spChg>
        <pc:spChg chg="add del">
          <ac:chgData name="Vaish, Atul" userId="7ccb0e09-277b-41f6-84b3-8b671d171081" providerId="ADAL" clId="{4D6B72B0-46B2-406C-B854-A0C6CD7C8086}" dt="2023-02-26T14:39:12.745" v="1115" actId="26606"/>
          <ac:spMkLst>
            <pc:docMk/>
            <pc:sldMk cId="3304714216" sldId="323"/>
            <ac:spMk id="12" creationId="{F2B38F72-8FC4-4001-8C67-FA6B86DEC767}"/>
          </ac:spMkLst>
        </pc:spChg>
        <pc:spChg chg="add del">
          <ac:chgData name="Vaish, Atul" userId="7ccb0e09-277b-41f6-84b3-8b671d171081" providerId="ADAL" clId="{4D6B72B0-46B2-406C-B854-A0C6CD7C8086}" dt="2023-02-26T14:39:31.194" v="1119" actId="26606"/>
          <ac:spMkLst>
            <pc:docMk/>
            <pc:sldMk cId="3304714216" sldId="323"/>
            <ac:spMk id="14" creationId="{B34F5AD2-EDBD-4BBD-A55C-EAFFD0C7097A}"/>
          </ac:spMkLst>
        </pc:spChg>
        <pc:spChg chg="add del">
          <ac:chgData name="Vaish, Atul" userId="7ccb0e09-277b-41f6-84b3-8b671d171081" providerId="ADAL" clId="{4D6B72B0-46B2-406C-B854-A0C6CD7C8086}" dt="2023-02-26T14:39:31.194" v="1119" actId="26606"/>
          <ac:spMkLst>
            <pc:docMk/>
            <pc:sldMk cId="3304714216" sldId="323"/>
            <ac:spMk id="16" creationId="{450D3AD2-FA80-415F-A9CE-54D884561CD7}"/>
          </ac:spMkLst>
        </pc:spChg>
        <pc:picChg chg="add mod ord">
          <ac:chgData name="Vaish, Atul" userId="7ccb0e09-277b-41f6-84b3-8b671d171081" providerId="ADAL" clId="{4D6B72B0-46B2-406C-B854-A0C6CD7C8086}" dt="2023-02-26T14:39:31.196" v="1120" actId="26606"/>
          <ac:picMkLst>
            <pc:docMk/>
            <pc:sldMk cId="3304714216" sldId="323"/>
            <ac:picMk id="5" creationId="{4B9EE211-51A5-BCCE-A4C3-C0A355F9C94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6:51:12.442" v="1123" actId="26606"/>
        <pc:sldMkLst>
          <pc:docMk/>
          <pc:sldMk cId="2838625484" sldId="324"/>
        </pc:sldMkLst>
        <pc:spChg chg="del">
          <ac:chgData name="Vaish, Atul" userId="7ccb0e09-277b-41f6-84b3-8b671d171081" providerId="ADAL" clId="{4D6B72B0-46B2-406C-B854-A0C6CD7C8086}" dt="2023-02-26T16:51:12.442" v="1123" actId="26606"/>
          <ac:spMkLst>
            <pc:docMk/>
            <pc:sldMk cId="2838625484" sldId="324"/>
            <ac:spMk id="2" creationId="{193AF4A1-0B14-4D9D-EA02-1F19EFF22BE0}"/>
          </ac:spMkLst>
        </pc:spChg>
        <pc:spChg chg="del">
          <ac:chgData name="Vaish, Atul" userId="7ccb0e09-277b-41f6-84b3-8b671d171081" providerId="ADAL" clId="{4D6B72B0-46B2-406C-B854-A0C6CD7C8086}" dt="2023-02-26T16:51:10.104" v="1122" actId="22"/>
          <ac:spMkLst>
            <pc:docMk/>
            <pc:sldMk cId="2838625484" sldId="324"/>
            <ac:spMk id="3" creationId="{0EACB1ED-1FEF-4B6B-A4F5-BA4F6EE9986B}"/>
          </ac:spMkLst>
        </pc:spChg>
        <pc:picChg chg="add mod ord">
          <ac:chgData name="Vaish, Atul" userId="7ccb0e09-277b-41f6-84b3-8b671d171081" providerId="ADAL" clId="{4D6B72B0-46B2-406C-B854-A0C6CD7C8086}" dt="2023-02-26T16:51:12.442" v="1123" actId="26606"/>
          <ac:picMkLst>
            <pc:docMk/>
            <pc:sldMk cId="2838625484" sldId="324"/>
            <ac:picMk id="5" creationId="{8DFAF80C-1439-977E-F9F1-B7017CDC46F8}"/>
          </ac:picMkLst>
        </pc:picChg>
        <pc:cxnChg chg="add">
          <ac:chgData name="Vaish, Atul" userId="7ccb0e09-277b-41f6-84b3-8b671d171081" providerId="ADAL" clId="{4D6B72B0-46B2-406C-B854-A0C6CD7C8086}" dt="2023-02-26T16:51:12.442" v="1123" actId="26606"/>
          <ac:cxnSpMkLst>
            <pc:docMk/>
            <pc:sldMk cId="2838625484" sldId="324"/>
            <ac:cxnSpMk id="10" creationId="{CC58BC5E-E27D-44A1-8C74-503792DD1430}"/>
          </ac:cxnSpMkLst>
        </pc:cxnChg>
      </pc:sldChg>
      <pc:sldChg chg="addSp delSp modSp new mod setBg setClrOvrMap">
        <pc:chgData name="Vaish, Atul" userId="7ccb0e09-277b-41f6-84b3-8b671d171081" providerId="ADAL" clId="{4D6B72B0-46B2-406C-B854-A0C6CD7C8086}" dt="2023-02-26T16:51:43.453" v="1126" actId="26606"/>
        <pc:sldMkLst>
          <pc:docMk/>
          <pc:sldMk cId="3699400856" sldId="325"/>
        </pc:sldMkLst>
        <pc:spChg chg="del">
          <ac:chgData name="Vaish, Atul" userId="7ccb0e09-277b-41f6-84b3-8b671d171081" providerId="ADAL" clId="{4D6B72B0-46B2-406C-B854-A0C6CD7C8086}" dt="2023-02-26T16:51:43.453" v="1126" actId="26606"/>
          <ac:spMkLst>
            <pc:docMk/>
            <pc:sldMk cId="3699400856" sldId="325"/>
            <ac:spMk id="2" creationId="{CE7CCD79-04F8-F299-BCD6-6A90E408201C}"/>
          </ac:spMkLst>
        </pc:spChg>
        <pc:spChg chg="del">
          <ac:chgData name="Vaish, Atul" userId="7ccb0e09-277b-41f6-84b3-8b671d171081" providerId="ADAL" clId="{4D6B72B0-46B2-406C-B854-A0C6CD7C8086}" dt="2023-02-26T16:51:41.655" v="1125" actId="22"/>
          <ac:spMkLst>
            <pc:docMk/>
            <pc:sldMk cId="3699400856" sldId="325"/>
            <ac:spMk id="3" creationId="{A08BCD6F-9C14-3FCA-5FE4-4DB4AE41579A}"/>
          </ac:spMkLst>
        </pc:spChg>
        <pc:picChg chg="add mod ord">
          <ac:chgData name="Vaish, Atul" userId="7ccb0e09-277b-41f6-84b3-8b671d171081" providerId="ADAL" clId="{4D6B72B0-46B2-406C-B854-A0C6CD7C8086}" dt="2023-02-26T16:51:43.453" v="1126" actId="26606"/>
          <ac:picMkLst>
            <pc:docMk/>
            <pc:sldMk cId="3699400856" sldId="325"/>
            <ac:picMk id="5" creationId="{B3092C59-08C7-1C3D-552E-33403A43DBD0}"/>
          </ac:picMkLst>
        </pc:picChg>
        <pc:cxnChg chg="add">
          <ac:chgData name="Vaish, Atul" userId="7ccb0e09-277b-41f6-84b3-8b671d171081" providerId="ADAL" clId="{4D6B72B0-46B2-406C-B854-A0C6CD7C8086}" dt="2023-02-26T16:51:43.453" v="1126" actId="26606"/>
          <ac:cxnSpMkLst>
            <pc:docMk/>
            <pc:sldMk cId="3699400856" sldId="325"/>
            <ac:cxnSpMk id="10" creationId="{CC58BC5E-E27D-44A1-8C74-503792DD1430}"/>
          </ac:cxnSpMkLst>
        </pc:cxnChg>
      </pc:sldChg>
      <pc:sldChg chg="addSp delSp modSp new mod setBg setClrOvrMap">
        <pc:chgData name="Vaish, Atul" userId="7ccb0e09-277b-41f6-84b3-8b671d171081" providerId="ADAL" clId="{4D6B72B0-46B2-406C-B854-A0C6CD7C8086}" dt="2023-02-26T16:56:32.788" v="1143" actId="26606"/>
        <pc:sldMkLst>
          <pc:docMk/>
          <pc:sldMk cId="3187926352" sldId="326"/>
        </pc:sldMkLst>
        <pc:spChg chg="add del">
          <ac:chgData name="Vaish, Atul" userId="7ccb0e09-277b-41f6-84b3-8b671d171081" providerId="ADAL" clId="{4D6B72B0-46B2-406C-B854-A0C6CD7C8086}" dt="2023-02-26T16:56:21.396" v="1139" actId="21"/>
          <ac:spMkLst>
            <pc:docMk/>
            <pc:sldMk cId="3187926352" sldId="326"/>
            <ac:spMk id="2" creationId="{C79E6B8D-9ED4-1655-6997-2AF980E27CA9}"/>
          </ac:spMkLst>
        </pc:spChg>
        <pc:spChg chg="del">
          <ac:chgData name="Vaish, Atul" userId="7ccb0e09-277b-41f6-84b3-8b671d171081" providerId="ADAL" clId="{4D6B72B0-46B2-406C-B854-A0C6CD7C8086}" dt="2023-02-26T16:55:10.453" v="1128" actId="22"/>
          <ac:spMkLst>
            <pc:docMk/>
            <pc:sldMk cId="3187926352" sldId="326"/>
            <ac:spMk id="3" creationId="{3B9DB911-1944-45B2-8312-A292EFCDD1AB}"/>
          </ac:spMkLst>
        </pc:spChg>
        <pc:spChg chg="add">
          <ac:chgData name="Vaish, Atul" userId="7ccb0e09-277b-41f6-84b3-8b671d171081" providerId="ADAL" clId="{4D6B72B0-46B2-406C-B854-A0C6CD7C8086}" dt="2023-02-26T16:56:32.788" v="1143" actId="26606"/>
          <ac:spMkLst>
            <pc:docMk/>
            <pc:sldMk cId="3187926352" sldId="326"/>
            <ac:spMk id="7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6:56:32.788" v="1143" actId="26606"/>
          <ac:spMkLst>
            <pc:docMk/>
            <pc:sldMk cId="3187926352" sldId="326"/>
            <ac:spMk id="8" creationId="{CB44330D-EA18-4254-AA95-EB49948539B8}"/>
          </ac:spMkLst>
        </pc:spChg>
        <pc:spChg chg="add del">
          <ac:chgData name="Vaish, Atul" userId="7ccb0e09-277b-41f6-84b3-8b671d171081" providerId="ADAL" clId="{4D6B72B0-46B2-406C-B854-A0C6CD7C8086}" dt="2023-02-26T16:55:31.064" v="1134" actId="26606"/>
          <ac:spMkLst>
            <pc:docMk/>
            <pc:sldMk cId="3187926352" sldId="326"/>
            <ac:spMk id="9" creationId="{F4A8C255-BE31-C6D8-E931-C665AC714FA7}"/>
          </ac:spMkLst>
        </pc:spChg>
        <pc:spChg chg="add del">
          <ac:chgData name="Vaish, Atul" userId="7ccb0e09-277b-41f6-84b3-8b671d171081" providerId="ADAL" clId="{4D6B72B0-46B2-406C-B854-A0C6CD7C8086}" dt="2023-02-26T16:55:28.296" v="1132" actId="26606"/>
          <ac:spMkLst>
            <pc:docMk/>
            <pc:sldMk cId="3187926352" sldId="326"/>
            <ac:spMk id="12" creationId="{CF21E7C5-2080-4549-97AA-9A6688257789}"/>
          </ac:spMkLst>
        </pc:spChg>
        <pc:spChg chg="add del">
          <ac:chgData name="Vaish, Atul" userId="7ccb0e09-277b-41f6-84b3-8b671d171081" providerId="ADAL" clId="{4D6B72B0-46B2-406C-B854-A0C6CD7C8086}" dt="2023-02-26T16:55:28.296" v="1132" actId="26606"/>
          <ac:spMkLst>
            <pc:docMk/>
            <pc:sldMk cId="3187926352" sldId="326"/>
            <ac:spMk id="13" creationId="{14995E8B-DB3C-4E23-9186-1613402BFDCF}"/>
          </ac:spMkLst>
        </pc:spChg>
        <pc:spChg chg="add del">
          <ac:chgData name="Vaish, Atul" userId="7ccb0e09-277b-41f6-84b3-8b671d171081" providerId="ADAL" clId="{4D6B72B0-46B2-406C-B854-A0C6CD7C8086}" dt="2023-02-26T16:55:28.296" v="1132" actId="26606"/>
          <ac:spMkLst>
            <pc:docMk/>
            <pc:sldMk cId="3187926352" sldId="326"/>
            <ac:spMk id="22" creationId="{57957B04-C024-4B5F-B7C3-20FAE3F1D3CA}"/>
          </ac:spMkLst>
        </pc:spChg>
        <pc:spChg chg="add del">
          <ac:chgData name="Vaish, Atul" userId="7ccb0e09-277b-41f6-84b3-8b671d171081" providerId="ADAL" clId="{4D6B72B0-46B2-406C-B854-A0C6CD7C8086}" dt="2023-02-26T16:55:28.296" v="1132" actId="26606"/>
          <ac:spMkLst>
            <pc:docMk/>
            <pc:sldMk cId="3187926352" sldId="326"/>
            <ac:spMk id="24" creationId="{C6FBFCE4-B693-49EB-9CE1-4420332195E7}"/>
          </ac:spMkLst>
        </pc:spChg>
        <pc:spChg chg="add del">
          <ac:chgData name="Vaish, Atul" userId="7ccb0e09-277b-41f6-84b3-8b671d171081" providerId="ADAL" clId="{4D6B72B0-46B2-406C-B854-A0C6CD7C8086}" dt="2023-02-26T16:55:31.064" v="1134" actId="26606"/>
          <ac:spMkLst>
            <pc:docMk/>
            <pc:sldMk cId="3187926352" sldId="326"/>
            <ac:spMk id="38" creationId="{9B76D444-2756-434F-AE61-96D69830C13E}"/>
          </ac:spMkLst>
        </pc:spChg>
        <pc:spChg chg="add del">
          <ac:chgData name="Vaish, Atul" userId="7ccb0e09-277b-41f6-84b3-8b671d171081" providerId="ADAL" clId="{4D6B72B0-46B2-406C-B854-A0C6CD7C8086}" dt="2023-02-26T16:55:31.064" v="1134" actId="26606"/>
          <ac:spMkLst>
            <pc:docMk/>
            <pc:sldMk cId="3187926352" sldId="326"/>
            <ac:spMk id="39" creationId="{A27B6159-7734-4564-9E0F-C4BC43C36E52}"/>
          </ac:spMkLst>
        </pc:spChg>
        <pc:spChg chg="add del">
          <ac:chgData name="Vaish, Atul" userId="7ccb0e09-277b-41f6-84b3-8b671d171081" providerId="ADAL" clId="{4D6B72B0-46B2-406C-B854-A0C6CD7C8086}" dt="2023-02-26T16:55:31.064" v="1134" actId="26606"/>
          <ac:spMkLst>
            <pc:docMk/>
            <pc:sldMk cId="3187926352" sldId="326"/>
            <ac:spMk id="40" creationId="{C79E6B8D-9ED4-1655-6997-2AF980E27CA9}"/>
          </ac:spMkLst>
        </pc:spChg>
        <pc:spChg chg="add del">
          <ac:chgData name="Vaish, Atul" userId="7ccb0e09-277b-41f6-84b3-8b671d171081" providerId="ADAL" clId="{4D6B72B0-46B2-406C-B854-A0C6CD7C8086}" dt="2023-02-26T16:55:35.794" v="1136" actId="26606"/>
          <ac:spMkLst>
            <pc:docMk/>
            <pc:sldMk cId="3187926352" sldId="326"/>
            <ac:spMk id="43" creationId="{5E8D2E83-FB3A-40E7-A9E5-7AB389D612B4}"/>
          </ac:spMkLst>
        </pc:spChg>
        <pc:spChg chg="add del">
          <ac:chgData name="Vaish, Atul" userId="7ccb0e09-277b-41f6-84b3-8b671d171081" providerId="ADAL" clId="{4D6B72B0-46B2-406C-B854-A0C6CD7C8086}" dt="2023-02-26T16:55:35.794" v="1136" actId="26606"/>
          <ac:spMkLst>
            <pc:docMk/>
            <pc:sldMk cId="3187926352" sldId="326"/>
            <ac:spMk id="44" creationId="{C79E6B8D-9ED4-1655-6997-2AF980E27CA9}"/>
          </ac:spMkLst>
        </pc:spChg>
        <pc:spChg chg="add del">
          <ac:chgData name="Vaish, Atul" userId="7ccb0e09-277b-41f6-84b3-8b671d171081" providerId="ADAL" clId="{4D6B72B0-46B2-406C-B854-A0C6CD7C8086}" dt="2023-02-26T16:55:35.794" v="1136" actId="26606"/>
          <ac:spMkLst>
            <pc:docMk/>
            <pc:sldMk cId="3187926352" sldId="326"/>
            <ac:spMk id="45" creationId="{57015CA0-7EE0-6950-1A93-CCE238DF56A9}"/>
          </ac:spMkLst>
        </pc:spChg>
        <pc:grpChg chg="add del">
          <ac:chgData name="Vaish, Atul" userId="7ccb0e09-277b-41f6-84b3-8b671d171081" providerId="ADAL" clId="{4D6B72B0-46B2-406C-B854-A0C6CD7C8086}" dt="2023-02-26T16:55:28.296" v="1132" actId="26606"/>
          <ac:grpSpMkLst>
            <pc:docMk/>
            <pc:sldMk cId="3187926352" sldId="326"/>
            <ac:grpSpMk id="14" creationId="{58454601-8C5B-41C4-8012-BF42AE4E16F2}"/>
          </ac:grpSpMkLst>
        </pc:grpChg>
        <pc:grpChg chg="add del">
          <ac:chgData name="Vaish, Atul" userId="7ccb0e09-277b-41f6-84b3-8b671d171081" providerId="ADAL" clId="{4D6B72B0-46B2-406C-B854-A0C6CD7C8086}" dt="2023-02-26T16:55:28.296" v="1132" actId="26606"/>
          <ac:grpSpMkLst>
            <pc:docMk/>
            <pc:sldMk cId="3187926352" sldId="326"/>
            <ac:grpSpMk id="26" creationId="{8FFC4225-9683-4D55-8686-FCDDB8BCBF38}"/>
          </ac:grpSpMkLst>
        </pc:grpChg>
        <pc:grpChg chg="add del">
          <ac:chgData name="Vaish, Atul" userId="7ccb0e09-277b-41f6-84b3-8b671d171081" providerId="ADAL" clId="{4D6B72B0-46B2-406C-B854-A0C6CD7C8086}" dt="2023-02-26T16:55:28.296" v="1132" actId="26606"/>
          <ac:grpSpMkLst>
            <pc:docMk/>
            <pc:sldMk cId="3187926352" sldId="326"/>
            <ac:grpSpMk id="32" creationId="{2993EE7D-6C2F-43A3-9C60-0C79DB9E529F}"/>
          </ac:grpSpMkLst>
        </pc:grpChg>
        <pc:picChg chg="add mod ord">
          <ac:chgData name="Vaish, Atul" userId="7ccb0e09-277b-41f6-84b3-8b671d171081" providerId="ADAL" clId="{4D6B72B0-46B2-406C-B854-A0C6CD7C8086}" dt="2023-02-26T16:56:32.788" v="1143" actId="26606"/>
          <ac:picMkLst>
            <pc:docMk/>
            <pc:sldMk cId="3187926352" sldId="326"/>
            <ac:picMk id="5" creationId="{2AC60764-7E3B-5B1E-4009-6BCDE539A6D5}"/>
          </ac:picMkLst>
        </pc:picChg>
        <pc:cxnChg chg="add del">
          <ac:chgData name="Vaish, Atul" userId="7ccb0e09-277b-41f6-84b3-8b671d171081" providerId="ADAL" clId="{4D6B72B0-46B2-406C-B854-A0C6CD7C8086}" dt="2023-02-26T16:55:24.527" v="1130" actId="26606"/>
          <ac:cxnSpMkLst>
            <pc:docMk/>
            <pc:sldMk cId="3187926352" sldId="326"/>
            <ac:cxnSpMk id="10" creationId="{CC58BC5E-E27D-44A1-8C74-503792DD1430}"/>
          </ac:cxnSpMkLst>
        </pc:cxnChg>
        <pc:cxnChg chg="add del">
          <ac:chgData name="Vaish, Atul" userId="7ccb0e09-277b-41f6-84b3-8b671d171081" providerId="ADAL" clId="{4D6B72B0-46B2-406C-B854-A0C6CD7C8086}" dt="2023-02-26T16:55:31.064" v="1134" actId="26606"/>
          <ac:cxnSpMkLst>
            <pc:docMk/>
            <pc:sldMk cId="3187926352" sldId="326"/>
            <ac:cxnSpMk id="41" creationId="{E2FFB46B-05BC-4950-B18A-9593FDAE6ED7}"/>
          </ac:cxnSpMkLst>
        </pc:cxnChg>
        <pc:cxnChg chg="add del">
          <ac:chgData name="Vaish, Atul" userId="7ccb0e09-277b-41f6-84b3-8b671d171081" providerId="ADAL" clId="{4D6B72B0-46B2-406C-B854-A0C6CD7C8086}" dt="2023-02-26T16:55:59.232" v="1138" actId="26606"/>
          <ac:cxnSpMkLst>
            <pc:docMk/>
            <pc:sldMk cId="3187926352" sldId="326"/>
            <ac:cxnSpMk id="47" creationId="{CC58BC5E-E27D-44A1-8C74-503792DD1430}"/>
          </ac:cxnSpMkLst>
        </pc:cxnChg>
      </pc:sldChg>
      <pc:sldChg chg="addSp delSp modSp new mod setBg">
        <pc:chgData name="Vaish, Atul" userId="7ccb0e09-277b-41f6-84b3-8b671d171081" providerId="ADAL" clId="{4D6B72B0-46B2-406C-B854-A0C6CD7C8086}" dt="2023-02-26T16:59:47.849" v="1146" actId="26606"/>
        <pc:sldMkLst>
          <pc:docMk/>
          <pc:sldMk cId="2948476185" sldId="327"/>
        </pc:sldMkLst>
        <pc:spChg chg="del">
          <ac:chgData name="Vaish, Atul" userId="7ccb0e09-277b-41f6-84b3-8b671d171081" providerId="ADAL" clId="{4D6B72B0-46B2-406C-B854-A0C6CD7C8086}" dt="2023-02-26T16:59:47.849" v="1146" actId="26606"/>
          <ac:spMkLst>
            <pc:docMk/>
            <pc:sldMk cId="2948476185" sldId="327"/>
            <ac:spMk id="2" creationId="{F971B360-1AC6-4757-CBDD-5C03765F238B}"/>
          </ac:spMkLst>
        </pc:spChg>
        <pc:spChg chg="del">
          <ac:chgData name="Vaish, Atul" userId="7ccb0e09-277b-41f6-84b3-8b671d171081" providerId="ADAL" clId="{4D6B72B0-46B2-406C-B854-A0C6CD7C8086}" dt="2023-02-26T16:59:45.324" v="1145" actId="22"/>
          <ac:spMkLst>
            <pc:docMk/>
            <pc:sldMk cId="2948476185" sldId="327"/>
            <ac:spMk id="3" creationId="{9773B9EA-F31D-3D04-FA6B-EFF7D5549543}"/>
          </ac:spMkLst>
        </pc:spChg>
        <pc:spChg chg="add">
          <ac:chgData name="Vaish, Atul" userId="7ccb0e09-277b-41f6-84b3-8b671d171081" providerId="ADAL" clId="{4D6B72B0-46B2-406C-B854-A0C6CD7C8086}" dt="2023-02-26T16:59:47.849" v="1146" actId="26606"/>
          <ac:spMkLst>
            <pc:docMk/>
            <pc:sldMk cId="2948476185" sldId="327"/>
            <ac:spMk id="10" creationId="{AB8C311F-7253-4AED-9701-7FC0708C41C7}"/>
          </ac:spMkLst>
        </pc:spChg>
        <pc:spChg chg="add">
          <ac:chgData name="Vaish, Atul" userId="7ccb0e09-277b-41f6-84b3-8b671d171081" providerId="ADAL" clId="{4D6B72B0-46B2-406C-B854-A0C6CD7C8086}" dt="2023-02-26T16:59:47.849" v="1146" actId="26606"/>
          <ac:spMkLst>
            <pc:docMk/>
            <pc:sldMk cId="2948476185" sldId="327"/>
            <ac:spMk id="12" creationId="{E2384209-CB15-4CDF-9D31-C44FD9A3F20D}"/>
          </ac:spMkLst>
        </pc:spChg>
        <pc:spChg chg="add">
          <ac:chgData name="Vaish, Atul" userId="7ccb0e09-277b-41f6-84b3-8b671d171081" providerId="ADAL" clId="{4D6B72B0-46B2-406C-B854-A0C6CD7C8086}" dt="2023-02-26T16:59:47.849" v="1146" actId="26606"/>
          <ac:spMkLst>
            <pc:docMk/>
            <pc:sldMk cId="2948476185" sldId="327"/>
            <ac:spMk id="14" creationId="{2633B3B5-CC90-43F0-8714-D31D1F3F0209}"/>
          </ac:spMkLst>
        </pc:spChg>
        <pc:spChg chg="add">
          <ac:chgData name="Vaish, Atul" userId="7ccb0e09-277b-41f6-84b3-8b671d171081" providerId="ADAL" clId="{4D6B72B0-46B2-406C-B854-A0C6CD7C8086}" dt="2023-02-26T16:59:47.849" v="1146" actId="26606"/>
          <ac:spMkLst>
            <pc:docMk/>
            <pc:sldMk cId="2948476185" sldId="327"/>
            <ac:spMk id="16" creationId="{A8D57A06-A426-446D-B02C-A2DC6B62E45E}"/>
          </ac:spMkLst>
        </pc:spChg>
        <pc:picChg chg="add mod ord">
          <ac:chgData name="Vaish, Atul" userId="7ccb0e09-277b-41f6-84b3-8b671d171081" providerId="ADAL" clId="{4D6B72B0-46B2-406C-B854-A0C6CD7C8086}" dt="2023-02-26T16:59:47.849" v="1146" actId="26606"/>
          <ac:picMkLst>
            <pc:docMk/>
            <pc:sldMk cId="2948476185" sldId="327"/>
            <ac:picMk id="5" creationId="{BB5420D9-8F8D-64B8-1C8D-4E8EBF0E35CA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0:59.476" v="1149" actId="26606"/>
        <pc:sldMkLst>
          <pc:docMk/>
          <pc:sldMk cId="2932525522" sldId="328"/>
        </pc:sldMkLst>
        <pc:spChg chg="del">
          <ac:chgData name="Vaish, Atul" userId="7ccb0e09-277b-41f6-84b3-8b671d171081" providerId="ADAL" clId="{4D6B72B0-46B2-406C-B854-A0C6CD7C8086}" dt="2023-02-26T17:00:59.476" v="1149" actId="26606"/>
          <ac:spMkLst>
            <pc:docMk/>
            <pc:sldMk cId="2932525522" sldId="328"/>
            <ac:spMk id="2" creationId="{D56B7A83-2754-F3B8-070D-5C01CBC58AC7}"/>
          </ac:spMkLst>
        </pc:spChg>
        <pc:spChg chg="del">
          <ac:chgData name="Vaish, Atul" userId="7ccb0e09-277b-41f6-84b3-8b671d171081" providerId="ADAL" clId="{4D6B72B0-46B2-406C-B854-A0C6CD7C8086}" dt="2023-02-26T17:00:57.091" v="1148" actId="22"/>
          <ac:spMkLst>
            <pc:docMk/>
            <pc:sldMk cId="2932525522" sldId="328"/>
            <ac:spMk id="3" creationId="{1AB71D40-7937-C372-45C6-A8EE4E063E7F}"/>
          </ac:spMkLst>
        </pc:spChg>
        <pc:spChg chg="add">
          <ac:chgData name="Vaish, Atul" userId="7ccb0e09-277b-41f6-84b3-8b671d171081" providerId="ADAL" clId="{4D6B72B0-46B2-406C-B854-A0C6CD7C8086}" dt="2023-02-26T17:00:59.476" v="1149" actId="26606"/>
          <ac:spMkLst>
            <pc:docMk/>
            <pc:sldMk cId="2932525522" sldId="328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0:59.476" v="1149" actId="26606"/>
          <ac:spMkLst>
            <pc:docMk/>
            <pc:sldMk cId="2932525522" sldId="328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0:59.476" v="1149" actId="26606"/>
          <ac:picMkLst>
            <pc:docMk/>
            <pc:sldMk cId="2932525522" sldId="328"/>
            <ac:picMk id="5" creationId="{570665FF-FA75-ED8E-2F6D-86940C1D3BCD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4:53.949" v="1152" actId="26606"/>
        <pc:sldMkLst>
          <pc:docMk/>
          <pc:sldMk cId="1463178010" sldId="329"/>
        </pc:sldMkLst>
        <pc:spChg chg="del">
          <ac:chgData name="Vaish, Atul" userId="7ccb0e09-277b-41f6-84b3-8b671d171081" providerId="ADAL" clId="{4D6B72B0-46B2-406C-B854-A0C6CD7C8086}" dt="2023-02-26T17:04:53.949" v="1152" actId="26606"/>
          <ac:spMkLst>
            <pc:docMk/>
            <pc:sldMk cId="1463178010" sldId="329"/>
            <ac:spMk id="2" creationId="{6329FF7F-ADED-1E67-7110-18B1F47F1CC0}"/>
          </ac:spMkLst>
        </pc:spChg>
        <pc:spChg chg="del">
          <ac:chgData name="Vaish, Atul" userId="7ccb0e09-277b-41f6-84b3-8b671d171081" providerId="ADAL" clId="{4D6B72B0-46B2-406C-B854-A0C6CD7C8086}" dt="2023-02-26T17:04:51.903" v="1151" actId="22"/>
          <ac:spMkLst>
            <pc:docMk/>
            <pc:sldMk cId="1463178010" sldId="329"/>
            <ac:spMk id="3" creationId="{21C3E097-CC72-59A7-7881-A9E03ABDE4F5}"/>
          </ac:spMkLst>
        </pc:spChg>
        <pc:spChg chg="add">
          <ac:chgData name="Vaish, Atul" userId="7ccb0e09-277b-41f6-84b3-8b671d171081" providerId="ADAL" clId="{4D6B72B0-46B2-406C-B854-A0C6CD7C8086}" dt="2023-02-26T17:04:53.949" v="1152" actId="26606"/>
          <ac:spMkLst>
            <pc:docMk/>
            <pc:sldMk cId="1463178010" sldId="329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4:53.949" v="1152" actId="26606"/>
          <ac:spMkLst>
            <pc:docMk/>
            <pc:sldMk cId="1463178010" sldId="32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4:53.949" v="1152" actId="26606"/>
          <ac:picMkLst>
            <pc:docMk/>
            <pc:sldMk cId="1463178010" sldId="329"/>
            <ac:picMk id="5" creationId="{9B4D9825-CC87-519F-164B-7FC073213D9E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5:34.653" v="1155" actId="26606"/>
        <pc:sldMkLst>
          <pc:docMk/>
          <pc:sldMk cId="227421567" sldId="330"/>
        </pc:sldMkLst>
        <pc:spChg chg="del">
          <ac:chgData name="Vaish, Atul" userId="7ccb0e09-277b-41f6-84b3-8b671d171081" providerId="ADAL" clId="{4D6B72B0-46B2-406C-B854-A0C6CD7C8086}" dt="2023-02-26T17:05:34.653" v="1155" actId="26606"/>
          <ac:spMkLst>
            <pc:docMk/>
            <pc:sldMk cId="227421567" sldId="330"/>
            <ac:spMk id="2" creationId="{EA9BB218-60D5-ED94-0D38-12BFD5C4115E}"/>
          </ac:spMkLst>
        </pc:spChg>
        <pc:spChg chg="del">
          <ac:chgData name="Vaish, Atul" userId="7ccb0e09-277b-41f6-84b3-8b671d171081" providerId="ADAL" clId="{4D6B72B0-46B2-406C-B854-A0C6CD7C8086}" dt="2023-02-26T17:05:33.101" v="1154" actId="22"/>
          <ac:spMkLst>
            <pc:docMk/>
            <pc:sldMk cId="227421567" sldId="330"/>
            <ac:spMk id="3" creationId="{D37ECEC9-ABBD-3E4B-EBE1-40DAB5A4BAC6}"/>
          </ac:spMkLst>
        </pc:spChg>
        <pc:spChg chg="add">
          <ac:chgData name="Vaish, Atul" userId="7ccb0e09-277b-41f6-84b3-8b671d171081" providerId="ADAL" clId="{4D6B72B0-46B2-406C-B854-A0C6CD7C8086}" dt="2023-02-26T17:05:34.653" v="1155" actId="26606"/>
          <ac:spMkLst>
            <pc:docMk/>
            <pc:sldMk cId="227421567" sldId="330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5:34.653" v="1155" actId="26606"/>
          <ac:spMkLst>
            <pc:docMk/>
            <pc:sldMk cId="227421567" sldId="33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5:34.653" v="1155" actId="26606"/>
          <ac:picMkLst>
            <pc:docMk/>
            <pc:sldMk cId="227421567" sldId="330"/>
            <ac:picMk id="5" creationId="{D4A77E81-9089-90C4-8901-C4E8E29688E1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6:06.309" v="1158" actId="26606"/>
        <pc:sldMkLst>
          <pc:docMk/>
          <pc:sldMk cId="2712610205" sldId="331"/>
        </pc:sldMkLst>
        <pc:spChg chg="del">
          <ac:chgData name="Vaish, Atul" userId="7ccb0e09-277b-41f6-84b3-8b671d171081" providerId="ADAL" clId="{4D6B72B0-46B2-406C-B854-A0C6CD7C8086}" dt="2023-02-26T17:06:06.309" v="1158" actId="26606"/>
          <ac:spMkLst>
            <pc:docMk/>
            <pc:sldMk cId="2712610205" sldId="331"/>
            <ac:spMk id="2" creationId="{1DF45CA9-B330-46DC-A740-EDCF9E299A59}"/>
          </ac:spMkLst>
        </pc:spChg>
        <pc:spChg chg="del">
          <ac:chgData name="Vaish, Atul" userId="7ccb0e09-277b-41f6-84b3-8b671d171081" providerId="ADAL" clId="{4D6B72B0-46B2-406C-B854-A0C6CD7C8086}" dt="2023-02-26T17:06:04.781" v="1157" actId="22"/>
          <ac:spMkLst>
            <pc:docMk/>
            <pc:sldMk cId="2712610205" sldId="331"/>
            <ac:spMk id="3" creationId="{29BC61BB-3923-76D0-8146-58A512DD5D30}"/>
          </ac:spMkLst>
        </pc:spChg>
        <pc:spChg chg="add">
          <ac:chgData name="Vaish, Atul" userId="7ccb0e09-277b-41f6-84b3-8b671d171081" providerId="ADAL" clId="{4D6B72B0-46B2-406C-B854-A0C6CD7C8086}" dt="2023-02-26T17:06:06.309" v="1158" actId="26606"/>
          <ac:spMkLst>
            <pc:docMk/>
            <pc:sldMk cId="2712610205" sldId="331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6:06.309" v="1158" actId="26606"/>
          <ac:spMkLst>
            <pc:docMk/>
            <pc:sldMk cId="2712610205" sldId="33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6:06.309" v="1158" actId="26606"/>
          <ac:picMkLst>
            <pc:docMk/>
            <pc:sldMk cId="2712610205" sldId="331"/>
            <ac:picMk id="5" creationId="{75A6A30D-1ED9-4AAB-458F-3A5E8F0AC508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7:55.100" v="1161" actId="26606"/>
        <pc:sldMkLst>
          <pc:docMk/>
          <pc:sldMk cId="3969433877" sldId="332"/>
        </pc:sldMkLst>
        <pc:spChg chg="del">
          <ac:chgData name="Vaish, Atul" userId="7ccb0e09-277b-41f6-84b3-8b671d171081" providerId="ADAL" clId="{4D6B72B0-46B2-406C-B854-A0C6CD7C8086}" dt="2023-02-26T17:07:55.100" v="1161" actId="26606"/>
          <ac:spMkLst>
            <pc:docMk/>
            <pc:sldMk cId="3969433877" sldId="332"/>
            <ac:spMk id="2" creationId="{D0407060-759B-F044-DA18-AC4E3C744393}"/>
          </ac:spMkLst>
        </pc:spChg>
        <pc:spChg chg="del">
          <ac:chgData name="Vaish, Atul" userId="7ccb0e09-277b-41f6-84b3-8b671d171081" providerId="ADAL" clId="{4D6B72B0-46B2-406C-B854-A0C6CD7C8086}" dt="2023-02-26T17:07:53.682" v="1160" actId="22"/>
          <ac:spMkLst>
            <pc:docMk/>
            <pc:sldMk cId="3969433877" sldId="332"/>
            <ac:spMk id="3" creationId="{6D452DFB-8815-D71B-1D4C-2ECABAD39065}"/>
          </ac:spMkLst>
        </pc:spChg>
        <pc:spChg chg="add">
          <ac:chgData name="Vaish, Atul" userId="7ccb0e09-277b-41f6-84b3-8b671d171081" providerId="ADAL" clId="{4D6B72B0-46B2-406C-B854-A0C6CD7C8086}" dt="2023-02-26T17:07:55.100" v="1161" actId="26606"/>
          <ac:spMkLst>
            <pc:docMk/>
            <pc:sldMk cId="3969433877" sldId="332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7:55.100" v="1161" actId="26606"/>
          <ac:spMkLst>
            <pc:docMk/>
            <pc:sldMk cId="3969433877" sldId="33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7:55.100" v="1161" actId="26606"/>
          <ac:picMkLst>
            <pc:docMk/>
            <pc:sldMk cId="3969433877" sldId="332"/>
            <ac:picMk id="5" creationId="{B6678CF8-BAD8-53C0-AFE7-D16DA2D6206A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8:41.704" v="1164" actId="26606"/>
        <pc:sldMkLst>
          <pc:docMk/>
          <pc:sldMk cId="2317104761" sldId="333"/>
        </pc:sldMkLst>
        <pc:spChg chg="del">
          <ac:chgData name="Vaish, Atul" userId="7ccb0e09-277b-41f6-84b3-8b671d171081" providerId="ADAL" clId="{4D6B72B0-46B2-406C-B854-A0C6CD7C8086}" dt="2023-02-26T17:08:41.704" v="1164" actId="26606"/>
          <ac:spMkLst>
            <pc:docMk/>
            <pc:sldMk cId="2317104761" sldId="333"/>
            <ac:spMk id="2" creationId="{322E14D1-3AF1-9D76-533F-733CB048A260}"/>
          </ac:spMkLst>
        </pc:spChg>
        <pc:spChg chg="del">
          <ac:chgData name="Vaish, Atul" userId="7ccb0e09-277b-41f6-84b3-8b671d171081" providerId="ADAL" clId="{4D6B72B0-46B2-406C-B854-A0C6CD7C8086}" dt="2023-02-26T17:08:39.915" v="1163" actId="22"/>
          <ac:spMkLst>
            <pc:docMk/>
            <pc:sldMk cId="2317104761" sldId="333"/>
            <ac:spMk id="3" creationId="{623C422F-A0D4-C3B0-5048-0E16F80E74B5}"/>
          </ac:spMkLst>
        </pc:spChg>
        <pc:spChg chg="add">
          <ac:chgData name="Vaish, Atul" userId="7ccb0e09-277b-41f6-84b3-8b671d171081" providerId="ADAL" clId="{4D6B72B0-46B2-406C-B854-A0C6CD7C8086}" dt="2023-02-26T17:08:41.704" v="1164" actId="26606"/>
          <ac:spMkLst>
            <pc:docMk/>
            <pc:sldMk cId="2317104761" sldId="333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8:41.704" v="1164" actId="26606"/>
          <ac:spMkLst>
            <pc:docMk/>
            <pc:sldMk cId="2317104761" sldId="33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8:41.704" v="1164" actId="26606"/>
          <ac:picMkLst>
            <pc:docMk/>
            <pc:sldMk cId="2317104761" sldId="333"/>
            <ac:picMk id="5" creationId="{E0406DF0-3C08-55E8-C11D-8494745ED48C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09:15.961" v="1167" actId="26606"/>
        <pc:sldMkLst>
          <pc:docMk/>
          <pc:sldMk cId="3254149368" sldId="334"/>
        </pc:sldMkLst>
        <pc:spChg chg="del">
          <ac:chgData name="Vaish, Atul" userId="7ccb0e09-277b-41f6-84b3-8b671d171081" providerId="ADAL" clId="{4D6B72B0-46B2-406C-B854-A0C6CD7C8086}" dt="2023-02-26T17:09:15.961" v="1167" actId="26606"/>
          <ac:spMkLst>
            <pc:docMk/>
            <pc:sldMk cId="3254149368" sldId="334"/>
            <ac:spMk id="2" creationId="{D65E5F1D-2FCA-4703-1666-A524B4C38E28}"/>
          </ac:spMkLst>
        </pc:spChg>
        <pc:spChg chg="del">
          <ac:chgData name="Vaish, Atul" userId="7ccb0e09-277b-41f6-84b3-8b671d171081" providerId="ADAL" clId="{4D6B72B0-46B2-406C-B854-A0C6CD7C8086}" dt="2023-02-26T17:09:14.568" v="1166" actId="22"/>
          <ac:spMkLst>
            <pc:docMk/>
            <pc:sldMk cId="3254149368" sldId="334"/>
            <ac:spMk id="3" creationId="{51DE5FD5-6EB5-AA03-FA22-A797B5998761}"/>
          </ac:spMkLst>
        </pc:spChg>
        <pc:spChg chg="add">
          <ac:chgData name="Vaish, Atul" userId="7ccb0e09-277b-41f6-84b3-8b671d171081" providerId="ADAL" clId="{4D6B72B0-46B2-406C-B854-A0C6CD7C8086}" dt="2023-02-26T17:09:15.961" v="1167" actId="26606"/>
          <ac:spMkLst>
            <pc:docMk/>
            <pc:sldMk cId="3254149368" sldId="334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09:15.961" v="1167" actId="26606"/>
          <ac:spMkLst>
            <pc:docMk/>
            <pc:sldMk cId="3254149368" sldId="334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09:15.961" v="1167" actId="26606"/>
          <ac:picMkLst>
            <pc:docMk/>
            <pc:sldMk cId="3254149368" sldId="334"/>
            <ac:picMk id="5" creationId="{DCF95C3B-D43F-6301-E25E-7C1C72E3A9C0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10:38.205" v="1170" actId="26606"/>
        <pc:sldMkLst>
          <pc:docMk/>
          <pc:sldMk cId="57478266" sldId="335"/>
        </pc:sldMkLst>
        <pc:spChg chg="del">
          <ac:chgData name="Vaish, Atul" userId="7ccb0e09-277b-41f6-84b3-8b671d171081" providerId="ADAL" clId="{4D6B72B0-46B2-406C-B854-A0C6CD7C8086}" dt="2023-02-26T17:10:38.205" v="1170" actId="26606"/>
          <ac:spMkLst>
            <pc:docMk/>
            <pc:sldMk cId="57478266" sldId="335"/>
            <ac:spMk id="2" creationId="{43F5192D-B088-6CBE-1134-13590DE80A0A}"/>
          </ac:spMkLst>
        </pc:spChg>
        <pc:spChg chg="del">
          <ac:chgData name="Vaish, Atul" userId="7ccb0e09-277b-41f6-84b3-8b671d171081" providerId="ADAL" clId="{4D6B72B0-46B2-406C-B854-A0C6CD7C8086}" dt="2023-02-26T17:10:36.761" v="1169" actId="22"/>
          <ac:spMkLst>
            <pc:docMk/>
            <pc:sldMk cId="57478266" sldId="335"/>
            <ac:spMk id="3" creationId="{548FB034-4200-F918-34BD-A56C0DD763C1}"/>
          </ac:spMkLst>
        </pc:spChg>
        <pc:spChg chg="add">
          <ac:chgData name="Vaish, Atul" userId="7ccb0e09-277b-41f6-84b3-8b671d171081" providerId="ADAL" clId="{4D6B72B0-46B2-406C-B854-A0C6CD7C8086}" dt="2023-02-26T17:10:38.205" v="1170" actId="26606"/>
          <ac:spMkLst>
            <pc:docMk/>
            <pc:sldMk cId="57478266" sldId="335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10:38.205" v="1170" actId="26606"/>
          <ac:spMkLst>
            <pc:docMk/>
            <pc:sldMk cId="57478266" sldId="33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10:38.205" v="1170" actId="26606"/>
          <ac:picMkLst>
            <pc:docMk/>
            <pc:sldMk cId="57478266" sldId="335"/>
            <ac:picMk id="5" creationId="{1656FC1E-8D0B-91AA-5916-3B9CB292A0E9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12:28.091" v="1173" actId="26606"/>
        <pc:sldMkLst>
          <pc:docMk/>
          <pc:sldMk cId="17816454" sldId="336"/>
        </pc:sldMkLst>
        <pc:spChg chg="del">
          <ac:chgData name="Vaish, Atul" userId="7ccb0e09-277b-41f6-84b3-8b671d171081" providerId="ADAL" clId="{4D6B72B0-46B2-406C-B854-A0C6CD7C8086}" dt="2023-02-26T17:12:28.091" v="1173" actId="26606"/>
          <ac:spMkLst>
            <pc:docMk/>
            <pc:sldMk cId="17816454" sldId="336"/>
            <ac:spMk id="2" creationId="{33616549-99CE-52BB-9F12-295A48D31A61}"/>
          </ac:spMkLst>
        </pc:spChg>
        <pc:spChg chg="del">
          <ac:chgData name="Vaish, Atul" userId="7ccb0e09-277b-41f6-84b3-8b671d171081" providerId="ADAL" clId="{4D6B72B0-46B2-406C-B854-A0C6CD7C8086}" dt="2023-02-26T17:12:26.742" v="1172" actId="22"/>
          <ac:spMkLst>
            <pc:docMk/>
            <pc:sldMk cId="17816454" sldId="336"/>
            <ac:spMk id="3" creationId="{8BA7C2A1-2E76-FF94-02C6-6AFEC21E4AAB}"/>
          </ac:spMkLst>
        </pc:spChg>
        <pc:spChg chg="add">
          <ac:chgData name="Vaish, Atul" userId="7ccb0e09-277b-41f6-84b3-8b671d171081" providerId="ADAL" clId="{4D6B72B0-46B2-406C-B854-A0C6CD7C8086}" dt="2023-02-26T17:12:28.091" v="1173" actId="26606"/>
          <ac:spMkLst>
            <pc:docMk/>
            <pc:sldMk cId="17816454" sldId="336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12:28.091" v="1173" actId="26606"/>
          <ac:spMkLst>
            <pc:docMk/>
            <pc:sldMk cId="17816454" sldId="33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12:28.091" v="1173" actId="26606"/>
          <ac:picMkLst>
            <pc:docMk/>
            <pc:sldMk cId="17816454" sldId="336"/>
            <ac:picMk id="5" creationId="{534CC3DE-1E1D-6B56-C3C5-D92CB072D267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14:42.553" v="1176" actId="26606"/>
        <pc:sldMkLst>
          <pc:docMk/>
          <pc:sldMk cId="3711396413" sldId="337"/>
        </pc:sldMkLst>
        <pc:spChg chg="del">
          <ac:chgData name="Vaish, Atul" userId="7ccb0e09-277b-41f6-84b3-8b671d171081" providerId="ADAL" clId="{4D6B72B0-46B2-406C-B854-A0C6CD7C8086}" dt="2023-02-26T17:14:42.553" v="1176" actId="26606"/>
          <ac:spMkLst>
            <pc:docMk/>
            <pc:sldMk cId="3711396413" sldId="337"/>
            <ac:spMk id="2" creationId="{BDAF089D-F15A-17D0-D738-878115CA3B52}"/>
          </ac:spMkLst>
        </pc:spChg>
        <pc:spChg chg="del">
          <ac:chgData name="Vaish, Atul" userId="7ccb0e09-277b-41f6-84b3-8b671d171081" providerId="ADAL" clId="{4D6B72B0-46B2-406C-B854-A0C6CD7C8086}" dt="2023-02-26T17:14:41.031" v="1175" actId="22"/>
          <ac:spMkLst>
            <pc:docMk/>
            <pc:sldMk cId="3711396413" sldId="337"/>
            <ac:spMk id="3" creationId="{5FE51243-CF49-8203-558D-7E8C1A43CBDE}"/>
          </ac:spMkLst>
        </pc:spChg>
        <pc:spChg chg="add">
          <ac:chgData name="Vaish, Atul" userId="7ccb0e09-277b-41f6-84b3-8b671d171081" providerId="ADAL" clId="{4D6B72B0-46B2-406C-B854-A0C6CD7C8086}" dt="2023-02-26T17:14:42.553" v="1176" actId="26606"/>
          <ac:spMkLst>
            <pc:docMk/>
            <pc:sldMk cId="3711396413" sldId="337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14:42.553" v="1176" actId="26606"/>
          <ac:spMkLst>
            <pc:docMk/>
            <pc:sldMk cId="3711396413" sldId="33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14:42.553" v="1176" actId="26606"/>
          <ac:picMkLst>
            <pc:docMk/>
            <pc:sldMk cId="3711396413" sldId="337"/>
            <ac:picMk id="5" creationId="{F4003BCA-3BD7-4751-0F7C-835EF29CEBEF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17:46.704" v="1179" actId="26606"/>
        <pc:sldMkLst>
          <pc:docMk/>
          <pc:sldMk cId="2466553523" sldId="338"/>
        </pc:sldMkLst>
        <pc:spChg chg="del">
          <ac:chgData name="Vaish, Atul" userId="7ccb0e09-277b-41f6-84b3-8b671d171081" providerId="ADAL" clId="{4D6B72B0-46B2-406C-B854-A0C6CD7C8086}" dt="2023-02-26T17:17:46.704" v="1179" actId="26606"/>
          <ac:spMkLst>
            <pc:docMk/>
            <pc:sldMk cId="2466553523" sldId="338"/>
            <ac:spMk id="2" creationId="{E9281DA2-7B42-91B3-31E9-068B6932236B}"/>
          </ac:spMkLst>
        </pc:spChg>
        <pc:spChg chg="del">
          <ac:chgData name="Vaish, Atul" userId="7ccb0e09-277b-41f6-84b3-8b671d171081" providerId="ADAL" clId="{4D6B72B0-46B2-406C-B854-A0C6CD7C8086}" dt="2023-02-26T17:17:45.143" v="1178" actId="22"/>
          <ac:spMkLst>
            <pc:docMk/>
            <pc:sldMk cId="2466553523" sldId="338"/>
            <ac:spMk id="3" creationId="{3683B5CF-6CB2-9F14-DD23-C84E48F8FF9D}"/>
          </ac:spMkLst>
        </pc:spChg>
        <pc:spChg chg="add">
          <ac:chgData name="Vaish, Atul" userId="7ccb0e09-277b-41f6-84b3-8b671d171081" providerId="ADAL" clId="{4D6B72B0-46B2-406C-B854-A0C6CD7C8086}" dt="2023-02-26T17:17:46.704" v="1179" actId="26606"/>
          <ac:spMkLst>
            <pc:docMk/>
            <pc:sldMk cId="2466553523" sldId="338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17:46.704" v="1179" actId="26606"/>
          <ac:spMkLst>
            <pc:docMk/>
            <pc:sldMk cId="2466553523" sldId="338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17:46.704" v="1179" actId="26606"/>
          <ac:picMkLst>
            <pc:docMk/>
            <pc:sldMk cId="2466553523" sldId="338"/>
            <ac:picMk id="5" creationId="{718A0966-DD89-E42C-D840-200682CCA71E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18:48.334" v="1182" actId="26606"/>
        <pc:sldMkLst>
          <pc:docMk/>
          <pc:sldMk cId="3626576524" sldId="339"/>
        </pc:sldMkLst>
        <pc:spChg chg="del">
          <ac:chgData name="Vaish, Atul" userId="7ccb0e09-277b-41f6-84b3-8b671d171081" providerId="ADAL" clId="{4D6B72B0-46B2-406C-B854-A0C6CD7C8086}" dt="2023-02-26T17:18:48.334" v="1182" actId="26606"/>
          <ac:spMkLst>
            <pc:docMk/>
            <pc:sldMk cId="3626576524" sldId="339"/>
            <ac:spMk id="2" creationId="{3D7047B5-380C-721B-809F-FF05BCE9A254}"/>
          </ac:spMkLst>
        </pc:spChg>
        <pc:spChg chg="del">
          <ac:chgData name="Vaish, Atul" userId="7ccb0e09-277b-41f6-84b3-8b671d171081" providerId="ADAL" clId="{4D6B72B0-46B2-406C-B854-A0C6CD7C8086}" dt="2023-02-26T17:18:46.755" v="1181" actId="22"/>
          <ac:spMkLst>
            <pc:docMk/>
            <pc:sldMk cId="3626576524" sldId="339"/>
            <ac:spMk id="3" creationId="{21FC0A67-17D9-1B22-14E6-C59B422F5979}"/>
          </ac:spMkLst>
        </pc:spChg>
        <pc:spChg chg="add">
          <ac:chgData name="Vaish, Atul" userId="7ccb0e09-277b-41f6-84b3-8b671d171081" providerId="ADAL" clId="{4D6B72B0-46B2-406C-B854-A0C6CD7C8086}" dt="2023-02-26T17:18:48.334" v="1182" actId="26606"/>
          <ac:spMkLst>
            <pc:docMk/>
            <pc:sldMk cId="3626576524" sldId="339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18:48.334" v="1182" actId="26606"/>
          <ac:spMkLst>
            <pc:docMk/>
            <pc:sldMk cId="3626576524" sldId="33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18:48.334" v="1182" actId="26606"/>
          <ac:picMkLst>
            <pc:docMk/>
            <pc:sldMk cId="3626576524" sldId="339"/>
            <ac:picMk id="5" creationId="{98E98F38-9CC5-BC54-ED5B-11DBB272920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7:22:55.938" v="1187" actId="26606"/>
        <pc:sldMkLst>
          <pc:docMk/>
          <pc:sldMk cId="4279179098" sldId="340"/>
        </pc:sldMkLst>
        <pc:spChg chg="add del">
          <ac:chgData name="Vaish, Atul" userId="7ccb0e09-277b-41f6-84b3-8b671d171081" providerId="ADAL" clId="{4D6B72B0-46B2-406C-B854-A0C6CD7C8086}" dt="2023-02-26T17:22:55.938" v="1187" actId="26606"/>
          <ac:spMkLst>
            <pc:docMk/>
            <pc:sldMk cId="4279179098" sldId="340"/>
            <ac:spMk id="2" creationId="{F678489E-1734-C534-5BE8-3CFA261385A4}"/>
          </ac:spMkLst>
        </pc:spChg>
        <pc:spChg chg="del">
          <ac:chgData name="Vaish, Atul" userId="7ccb0e09-277b-41f6-84b3-8b671d171081" providerId="ADAL" clId="{4D6B72B0-46B2-406C-B854-A0C6CD7C8086}" dt="2023-02-26T17:20:03.516" v="1184" actId="22"/>
          <ac:spMkLst>
            <pc:docMk/>
            <pc:sldMk cId="4279179098" sldId="340"/>
            <ac:spMk id="3" creationId="{410A41B5-681B-B1CB-CF6C-EAE75496E865}"/>
          </ac:spMkLst>
        </pc:spChg>
        <pc:spChg chg="add del">
          <ac:chgData name="Vaish, Atul" userId="7ccb0e09-277b-41f6-84b3-8b671d171081" providerId="ADAL" clId="{4D6B72B0-46B2-406C-B854-A0C6CD7C8086}" dt="2023-02-26T17:22:55.936" v="1186" actId="26606"/>
          <ac:spMkLst>
            <pc:docMk/>
            <pc:sldMk cId="4279179098" sldId="340"/>
            <ac:spMk id="10" creationId="{32BC26D8-82FB-445E-AA49-62A77D7C1EE0}"/>
          </ac:spMkLst>
        </pc:spChg>
        <pc:spChg chg="add del">
          <ac:chgData name="Vaish, Atul" userId="7ccb0e09-277b-41f6-84b3-8b671d171081" providerId="ADAL" clId="{4D6B72B0-46B2-406C-B854-A0C6CD7C8086}" dt="2023-02-26T17:22:55.936" v="1186" actId="26606"/>
          <ac:spMkLst>
            <pc:docMk/>
            <pc:sldMk cId="4279179098" sldId="34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22:55.938" v="1187" actId="26606"/>
          <ac:picMkLst>
            <pc:docMk/>
            <pc:sldMk cId="4279179098" sldId="340"/>
            <ac:picMk id="5" creationId="{5AB31E3D-10B6-2C89-3287-7F0C8AB2D248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7:25:13.990" v="1190" actId="26606"/>
        <pc:sldMkLst>
          <pc:docMk/>
          <pc:sldMk cId="515028716" sldId="341"/>
        </pc:sldMkLst>
        <pc:spChg chg="del">
          <ac:chgData name="Vaish, Atul" userId="7ccb0e09-277b-41f6-84b3-8b671d171081" providerId="ADAL" clId="{4D6B72B0-46B2-406C-B854-A0C6CD7C8086}" dt="2023-02-26T17:25:13.990" v="1190" actId="26606"/>
          <ac:spMkLst>
            <pc:docMk/>
            <pc:sldMk cId="515028716" sldId="341"/>
            <ac:spMk id="2" creationId="{5D785F82-6C21-85D9-72F5-2AD3E58E820B}"/>
          </ac:spMkLst>
        </pc:spChg>
        <pc:spChg chg="del">
          <ac:chgData name="Vaish, Atul" userId="7ccb0e09-277b-41f6-84b3-8b671d171081" providerId="ADAL" clId="{4D6B72B0-46B2-406C-B854-A0C6CD7C8086}" dt="2023-02-26T17:25:12.447" v="1189" actId="22"/>
          <ac:spMkLst>
            <pc:docMk/>
            <pc:sldMk cId="515028716" sldId="341"/>
            <ac:spMk id="3" creationId="{ADB31432-E57E-3073-3C45-A68912B603F6}"/>
          </ac:spMkLst>
        </pc:spChg>
        <pc:picChg chg="add mod ord">
          <ac:chgData name="Vaish, Atul" userId="7ccb0e09-277b-41f6-84b3-8b671d171081" providerId="ADAL" clId="{4D6B72B0-46B2-406C-B854-A0C6CD7C8086}" dt="2023-02-26T17:25:13.990" v="1190" actId="26606"/>
          <ac:picMkLst>
            <pc:docMk/>
            <pc:sldMk cId="515028716" sldId="341"/>
            <ac:picMk id="5" creationId="{3C6C36CD-55B0-BFF7-79F3-3CCFCBC3FD2B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7:26:21.976" v="1193" actId="26606"/>
        <pc:sldMkLst>
          <pc:docMk/>
          <pc:sldMk cId="2031128647" sldId="342"/>
        </pc:sldMkLst>
        <pc:spChg chg="del">
          <ac:chgData name="Vaish, Atul" userId="7ccb0e09-277b-41f6-84b3-8b671d171081" providerId="ADAL" clId="{4D6B72B0-46B2-406C-B854-A0C6CD7C8086}" dt="2023-02-26T17:26:21.976" v="1193" actId="26606"/>
          <ac:spMkLst>
            <pc:docMk/>
            <pc:sldMk cId="2031128647" sldId="342"/>
            <ac:spMk id="2" creationId="{E1D37613-DB22-20E1-C729-F2A1CB6C6065}"/>
          </ac:spMkLst>
        </pc:spChg>
        <pc:spChg chg="del">
          <ac:chgData name="Vaish, Atul" userId="7ccb0e09-277b-41f6-84b3-8b671d171081" providerId="ADAL" clId="{4D6B72B0-46B2-406C-B854-A0C6CD7C8086}" dt="2023-02-26T17:26:20.500" v="1192" actId="22"/>
          <ac:spMkLst>
            <pc:docMk/>
            <pc:sldMk cId="2031128647" sldId="342"/>
            <ac:spMk id="3" creationId="{3AA5FB41-2B06-0670-3F5E-B930328C46CC}"/>
          </ac:spMkLst>
        </pc:spChg>
        <pc:picChg chg="add mod ord">
          <ac:chgData name="Vaish, Atul" userId="7ccb0e09-277b-41f6-84b3-8b671d171081" providerId="ADAL" clId="{4D6B72B0-46B2-406C-B854-A0C6CD7C8086}" dt="2023-02-26T17:26:21.976" v="1193" actId="26606"/>
          <ac:picMkLst>
            <pc:docMk/>
            <pc:sldMk cId="2031128647" sldId="342"/>
            <ac:picMk id="5" creationId="{1703CA5B-5CA8-897A-67F2-A3B24A0F1883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6T17:29:16.586" v="1198" actId="26606"/>
        <pc:sldMkLst>
          <pc:docMk/>
          <pc:sldMk cId="3261631625" sldId="343"/>
        </pc:sldMkLst>
        <pc:spChg chg="add del">
          <ac:chgData name="Vaish, Atul" userId="7ccb0e09-277b-41f6-84b3-8b671d171081" providerId="ADAL" clId="{4D6B72B0-46B2-406C-B854-A0C6CD7C8086}" dt="2023-02-26T17:29:16.586" v="1198" actId="26606"/>
          <ac:spMkLst>
            <pc:docMk/>
            <pc:sldMk cId="3261631625" sldId="343"/>
            <ac:spMk id="2" creationId="{DE8D77C0-CC31-08EC-6C65-465E448A2654}"/>
          </ac:spMkLst>
        </pc:spChg>
        <pc:spChg chg="del">
          <ac:chgData name="Vaish, Atul" userId="7ccb0e09-277b-41f6-84b3-8b671d171081" providerId="ADAL" clId="{4D6B72B0-46B2-406C-B854-A0C6CD7C8086}" dt="2023-02-26T17:29:13.203" v="1195" actId="22"/>
          <ac:spMkLst>
            <pc:docMk/>
            <pc:sldMk cId="3261631625" sldId="343"/>
            <ac:spMk id="3" creationId="{66820D2A-65D8-71E4-175A-82ED00A900D8}"/>
          </ac:spMkLst>
        </pc:spChg>
        <pc:spChg chg="add">
          <ac:chgData name="Vaish, Atul" userId="7ccb0e09-277b-41f6-84b3-8b671d171081" providerId="ADAL" clId="{4D6B72B0-46B2-406C-B854-A0C6CD7C8086}" dt="2023-02-26T17:29:16.586" v="1198" actId="26606"/>
          <ac:spMkLst>
            <pc:docMk/>
            <pc:sldMk cId="3261631625" sldId="343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29:16.586" v="1198" actId="26606"/>
          <ac:spMkLst>
            <pc:docMk/>
            <pc:sldMk cId="3261631625" sldId="34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29:16.586" v="1198" actId="26606"/>
          <ac:picMkLst>
            <pc:docMk/>
            <pc:sldMk cId="3261631625" sldId="343"/>
            <ac:picMk id="5" creationId="{2080431B-B169-69AC-437F-8FFA1B8F687D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38:30.672" v="1201" actId="26606"/>
        <pc:sldMkLst>
          <pc:docMk/>
          <pc:sldMk cId="28989303" sldId="344"/>
        </pc:sldMkLst>
        <pc:spChg chg="del">
          <ac:chgData name="Vaish, Atul" userId="7ccb0e09-277b-41f6-84b3-8b671d171081" providerId="ADAL" clId="{4D6B72B0-46B2-406C-B854-A0C6CD7C8086}" dt="2023-02-26T17:38:30.672" v="1201" actId="26606"/>
          <ac:spMkLst>
            <pc:docMk/>
            <pc:sldMk cId="28989303" sldId="344"/>
            <ac:spMk id="2" creationId="{EB074958-EF44-5B9C-4395-CCF5C566BCD0}"/>
          </ac:spMkLst>
        </pc:spChg>
        <pc:spChg chg="del">
          <ac:chgData name="Vaish, Atul" userId="7ccb0e09-277b-41f6-84b3-8b671d171081" providerId="ADAL" clId="{4D6B72B0-46B2-406C-B854-A0C6CD7C8086}" dt="2023-02-26T17:38:29.118" v="1200" actId="22"/>
          <ac:spMkLst>
            <pc:docMk/>
            <pc:sldMk cId="28989303" sldId="344"/>
            <ac:spMk id="3" creationId="{FF63B7B4-D686-3465-8142-A456A234EB83}"/>
          </ac:spMkLst>
        </pc:spChg>
        <pc:spChg chg="add">
          <ac:chgData name="Vaish, Atul" userId="7ccb0e09-277b-41f6-84b3-8b671d171081" providerId="ADAL" clId="{4D6B72B0-46B2-406C-B854-A0C6CD7C8086}" dt="2023-02-26T17:38:30.672" v="1201" actId="26606"/>
          <ac:spMkLst>
            <pc:docMk/>
            <pc:sldMk cId="28989303" sldId="344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38:30.672" v="1201" actId="26606"/>
          <ac:spMkLst>
            <pc:docMk/>
            <pc:sldMk cId="28989303" sldId="344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38:30.672" v="1201" actId="26606"/>
          <ac:picMkLst>
            <pc:docMk/>
            <pc:sldMk cId="28989303" sldId="344"/>
            <ac:picMk id="5" creationId="{AD408C6E-3ED8-1CAD-9AE2-0FFC451B6CA3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39:11.868" v="1204" actId="26606"/>
        <pc:sldMkLst>
          <pc:docMk/>
          <pc:sldMk cId="3095276144" sldId="345"/>
        </pc:sldMkLst>
        <pc:spChg chg="del">
          <ac:chgData name="Vaish, Atul" userId="7ccb0e09-277b-41f6-84b3-8b671d171081" providerId="ADAL" clId="{4D6B72B0-46B2-406C-B854-A0C6CD7C8086}" dt="2023-02-26T17:39:11.868" v="1204" actId="26606"/>
          <ac:spMkLst>
            <pc:docMk/>
            <pc:sldMk cId="3095276144" sldId="345"/>
            <ac:spMk id="2" creationId="{09055497-D4FF-A506-F803-DF08587DFB0C}"/>
          </ac:spMkLst>
        </pc:spChg>
        <pc:spChg chg="del">
          <ac:chgData name="Vaish, Atul" userId="7ccb0e09-277b-41f6-84b3-8b671d171081" providerId="ADAL" clId="{4D6B72B0-46B2-406C-B854-A0C6CD7C8086}" dt="2023-02-26T17:39:10.313" v="1203" actId="22"/>
          <ac:spMkLst>
            <pc:docMk/>
            <pc:sldMk cId="3095276144" sldId="345"/>
            <ac:spMk id="3" creationId="{FF62C041-B7C5-8928-1BF3-00B7684D25B3}"/>
          </ac:spMkLst>
        </pc:spChg>
        <pc:spChg chg="add">
          <ac:chgData name="Vaish, Atul" userId="7ccb0e09-277b-41f6-84b3-8b671d171081" providerId="ADAL" clId="{4D6B72B0-46B2-406C-B854-A0C6CD7C8086}" dt="2023-02-26T17:39:11.868" v="1204" actId="26606"/>
          <ac:spMkLst>
            <pc:docMk/>
            <pc:sldMk cId="3095276144" sldId="345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39:11.868" v="1204" actId="26606"/>
          <ac:spMkLst>
            <pc:docMk/>
            <pc:sldMk cId="3095276144" sldId="34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39:11.868" v="1204" actId="26606"/>
          <ac:picMkLst>
            <pc:docMk/>
            <pc:sldMk cId="3095276144" sldId="345"/>
            <ac:picMk id="5" creationId="{019B5CBC-6551-D49F-D3B2-BBE647D2ED82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40:06.254" v="1207" actId="26606"/>
        <pc:sldMkLst>
          <pc:docMk/>
          <pc:sldMk cId="3582166630" sldId="346"/>
        </pc:sldMkLst>
        <pc:spChg chg="del">
          <ac:chgData name="Vaish, Atul" userId="7ccb0e09-277b-41f6-84b3-8b671d171081" providerId="ADAL" clId="{4D6B72B0-46B2-406C-B854-A0C6CD7C8086}" dt="2023-02-26T17:40:06.254" v="1207" actId="26606"/>
          <ac:spMkLst>
            <pc:docMk/>
            <pc:sldMk cId="3582166630" sldId="346"/>
            <ac:spMk id="2" creationId="{63661AE1-A83B-3542-E192-CF97434282D2}"/>
          </ac:spMkLst>
        </pc:spChg>
        <pc:spChg chg="del">
          <ac:chgData name="Vaish, Atul" userId="7ccb0e09-277b-41f6-84b3-8b671d171081" providerId="ADAL" clId="{4D6B72B0-46B2-406C-B854-A0C6CD7C8086}" dt="2023-02-26T17:40:04.733" v="1206" actId="22"/>
          <ac:spMkLst>
            <pc:docMk/>
            <pc:sldMk cId="3582166630" sldId="346"/>
            <ac:spMk id="3" creationId="{371EB984-D010-65AA-4852-BBE432B73824}"/>
          </ac:spMkLst>
        </pc:spChg>
        <pc:spChg chg="add">
          <ac:chgData name="Vaish, Atul" userId="7ccb0e09-277b-41f6-84b3-8b671d171081" providerId="ADAL" clId="{4D6B72B0-46B2-406C-B854-A0C6CD7C8086}" dt="2023-02-26T17:40:06.254" v="1207" actId="26606"/>
          <ac:spMkLst>
            <pc:docMk/>
            <pc:sldMk cId="3582166630" sldId="346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40:06.254" v="1207" actId="26606"/>
          <ac:spMkLst>
            <pc:docMk/>
            <pc:sldMk cId="3582166630" sldId="34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40:06.254" v="1207" actId="26606"/>
          <ac:picMkLst>
            <pc:docMk/>
            <pc:sldMk cId="3582166630" sldId="346"/>
            <ac:picMk id="5" creationId="{83CE2DE4-8CA4-D512-9CE5-95542DA01348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41:10.433" v="1210" actId="26606"/>
        <pc:sldMkLst>
          <pc:docMk/>
          <pc:sldMk cId="3229687323" sldId="347"/>
        </pc:sldMkLst>
        <pc:spChg chg="del">
          <ac:chgData name="Vaish, Atul" userId="7ccb0e09-277b-41f6-84b3-8b671d171081" providerId="ADAL" clId="{4D6B72B0-46B2-406C-B854-A0C6CD7C8086}" dt="2023-02-26T17:41:10.433" v="1210" actId="26606"/>
          <ac:spMkLst>
            <pc:docMk/>
            <pc:sldMk cId="3229687323" sldId="347"/>
            <ac:spMk id="2" creationId="{2AB6471A-E3BC-A26C-212F-93F17DA93A5A}"/>
          </ac:spMkLst>
        </pc:spChg>
        <pc:spChg chg="del">
          <ac:chgData name="Vaish, Atul" userId="7ccb0e09-277b-41f6-84b3-8b671d171081" providerId="ADAL" clId="{4D6B72B0-46B2-406C-B854-A0C6CD7C8086}" dt="2023-02-26T17:41:09.052" v="1209" actId="22"/>
          <ac:spMkLst>
            <pc:docMk/>
            <pc:sldMk cId="3229687323" sldId="347"/>
            <ac:spMk id="3" creationId="{92A21424-9F08-5108-F2EE-6271749802B6}"/>
          </ac:spMkLst>
        </pc:spChg>
        <pc:spChg chg="add">
          <ac:chgData name="Vaish, Atul" userId="7ccb0e09-277b-41f6-84b3-8b671d171081" providerId="ADAL" clId="{4D6B72B0-46B2-406C-B854-A0C6CD7C8086}" dt="2023-02-26T17:41:10.433" v="1210" actId="26606"/>
          <ac:spMkLst>
            <pc:docMk/>
            <pc:sldMk cId="3229687323" sldId="347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41:10.433" v="1210" actId="26606"/>
          <ac:spMkLst>
            <pc:docMk/>
            <pc:sldMk cId="3229687323" sldId="34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41:10.433" v="1210" actId="26606"/>
          <ac:picMkLst>
            <pc:docMk/>
            <pc:sldMk cId="3229687323" sldId="347"/>
            <ac:picMk id="5" creationId="{011E173F-9A28-B08D-C788-3952EF932789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6T17:41:27.146" v="1213" actId="26606"/>
        <pc:sldMkLst>
          <pc:docMk/>
          <pc:sldMk cId="3250905777" sldId="348"/>
        </pc:sldMkLst>
        <pc:spChg chg="del">
          <ac:chgData name="Vaish, Atul" userId="7ccb0e09-277b-41f6-84b3-8b671d171081" providerId="ADAL" clId="{4D6B72B0-46B2-406C-B854-A0C6CD7C8086}" dt="2023-02-26T17:41:27.146" v="1213" actId="26606"/>
          <ac:spMkLst>
            <pc:docMk/>
            <pc:sldMk cId="3250905777" sldId="348"/>
            <ac:spMk id="2" creationId="{18673CAF-EDB5-3386-9980-BC422A3469B7}"/>
          </ac:spMkLst>
        </pc:spChg>
        <pc:spChg chg="del">
          <ac:chgData name="Vaish, Atul" userId="7ccb0e09-277b-41f6-84b3-8b671d171081" providerId="ADAL" clId="{4D6B72B0-46B2-406C-B854-A0C6CD7C8086}" dt="2023-02-26T17:41:25.707" v="1212" actId="22"/>
          <ac:spMkLst>
            <pc:docMk/>
            <pc:sldMk cId="3250905777" sldId="348"/>
            <ac:spMk id="3" creationId="{C23935F9-229B-C0D3-9BC5-838203040C0D}"/>
          </ac:spMkLst>
        </pc:spChg>
        <pc:spChg chg="add">
          <ac:chgData name="Vaish, Atul" userId="7ccb0e09-277b-41f6-84b3-8b671d171081" providerId="ADAL" clId="{4D6B72B0-46B2-406C-B854-A0C6CD7C8086}" dt="2023-02-26T17:41:27.146" v="1213" actId="26606"/>
          <ac:spMkLst>
            <pc:docMk/>
            <pc:sldMk cId="3250905777" sldId="348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6T17:41:27.146" v="1213" actId="26606"/>
          <ac:spMkLst>
            <pc:docMk/>
            <pc:sldMk cId="3250905777" sldId="348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6T17:41:27.146" v="1213" actId="26606"/>
          <ac:picMkLst>
            <pc:docMk/>
            <pc:sldMk cId="3250905777" sldId="348"/>
            <ac:picMk id="5" creationId="{DA738751-07AA-549F-CF39-BFE3CA077F0E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3:50:49.633" v="1218" actId="26606"/>
        <pc:sldMkLst>
          <pc:docMk/>
          <pc:sldMk cId="4199594679" sldId="349"/>
        </pc:sldMkLst>
        <pc:spChg chg="del">
          <ac:chgData name="Vaish, Atul" userId="7ccb0e09-277b-41f6-84b3-8b671d171081" providerId="ADAL" clId="{4D6B72B0-46B2-406C-B854-A0C6CD7C8086}" dt="2023-02-27T03:50:49.633" v="1218" actId="26606"/>
          <ac:spMkLst>
            <pc:docMk/>
            <pc:sldMk cId="4199594679" sldId="349"/>
            <ac:spMk id="2" creationId="{FE88BE1D-9EAF-1E0C-7F19-998E1AF93F3C}"/>
          </ac:spMkLst>
        </pc:spChg>
        <pc:spChg chg="del">
          <ac:chgData name="Vaish, Atul" userId="7ccb0e09-277b-41f6-84b3-8b671d171081" providerId="ADAL" clId="{4D6B72B0-46B2-406C-B854-A0C6CD7C8086}" dt="2023-02-27T03:50:46.107" v="1217" actId="22"/>
          <ac:spMkLst>
            <pc:docMk/>
            <pc:sldMk cId="4199594679" sldId="349"/>
            <ac:spMk id="3" creationId="{447B9F03-85D7-5504-FA46-6A902AE666C3}"/>
          </ac:spMkLst>
        </pc:spChg>
        <pc:spChg chg="add">
          <ac:chgData name="Vaish, Atul" userId="7ccb0e09-277b-41f6-84b3-8b671d171081" providerId="ADAL" clId="{4D6B72B0-46B2-406C-B854-A0C6CD7C8086}" dt="2023-02-27T03:50:49.633" v="1218" actId="26606"/>
          <ac:spMkLst>
            <pc:docMk/>
            <pc:sldMk cId="4199594679" sldId="349"/>
            <ac:spMk id="10" creationId="{01D0AF59-99C3-4251-AB9A-C966C6AD4400}"/>
          </ac:spMkLst>
        </pc:spChg>
        <pc:spChg chg="add">
          <ac:chgData name="Vaish, Atul" userId="7ccb0e09-277b-41f6-84b3-8b671d171081" providerId="ADAL" clId="{4D6B72B0-46B2-406C-B854-A0C6CD7C8086}" dt="2023-02-27T03:50:49.633" v="1218" actId="26606"/>
          <ac:spMkLst>
            <pc:docMk/>
            <pc:sldMk cId="4199594679" sldId="349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4D6B72B0-46B2-406C-B854-A0C6CD7C8086}" dt="2023-02-27T03:50:49.633" v="1218" actId="26606"/>
          <ac:picMkLst>
            <pc:docMk/>
            <pc:sldMk cId="4199594679" sldId="349"/>
            <ac:picMk id="5" creationId="{DD4959C7-E983-1C06-7AE9-D982B71CBCA4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7T04:02:50.911" v="1307" actId="20577"/>
        <pc:sldMkLst>
          <pc:docMk/>
          <pc:sldMk cId="746788579" sldId="350"/>
        </pc:sldMkLst>
        <pc:spChg chg="mod">
          <ac:chgData name="Vaish, Atul" userId="7ccb0e09-277b-41f6-84b3-8b671d171081" providerId="ADAL" clId="{4D6B72B0-46B2-406C-B854-A0C6CD7C8086}" dt="2023-02-27T04:02:50.911" v="1307" actId="20577"/>
          <ac:spMkLst>
            <pc:docMk/>
            <pc:sldMk cId="746788579" sldId="350"/>
            <ac:spMk id="2" creationId="{CA75DEF8-C6CB-24B2-5D02-A0EF4DA1A51C}"/>
          </ac:spMkLst>
        </pc:spChg>
        <pc:spChg chg="del">
          <ac:chgData name="Vaish, Atul" userId="7ccb0e09-277b-41f6-84b3-8b671d171081" providerId="ADAL" clId="{4D6B72B0-46B2-406C-B854-A0C6CD7C8086}" dt="2023-02-27T04:01:16.673" v="1239" actId="21"/>
          <ac:spMkLst>
            <pc:docMk/>
            <pc:sldMk cId="746788579" sldId="350"/>
            <ac:spMk id="3" creationId="{C3D3D4AB-4B9E-B34B-EE12-7A28BAE4ECFF}"/>
          </ac:spMkLst>
        </pc:spChg>
        <pc:spChg chg="add">
          <ac:chgData name="Vaish, Atul" userId="7ccb0e09-277b-41f6-84b3-8b671d171081" providerId="ADAL" clId="{4D6B72B0-46B2-406C-B854-A0C6CD7C8086}" dt="2023-02-27T04:02:47.003" v="1304" actId="26606"/>
          <ac:spMkLst>
            <pc:docMk/>
            <pc:sldMk cId="746788579" sldId="350"/>
            <ac:spMk id="7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7T04:02:47.003" v="1304" actId="26606"/>
          <ac:spMkLst>
            <pc:docMk/>
            <pc:sldMk cId="746788579" sldId="350"/>
            <ac:spMk id="9" creationId="{DF9AD32D-FF05-44F4-BD4D-9CEE89B71EB9}"/>
          </ac:spMkLst>
        </pc:spChg>
      </pc:sldChg>
      <pc:sldChg chg="addSp delSp modSp new mod setBg">
        <pc:chgData name="Vaish, Atul" userId="7ccb0e09-277b-41f6-84b3-8b671d171081" providerId="ADAL" clId="{4D6B72B0-46B2-406C-B854-A0C6CD7C8086}" dt="2023-02-27T04:02:31.830" v="1279" actId="26606"/>
        <pc:sldMkLst>
          <pc:docMk/>
          <pc:sldMk cId="3109516153" sldId="351"/>
        </pc:sldMkLst>
        <pc:spChg chg="mod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2" creationId="{0E0C1EB6-44D8-2D29-BBFA-D19F3B5D185F}"/>
          </ac:spMkLst>
        </pc:spChg>
        <pc:spChg chg="del">
          <ac:chgData name="Vaish, Atul" userId="7ccb0e09-277b-41f6-84b3-8b671d171081" providerId="ADAL" clId="{4D6B72B0-46B2-406C-B854-A0C6CD7C8086}" dt="2023-02-27T04:01:41.941" v="1242" actId="22"/>
          <ac:spMkLst>
            <pc:docMk/>
            <pc:sldMk cId="3109516153" sldId="351"/>
            <ac:spMk id="3" creationId="{BC6485C4-7EA6-BAA2-DC31-0E42EB7AA066}"/>
          </ac:spMkLst>
        </pc:spChg>
        <pc:spChg chg="add del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10" creationId="{6753252F-4873-4F63-801D-CC719279A7D5}"/>
          </ac:spMkLst>
        </pc:spChg>
        <pc:spChg chg="add del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12" creationId="{047C8CCB-F95D-4249-92DD-651249D3535A}"/>
          </ac:spMkLst>
        </pc:spChg>
        <pc:spChg chg="add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17" creationId="{A8384FB5-9ADC-4DDC-881B-597D56F5B15D}"/>
          </ac:spMkLst>
        </pc:spChg>
        <pc:spChg chg="add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19" creationId="{91E5A9A7-95C6-4F4F-B00E-C82E07FE62EF}"/>
          </ac:spMkLst>
        </pc:spChg>
        <pc:spChg chg="add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21" creationId="{D07DD2DE-F619-49DD-B5E7-03A290FF4ED1}"/>
          </ac:spMkLst>
        </pc:spChg>
        <pc:spChg chg="add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23" creationId="{85149191-5F60-4A28-AAFF-039F96B0F3EC}"/>
          </ac:spMkLst>
        </pc:spChg>
        <pc:spChg chg="add">
          <ac:chgData name="Vaish, Atul" userId="7ccb0e09-277b-41f6-84b3-8b671d171081" providerId="ADAL" clId="{4D6B72B0-46B2-406C-B854-A0C6CD7C8086}" dt="2023-02-27T04:02:31.830" v="1279" actId="26606"/>
          <ac:spMkLst>
            <pc:docMk/>
            <pc:sldMk cId="3109516153" sldId="351"/>
            <ac:spMk id="25" creationId="{F8260ED5-17F7-4158-B241-D51DD4CF1B7E}"/>
          </ac:spMkLst>
        </pc:spChg>
        <pc:picChg chg="add mod ord">
          <ac:chgData name="Vaish, Atul" userId="7ccb0e09-277b-41f6-84b3-8b671d171081" providerId="ADAL" clId="{4D6B72B0-46B2-406C-B854-A0C6CD7C8086}" dt="2023-02-27T04:02:31.830" v="1279" actId="26606"/>
          <ac:picMkLst>
            <pc:docMk/>
            <pc:sldMk cId="3109516153" sldId="351"/>
            <ac:picMk id="5" creationId="{57FC02EA-7736-F4AC-6263-64AD2618903E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4:08:01.914" v="1310" actId="26606"/>
        <pc:sldMkLst>
          <pc:docMk/>
          <pc:sldMk cId="3638786158" sldId="352"/>
        </pc:sldMkLst>
        <pc:spChg chg="del">
          <ac:chgData name="Vaish, Atul" userId="7ccb0e09-277b-41f6-84b3-8b671d171081" providerId="ADAL" clId="{4D6B72B0-46B2-406C-B854-A0C6CD7C8086}" dt="2023-02-27T04:08:01.914" v="1310" actId="26606"/>
          <ac:spMkLst>
            <pc:docMk/>
            <pc:sldMk cId="3638786158" sldId="352"/>
            <ac:spMk id="2" creationId="{8890BCC5-FEBE-63C1-30E9-6783ED754B74}"/>
          </ac:spMkLst>
        </pc:spChg>
        <pc:spChg chg="del">
          <ac:chgData name="Vaish, Atul" userId="7ccb0e09-277b-41f6-84b3-8b671d171081" providerId="ADAL" clId="{4D6B72B0-46B2-406C-B854-A0C6CD7C8086}" dt="2023-02-27T04:08:00.450" v="1309" actId="22"/>
          <ac:spMkLst>
            <pc:docMk/>
            <pc:sldMk cId="3638786158" sldId="352"/>
            <ac:spMk id="3" creationId="{3B57B3B3-35AE-1869-A0A7-85B8674A3435}"/>
          </ac:spMkLst>
        </pc:spChg>
        <pc:spChg chg="add">
          <ac:chgData name="Vaish, Atul" userId="7ccb0e09-277b-41f6-84b3-8b671d171081" providerId="ADAL" clId="{4D6B72B0-46B2-406C-B854-A0C6CD7C8086}" dt="2023-02-27T04:08:01.914" v="1310" actId="26606"/>
          <ac:spMkLst>
            <pc:docMk/>
            <pc:sldMk cId="3638786158" sldId="352"/>
            <ac:spMk id="10" creationId="{01D0AF59-99C3-4251-AB9A-C966C6AD4400}"/>
          </ac:spMkLst>
        </pc:spChg>
        <pc:spChg chg="add">
          <ac:chgData name="Vaish, Atul" userId="7ccb0e09-277b-41f6-84b3-8b671d171081" providerId="ADAL" clId="{4D6B72B0-46B2-406C-B854-A0C6CD7C8086}" dt="2023-02-27T04:08:01.914" v="1310" actId="26606"/>
          <ac:spMkLst>
            <pc:docMk/>
            <pc:sldMk cId="3638786158" sldId="352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4D6B72B0-46B2-406C-B854-A0C6CD7C8086}" dt="2023-02-27T04:08:01.914" v="1310" actId="26606"/>
          <ac:picMkLst>
            <pc:docMk/>
            <pc:sldMk cId="3638786158" sldId="352"/>
            <ac:picMk id="5" creationId="{AD7FBD6C-8D51-C94F-5A48-F672A19C9D2C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4:12:33.491" v="1313" actId="26606"/>
        <pc:sldMkLst>
          <pc:docMk/>
          <pc:sldMk cId="1737041852" sldId="353"/>
        </pc:sldMkLst>
        <pc:spChg chg="del">
          <ac:chgData name="Vaish, Atul" userId="7ccb0e09-277b-41f6-84b3-8b671d171081" providerId="ADAL" clId="{4D6B72B0-46B2-406C-B854-A0C6CD7C8086}" dt="2023-02-27T04:12:33.491" v="1313" actId="26606"/>
          <ac:spMkLst>
            <pc:docMk/>
            <pc:sldMk cId="1737041852" sldId="353"/>
            <ac:spMk id="2" creationId="{234AEF3F-C30B-6FF5-FCDE-A0521D810471}"/>
          </ac:spMkLst>
        </pc:spChg>
        <pc:spChg chg="del">
          <ac:chgData name="Vaish, Atul" userId="7ccb0e09-277b-41f6-84b3-8b671d171081" providerId="ADAL" clId="{4D6B72B0-46B2-406C-B854-A0C6CD7C8086}" dt="2023-02-27T04:12:27.721" v="1312" actId="22"/>
          <ac:spMkLst>
            <pc:docMk/>
            <pc:sldMk cId="1737041852" sldId="353"/>
            <ac:spMk id="3" creationId="{0EF0291D-77EB-8CF0-7AEA-5F192C1142BB}"/>
          </ac:spMkLst>
        </pc:spChg>
        <pc:spChg chg="add">
          <ac:chgData name="Vaish, Atul" userId="7ccb0e09-277b-41f6-84b3-8b671d171081" providerId="ADAL" clId="{4D6B72B0-46B2-406C-B854-A0C6CD7C8086}" dt="2023-02-27T04:12:33.491" v="1313" actId="26606"/>
          <ac:spMkLst>
            <pc:docMk/>
            <pc:sldMk cId="1737041852" sldId="353"/>
            <ac:spMk id="10" creationId="{01D0AF59-99C3-4251-AB9A-C966C6AD4400}"/>
          </ac:spMkLst>
        </pc:spChg>
        <pc:spChg chg="add">
          <ac:chgData name="Vaish, Atul" userId="7ccb0e09-277b-41f6-84b3-8b671d171081" providerId="ADAL" clId="{4D6B72B0-46B2-406C-B854-A0C6CD7C8086}" dt="2023-02-27T04:12:33.491" v="1313" actId="26606"/>
          <ac:spMkLst>
            <pc:docMk/>
            <pc:sldMk cId="1737041852" sldId="353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4D6B72B0-46B2-406C-B854-A0C6CD7C8086}" dt="2023-02-27T04:12:33.491" v="1313" actId="26606"/>
          <ac:picMkLst>
            <pc:docMk/>
            <pc:sldMk cId="1737041852" sldId="353"/>
            <ac:picMk id="5" creationId="{2E8678D7-BDFC-E90C-950C-79204DE2B4CC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4:42:31.849" v="1320" actId="26606"/>
        <pc:sldMkLst>
          <pc:docMk/>
          <pc:sldMk cId="1172742018" sldId="354"/>
        </pc:sldMkLst>
        <pc:spChg chg="del">
          <ac:chgData name="Vaish, Atul" userId="7ccb0e09-277b-41f6-84b3-8b671d171081" providerId="ADAL" clId="{4D6B72B0-46B2-406C-B854-A0C6CD7C8086}" dt="2023-02-27T04:38:09.819" v="1316" actId="26606"/>
          <ac:spMkLst>
            <pc:docMk/>
            <pc:sldMk cId="1172742018" sldId="354"/>
            <ac:spMk id="2" creationId="{705DD894-6147-3810-85FF-2708F0B10CC0}"/>
          </ac:spMkLst>
        </pc:spChg>
        <pc:spChg chg="del">
          <ac:chgData name="Vaish, Atul" userId="7ccb0e09-277b-41f6-84b3-8b671d171081" providerId="ADAL" clId="{4D6B72B0-46B2-406C-B854-A0C6CD7C8086}" dt="2023-02-27T04:38:06.439" v="1315" actId="22"/>
          <ac:spMkLst>
            <pc:docMk/>
            <pc:sldMk cId="1172742018" sldId="354"/>
            <ac:spMk id="3" creationId="{F97810EC-8727-7F8B-6E88-EC0C0F16B7B8}"/>
          </ac:spMkLst>
        </pc:spChg>
        <pc:spChg chg="add del">
          <ac:chgData name="Vaish, Atul" userId="7ccb0e09-277b-41f6-84b3-8b671d171081" providerId="ADAL" clId="{4D6B72B0-46B2-406C-B854-A0C6CD7C8086}" dt="2023-02-27T04:42:31.849" v="1320" actId="26606"/>
          <ac:spMkLst>
            <pc:docMk/>
            <pc:sldMk cId="1172742018" sldId="354"/>
            <ac:spMk id="10" creationId="{3DAD86CA-8235-409B-982B-5E7A033E2392}"/>
          </ac:spMkLst>
        </pc:spChg>
        <pc:spChg chg="add del">
          <ac:chgData name="Vaish, Atul" userId="7ccb0e09-277b-41f6-84b3-8b671d171081" providerId="ADAL" clId="{4D6B72B0-46B2-406C-B854-A0C6CD7C8086}" dt="2023-02-27T04:42:31.849" v="1320" actId="26606"/>
          <ac:spMkLst>
            <pc:docMk/>
            <pc:sldMk cId="1172742018" sldId="354"/>
            <ac:spMk id="12" creationId="{9F234FBA-3501-47B4-AE0C-AA4AFBC8F603}"/>
          </ac:spMkLst>
        </pc:spChg>
        <pc:spChg chg="add del">
          <ac:chgData name="Vaish, Atul" userId="7ccb0e09-277b-41f6-84b3-8b671d171081" providerId="ADAL" clId="{4D6B72B0-46B2-406C-B854-A0C6CD7C8086}" dt="2023-02-27T04:42:31.849" v="1320" actId="26606"/>
          <ac:spMkLst>
            <pc:docMk/>
            <pc:sldMk cId="1172742018" sldId="354"/>
            <ac:spMk id="14" creationId="{B5EF893B-0491-416E-9D33-BADE9600792A}"/>
          </ac:spMkLst>
        </pc:spChg>
        <pc:spChg chg="add">
          <ac:chgData name="Vaish, Atul" userId="7ccb0e09-277b-41f6-84b3-8b671d171081" providerId="ADAL" clId="{4D6B72B0-46B2-406C-B854-A0C6CD7C8086}" dt="2023-02-27T04:42:31.849" v="1320" actId="26606"/>
          <ac:spMkLst>
            <pc:docMk/>
            <pc:sldMk cId="1172742018" sldId="354"/>
            <ac:spMk id="21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4:42:31.849" v="1320" actId="26606"/>
          <ac:spMkLst>
            <pc:docMk/>
            <pc:sldMk cId="1172742018" sldId="354"/>
            <ac:spMk id="23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4:42:31.849" v="1320" actId="26606"/>
          <ac:picMkLst>
            <pc:docMk/>
            <pc:sldMk cId="1172742018" sldId="354"/>
            <ac:picMk id="5" creationId="{FBED9291-B1F4-7349-4A78-CEDCB2748F31}"/>
          </ac:picMkLst>
        </pc:picChg>
        <pc:cxnChg chg="add del">
          <ac:chgData name="Vaish, Atul" userId="7ccb0e09-277b-41f6-84b3-8b671d171081" providerId="ADAL" clId="{4D6B72B0-46B2-406C-B854-A0C6CD7C8086}" dt="2023-02-27T04:42:31.849" v="1320" actId="26606"/>
          <ac:cxnSpMkLst>
            <pc:docMk/>
            <pc:sldMk cId="1172742018" sldId="354"/>
            <ac:cxnSpMk id="16" creationId="{469F4FF8-F8B0-4630-BA1B-0D8B324CD5FF}"/>
          </ac:cxnSpMkLst>
        </pc:cxnChg>
      </pc:sldChg>
      <pc:sldChg chg="addSp delSp modSp new mod setBg">
        <pc:chgData name="Vaish, Atul" userId="7ccb0e09-277b-41f6-84b3-8b671d171081" providerId="ADAL" clId="{4D6B72B0-46B2-406C-B854-A0C6CD7C8086}" dt="2023-02-27T04:42:04.104" v="1319" actId="26606"/>
        <pc:sldMkLst>
          <pc:docMk/>
          <pc:sldMk cId="1169866529" sldId="355"/>
        </pc:sldMkLst>
        <pc:spChg chg="del">
          <ac:chgData name="Vaish, Atul" userId="7ccb0e09-277b-41f6-84b3-8b671d171081" providerId="ADAL" clId="{4D6B72B0-46B2-406C-B854-A0C6CD7C8086}" dt="2023-02-27T04:42:04.104" v="1319" actId="26606"/>
          <ac:spMkLst>
            <pc:docMk/>
            <pc:sldMk cId="1169866529" sldId="355"/>
            <ac:spMk id="2" creationId="{29962399-BA2B-5B60-1F39-BF493BE72E6D}"/>
          </ac:spMkLst>
        </pc:spChg>
        <pc:spChg chg="del">
          <ac:chgData name="Vaish, Atul" userId="7ccb0e09-277b-41f6-84b3-8b671d171081" providerId="ADAL" clId="{4D6B72B0-46B2-406C-B854-A0C6CD7C8086}" dt="2023-02-27T04:41:58.032" v="1318" actId="22"/>
          <ac:spMkLst>
            <pc:docMk/>
            <pc:sldMk cId="1169866529" sldId="355"/>
            <ac:spMk id="3" creationId="{A50650E8-B1FB-56D5-17E3-A183FBE6A965}"/>
          </ac:spMkLst>
        </pc:spChg>
        <pc:spChg chg="add">
          <ac:chgData name="Vaish, Atul" userId="7ccb0e09-277b-41f6-84b3-8b671d171081" providerId="ADAL" clId="{4D6B72B0-46B2-406C-B854-A0C6CD7C8086}" dt="2023-02-27T04:42:04.104" v="1319" actId="26606"/>
          <ac:spMkLst>
            <pc:docMk/>
            <pc:sldMk cId="1169866529" sldId="355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4:42:04.104" v="1319" actId="26606"/>
          <ac:spMkLst>
            <pc:docMk/>
            <pc:sldMk cId="1169866529" sldId="35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4:42:04.104" v="1319" actId="26606"/>
          <ac:picMkLst>
            <pc:docMk/>
            <pc:sldMk cId="1169866529" sldId="355"/>
            <ac:picMk id="5" creationId="{205E648A-639B-62D3-9493-9B7F886EA874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4:44:16.467" v="1323" actId="26606"/>
        <pc:sldMkLst>
          <pc:docMk/>
          <pc:sldMk cId="302712398" sldId="356"/>
        </pc:sldMkLst>
        <pc:spChg chg="del">
          <ac:chgData name="Vaish, Atul" userId="7ccb0e09-277b-41f6-84b3-8b671d171081" providerId="ADAL" clId="{4D6B72B0-46B2-406C-B854-A0C6CD7C8086}" dt="2023-02-27T04:44:16.467" v="1323" actId="26606"/>
          <ac:spMkLst>
            <pc:docMk/>
            <pc:sldMk cId="302712398" sldId="356"/>
            <ac:spMk id="2" creationId="{A0D5838F-178C-AEFD-29A6-975FF05B4EB3}"/>
          </ac:spMkLst>
        </pc:spChg>
        <pc:spChg chg="del">
          <ac:chgData name="Vaish, Atul" userId="7ccb0e09-277b-41f6-84b3-8b671d171081" providerId="ADAL" clId="{4D6B72B0-46B2-406C-B854-A0C6CD7C8086}" dt="2023-02-27T04:44:14.692" v="1322" actId="22"/>
          <ac:spMkLst>
            <pc:docMk/>
            <pc:sldMk cId="302712398" sldId="356"/>
            <ac:spMk id="3" creationId="{EE72383E-33AA-2A2C-8551-6DC4EB81526B}"/>
          </ac:spMkLst>
        </pc:spChg>
        <pc:spChg chg="add">
          <ac:chgData name="Vaish, Atul" userId="7ccb0e09-277b-41f6-84b3-8b671d171081" providerId="ADAL" clId="{4D6B72B0-46B2-406C-B854-A0C6CD7C8086}" dt="2023-02-27T04:44:16.467" v="1323" actId="26606"/>
          <ac:spMkLst>
            <pc:docMk/>
            <pc:sldMk cId="302712398" sldId="356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4:44:16.467" v="1323" actId="26606"/>
          <ac:spMkLst>
            <pc:docMk/>
            <pc:sldMk cId="302712398" sldId="35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4:44:16.467" v="1323" actId="26606"/>
          <ac:picMkLst>
            <pc:docMk/>
            <pc:sldMk cId="302712398" sldId="356"/>
            <ac:picMk id="5" creationId="{94A5F165-0F4A-A3F5-78E1-C7C93BE536C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7T04:50:31.946" v="1326" actId="26606"/>
        <pc:sldMkLst>
          <pc:docMk/>
          <pc:sldMk cId="3176658380" sldId="357"/>
        </pc:sldMkLst>
        <pc:spChg chg="del">
          <ac:chgData name="Vaish, Atul" userId="7ccb0e09-277b-41f6-84b3-8b671d171081" providerId="ADAL" clId="{4D6B72B0-46B2-406C-B854-A0C6CD7C8086}" dt="2023-02-27T04:50:31.946" v="1326" actId="26606"/>
          <ac:spMkLst>
            <pc:docMk/>
            <pc:sldMk cId="3176658380" sldId="357"/>
            <ac:spMk id="2" creationId="{439D5ABC-737A-A879-1CCD-033916B3C0F8}"/>
          </ac:spMkLst>
        </pc:spChg>
        <pc:spChg chg="del">
          <ac:chgData name="Vaish, Atul" userId="7ccb0e09-277b-41f6-84b3-8b671d171081" providerId="ADAL" clId="{4D6B72B0-46B2-406C-B854-A0C6CD7C8086}" dt="2023-02-27T04:50:29.706" v="1325" actId="22"/>
          <ac:spMkLst>
            <pc:docMk/>
            <pc:sldMk cId="3176658380" sldId="357"/>
            <ac:spMk id="3" creationId="{DE9FE950-E78A-B4AB-A93B-C13020E78FEA}"/>
          </ac:spMkLst>
        </pc:spChg>
        <pc:picChg chg="add mod ord">
          <ac:chgData name="Vaish, Atul" userId="7ccb0e09-277b-41f6-84b3-8b671d171081" providerId="ADAL" clId="{4D6B72B0-46B2-406C-B854-A0C6CD7C8086}" dt="2023-02-27T04:50:31.946" v="1326" actId="26606"/>
          <ac:picMkLst>
            <pc:docMk/>
            <pc:sldMk cId="3176658380" sldId="357"/>
            <ac:picMk id="5" creationId="{339B5A06-1E09-24D2-97F3-46FAB0F4F656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7T04:54:34.320" v="1329" actId="26606"/>
        <pc:sldMkLst>
          <pc:docMk/>
          <pc:sldMk cId="2525750506" sldId="358"/>
        </pc:sldMkLst>
        <pc:spChg chg="del">
          <ac:chgData name="Vaish, Atul" userId="7ccb0e09-277b-41f6-84b3-8b671d171081" providerId="ADAL" clId="{4D6B72B0-46B2-406C-B854-A0C6CD7C8086}" dt="2023-02-27T04:54:34.320" v="1329" actId="26606"/>
          <ac:spMkLst>
            <pc:docMk/>
            <pc:sldMk cId="2525750506" sldId="358"/>
            <ac:spMk id="2" creationId="{3E402BA2-00C6-2177-30AB-5FC8A1AE9667}"/>
          </ac:spMkLst>
        </pc:spChg>
        <pc:spChg chg="del">
          <ac:chgData name="Vaish, Atul" userId="7ccb0e09-277b-41f6-84b3-8b671d171081" providerId="ADAL" clId="{4D6B72B0-46B2-406C-B854-A0C6CD7C8086}" dt="2023-02-27T04:54:31.917" v="1328" actId="22"/>
          <ac:spMkLst>
            <pc:docMk/>
            <pc:sldMk cId="2525750506" sldId="358"/>
            <ac:spMk id="3" creationId="{F3EE0D81-FCED-4578-BB27-D4423C5377D5}"/>
          </ac:spMkLst>
        </pc:spChg>
        <pc:picChg chg="add mod ord">
          <ac:chgData name="Vaish, Atul" userId="7ccb0e09-277b-41f6-84b3-8b671d171081" providerId="ADAL" clId="{4D6B72B0-46B2-406C-B854-A0C6CD7C8086}" dt="2023-02-27T04:54:34.320" v="1329" actId="26606"/>
          <ac:picMkLst>
            <pc:docMk/>
            <pc:sldMk cId="2525750506" sldId="358"/>
            <ac:picMk id="5" creationId="{1B628407-1266-480F-21FC-4FC3D8057D04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4:57:37.554" v="1334" actId="26606"/>
        <pc:sldMkLst>
          <pc:docMk/>
          <pc:sldMk cId="1815629669" sldId="359"/>
        </pc:sldMkLst>
        <pc:spChg chg="add del">
          <ac:chgData name="Vaish, Atul" userId="7ccb0e09-277b-41f6-84b3-8b671d171081" providerId="ADAL" clId="{4D6B72B0-46B2-406C-B854-A0C6CD7C8086}" dt="2023-02-27T04:57:37.554" v="1334" actId="26606"/>
          <ac:spMkLst>
            <pc:docMk/>
            <pc:sldMk cId="1815629669" sldId="359"/>
            <ac:spMk id="2" creationId="{370459F3-D539-177E-441E-549D88425E9A}"/>
          </ac:spMkLst>
        </pc:spChg>
        <pc:spChg chg="del">
          <ac:chgData name="Vaish, Atul" userId="7ccb0e09-277b-41f6-84b3-8b671d171081" providerId="ADAL" clId="{4D6B72B0-46B2-406C-B854-A0C6CD7C8086}" dt="2023-02-27T04:57:34.020" v="1331" actId="22"/>
          <ac:spMkLst>
            <pc:docMk/>
            <pc:sldMk cId="1815629669" sldId="359"/>
            <ac:spMk id="3" creationId="{E9FAA60E-42F7-837E-E46A-071F1FE8FE66}"/>
          </ac:spMkLst>
        </pc:spChg>
        <pc:spChg chg="add del">
          <ac:chgData name="Vaish, Atul" userId="7ccb0e09-277b-41f6-84b3-8b671d171081" providerId="ADAL" clId="{4D6B72B0-46B2-406C-B854-A0C6CD7C8086}" dt="2023-02-27T04:57:37.545" v="1333" actId="26606"/>
          <ac:spMkLst>
            <pc:docMk/>
            <pc:sldMk cId="1815629669" sldId="359"/>
            <ac:spMk id="10" creationId="{01D0AF59-99C3-4251-AB9A-C966C6AD4400}"/>
          </ac:spMkLst>
        </pc:spChg>
        <pc:spChg chg="add del">
          <ac:chgData name="Vaish, Atul" userId="7ccb0e09-277b-41f6-84b3-8b671d171081" providerId="ADAL" clId="{4D6B72B0-46B2-406C-B854-A0C6CD7C8086}" dt="2023-02-27T04:57:37.545" v="1333" actId="26606"/>
          <ac:spMkLst>
            <pc:docMk/>
            <pc:sldMk cId="1815629669" sldId="359"/>
            <ac:spMk id="12" creationId="{1855405F-37A2-4869-9154-F8BE3BECE6C3}"/>
          </ac:spMkLst>
        </pc:spChg>
        <pc:spChg chg="add">
          <ac:chgData name="Vaish, Atul" userId="7ccb0e09-277b-41f6-84b3-8b671d171081" providerId="ADAL" clId="{4D6B72B0-46B2-406C-B854-A0C6CD7C8086}" dt="2023-02-27T04:57:37.554" v="1334" actId="26606"/>
          <ac:spMkLst>
            <pc:docMk/>
            <pc:sldMk cId="1815629669" sldId="359"/>
            <ac:spMk id="14" creationId="{2633B3B5-CC90-43F0-8714-D31D1F3F0209}"/>
          </ac:spMkLst>
        </pc:spChg>
        <pc:spChg chg="add">
          <ac:chgData name="Vaish, Atul" userId="7ccb0e09-277b-41f6-84b3-8b671d171081" providerId="ADAL" clId="{4D6B72B0-46B2-406C-B854-A0C6CD7C8086}" dt="2023-02-27T04:57:37.554" v="1334" actId="26606"/>
          <ac:spMkLst>
            <pc:docMk/>
            <pc:sldMk cId="1815629669" sldId="359"/>
            <ac:spMk id="15" creationId="{AB8C311F-7253-4AED-9701-7FC0708C41C7}"/>
          </ac:spMkLst>
        </pc:spChg>
        <pc:spChg chg="add">
          <ac:chgData name="Vaish, Atul" userId="7ccb0e09-277b-41f6-84b3-8b671d171081" providerId="ADAL" clId="{4D6B72B0-46B2-406C-B854-A0C6CD7C8086}" dt="2023-02-27T04:57:37.554" v="1334" actId="26606"/>
          <ac:spMkLst>
            <pc:docMk/>
            <pc:sldMk cId="1815629669" sldId="359"/>
            <ac:spMk id="16" creationId="{A8D57A06-A426-446D-B02C-A2DC6B62E45E}"/>
          </ac:spMkLst>
        </pc:spChg>
        <pc:spChg chg="add">
          <ac:chgData name="Vaish, Atul" userId="7ccb0e09-277b-41f6-84b3-8b671d171081" providerId="ADAL" clId="{4D6B72B0-46B2-406C-B854-A0C6CD7C8086}" dt="2023-02-27T04:57:37.554" v="1334" actId="26606"/>
          <ac:spMkLst>
            <pc:docMk/>
            <pc:sldMk cId="1815629669" sldId="359"/>
            <ac:spMk id="17" creationId="{E2384209-CB15-4CDF-9D31-C44FD9A3F20D}"/>
          </ac:spMkLst>
        </pc:spChg>
        <pc:picChg chg="add mod ord">
          <ac:chgData name="Vaish, Atul" userId="7ccb0e09-277b-41f6-84b3-8b671d171081" providerId="ADAL" clId="{4D6B72B0-46B2-406C-B854-A0C6CD7C8086}" dt="2023-02-27T04:57:37.554" v="1334" actId="26606"/>
          <ac:picMkLst>
            <pc:docMk/>
            <pc:sldMk cId="1815629669" sldId="359"/>
            <ac:picMk id="5" creationId="{CEB54426-1547-A980-4FEE-8C9A2D9E9E0D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7T05:01:02.220" v="1337" actId="26606"/>
        <pc:sldMkLst>
          <pc:docMk/>
          <pc:sldMk cId="2509770646" sldId="360"/>
        </pc:sldMkLst>
        <pc:spChg chg="del">
          <ac:chgData name="Vaish, Atul" userId="7ccb0e09-277b-41f6-84b3-8b671d171081" providerId="ADAL" clId="{4D6B72B0-46B2-406C-B854-A0C6CD7C8086}" dt="2023-02-27T05:01:02.220" v="1337" actId="26606"/>
          <ac:spMkLst>
            <pc:docMk/>
            <pc:sldMk cId="2509770646" sldId="360"/>
            <ac:spMk id="2" creationId="{0A9C3D84-AE24-213C-41AF-FF8E42FB2005}"/>
          </ac:spMkLst>
        </pc:spChg>
        <pc:spChg chg="del">
          <ac:chgData name="Vaish, Atul" userId="7ccb0e09-277b-41f6-84b3-8b671d171081" providerId="ADAL" clId="{4D6B72B0-46B2-406C-B854-A0C6CD7C8086}" dt="2023-02-27T05:01:00.533" v="1336" actId="22"/>
          <ac:spMkLst>
            <pc:docMk/>
            <pc:sldMk cId="2509770646" sldId="360"/>
            <ac:spMk id="3" creationId="{39722F9D-D2E8-E632-2B97-C00F162D6F2F}"/>
          </ac:spMkLst>
        </pc:spChg>
        <pc:picChg chg="add mod ord">
          <ac:chgData name="Vaish, Atul" userId="7ccb0e09-277b-41f6-84b3-8b671d171081" providerId="ADAL" clId="{4D6B72B0-46B2-406C-B854-A0C6CD7C8086}" dt="2023-02-27T05:01:02.220" v="1337" actId="26606"/>
          <ac:picMkLst>
            <pc:docMk/>
            <pc:sldMk cId="2509770646" sldId="360"/>
            <ac:picMk id="5" creationId="{1677AEF0-DF12-5B7C-18F6-1AA024CD4847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5:10:17.953" v="1340" actId="26606"/>
        <pc:sldMkLst>
          <pc:docMk/>
          <pc:sldMk cId="677320164" sldId="361"/>
        </pc:sldMkLst>
        <pc:spChg chg="del">
          <ac:chgData name="Vaish, Atul" userId="7ccb0e09-277b-41f6-84b3-8b671d171081" providerId="ADAL" clId="{4D6B72B0-46B2-406C-B854-A0C6CD7C8086}" dt="2023-02-27T05:10:17.953" v="1340" actId="26606"/>
          <ac:spMkLst>
            <pc:docMk/>
            <pc:sldMk cId="677320164" sldId="361"/>
            <ac:spMk id="2" creationId="{37814F27-C4AC-A616-A725-4836CD631724}"/>
          </ac:spMkLst>
        </pc:spChg>
        <pc:spChg chg="del">
          <ac:chgData name="Vaish, Atul" userId="7ccb0e09-277b-41f6-84b3-8b671d171081" providerId="ADAL" clId="{4D6B72B0-46B2-406C-B854-A0C6CD7C8086}" dt="2023-02-27T05:10:14.909" v="1339" actId="22"/>
          <ac:spMkLst>
            <pc:docMk/>
            <pc:sldMk cId="677320164" sldId="361"/>
            <ac:spMk id="3" creationId="{95D1E094-33C3-B561-8422-B6D6B92DA42B}"/>
          </ac:spMkLst>
        </pc:spChg>
        <pc:spChg chg="add">
          <ac:chgData name="Vaish, Atul" userId="7ccb0e09-277b-41f6-84b3-8b671d171081" providerId="ADAL" clId="{4D6B72B0-46B2-406C-B854-A0C6CD7C8086}" dt="2023-02-27T05:10:17.953" v="1340" actId="26606"/>
          <ac:spMkLst>
            <pc:docMk/>
            <pc:sldMk cId="677320164" sldId="361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5:10:17.953" v="1340" actId="26606"/>
          <ac:spMkLst>
            <pc:docMk/>
            <pc:sldMk cId="677320164" sldId="36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5:10:17.953" v="1340" actId="26606"/>
          <ac:picMkLst>
            <pc:docMk/>
            <pc:sldMk cId="677320164" sldId="361"/>
            <ac:picMk id="5" creationId="{27A2B221-63EF-0283-17F1-D7AC5A667F68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5:13:29.123" v="1343" actId="26606"/>
        <pc:sldMkLst>
          <pc:docMk/>
          <pc:sldMk cId="2683597589" sldId="362"/>
        </pc:sldMkLst>
        <pc:spChg chg="del">
          <ac:chgData name="Vaish, Atul" userId="7ccb0e09-277b-41f6-84b3-8b671d171081" providerId="ADAL" clId="{4D6B72B0-46B2-406C-B854-A0C6CD7C8086}" dt="2023-02-27T05:13:29.123" v="1343" actId="26606"/>
          <ac:spMkLst>
            <pc:docMk/>
            <pc:sldMk cId="2683597589" sldId="362"/>
            <ac:spMk id="2" creationId="{C7A084F4-0ABA-FEA1-23E6-1A1F5B2C677F}"/>
          </ac:spMkLst>
        </pc:spChg>
        <pc:spChg chg="del">
          <ac:chgData name="Vaish, Atul" userId="7ccb0e09-277b-41f6-84b3-8b671d171081" providerId="ADAL" clId="{4D6B72B0-46B2-406C-B854-A0C6CD7C8086}" dt="2023-02-27T05:13:27.524" v="1342" actId="22"/>
          <ac:spMkLst>
            <pc:docMk/>
            <pc:sldMk cId="2683597589" sldId="362"/>
            <ac:spMk id="3" creationId="{545E9BFD-D4B2-EA2F-9B5C-70ABFA8281D7}"/>
          </ac:spMkLst>
        </pc:spChg>
        <pc:spChg chg="add">
          <ac:chgData name="Vaish, Atul" userId="7ccb0e09-277b-41f6-84b3-8b671d171081" providerId="ADAL" clId="{4D6B72B0-46B2-406C-B854-A0C6CD7C8086}" dt="2023-02-27T05:13:29.123" v="1343" actId="26606"/>
          <ac:spMkLst>
            <pc:docMk/>
            <pc:sldMk cId="2683597589" sldId="362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5:13:29.123" v="1343" actId="26606"/>
          <ac:spMkLst>
            <pc:docMk/>
            <pc:sldMk cId="2683597589" sldId="36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5:13:29.123" v="1343" actId="26606"/>
          <ac:picMkLst>
            <pc:docMk/>
            <pc:sldMk cId="2683597589" sldId="362"/>
            <ac:picMk id="5" creationId="{13A7B3BB-06CA-8249-896E-0512D86E2E99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5:14:06.280" v="1346" actId="26606"/>
        <pc:sldMkLst>
          <pc:docMk/>
          <pc:sldMk cId="2597842411" sldId="363"/>
        </pc:sldMkLst>
        <pc:spChg chg="del">
          <ac:chgData name="Vaish, Atul" userId="7ccb0e09-277b-41f6-84b3-8b671d171081" providerId="ADAL" clId="{4D6B72B0-46B2-406C-B854-A0C6CD7C8086}" dt="2023-02-27T05:14:06.280" v="1346" actId="26606"/>
          <ac:spMkLst>
            <pc:docMk/>
            <pc:sldMk cId="2597842411" sldId="363"/>
            <ac:spMk id="2" creationId="{622CF20A-376D-A587-3D2E-BB0E8E6F9E4E}"/>
          </ac:spMkLst>
        </pc:spChg>
        <pc:spChg chg="del">
          <ac:chgData name="Vaish, Atul" userId="7ccb0e09-277b-41f6-84b3-8b671d171081" providerId="ADAL" clId="{4D6B72B0-46B2-406C-B854-A0C6CD7C8086}" dt="2023-02-27T05:14:04.162" v="1345" actId="22"/>
          <ac:spMkLst>
            <pc:docMk/>
            <pc:sldMk cId="2597842411" sldId="363"/>
            <ac:spMk id="3" creationId="{4245AB99-5CDD-179A-1A58-2752C64095E4}"/>
          </ac:spMkLst>
        </pc:spChg>
        <pc:spChg chg="add">
          <ac:chgData name="Vaish, Atul" userId="7ccb0e09-277b-41f6-84b3-8b671d171081" providerId="ADAL" clId="{4D6B72B0-46B2-406C-B854-A0C6CD7C8086}" dt="2023-02-27T05:14:06.280" v="1346" actId="26606"/>
          <ac:spMkLst>
            <pc:docMk/>
            <pc:sldMk cId="2597842411" sldId="363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5:14:06.280" v="1346" actId="26606"/>
          <ac:spMkLst>
            <pc:docMk/>
            <pc:sldMk cId="2597842411" sldId="36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5:14:06.280" v="1346" actId="26606"/>
          <ac:picMkLst>
            <pc:docMk/>
            <pc:sldMk cId="2597842411" sldId="363"/>
            <ac:picMk id="5" creationId="{B82ACE27-5D23-6713-3D78-E2AA7DD4D776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7:01:59.267" v="1393" actId="22"/>
        <pc:sldMkLst>
          <pc:docMk/>
          <pc:sldMk cId="1017471709" sldId="364"/>
        </pc:sldMkLst>
        <pc:spChg chg="del">
          <ac:chgData name="Vaish, Atul" userId="7ccb0e09-277b-41f6-84b3-8b671d171081" providerId="ADAL" clId="{4D6B72B0-46B2-406C-B854-A0C6CD7C8086}" dt="2023-02-27T05:15:33.521" v="1349" actId="26606"/>
          <ac:spMkLst>
            <pc:docMk/>
            <pc:sldMk cId="1017471709" sldId="364"/>
            <ac:spMk id="2" creationId="{976D9137-2D37-7644-D657-2D68217297E5}"/>
          </ac:spMkLst>
        </pc:spChg>
        <pc:spChg chg="del">
          <ac:chgData name="Vaish, Atul" userId="7ccb0e09-277b-41f6-84b3-8b671d171081" providerId="ADAL" clId="{4D6B72B0-46B2-406C-B854-A0C6CD7C8086}" dt="2023-02-27T05:15:33.521" v="1349" actId="26606"/>
          <ac:spMkLst>
            <pc:docMk/>
            <pc:sldMk cId="1017471709" sldId="364"/>
            <ac:spMk id="3" creationId="{B797FBC6-6A2C-F43B-BE43-168A09152B32}"/>
          </ac:spMkLst>
        </pc:spChg>
        <pc:spChg chg="add">
          <ac:chgData name="Vaish, Atul" userId="7ccb0e09-277b-41f6-84b3-8b671d171081" providerId="ADAL" clId="{4D6B72B0-46B2-406C-B854-A0C6CD7C8086}" dt="2023-02-27T05:15:33.521" v="1349" actId="26606"/>
          <ac:spMkLst>
            <pc:docMk/>
            <pc:sldMk cId="1017471709" sldId="364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5:15:33.521" v="1349" actId="26606"/>
          <ac:spMkLst>
            <pc:docMk/>
            <pc:sldMk cId="1017471709" sldId="364"/>
            <ac:spMk id="12" creationId="{CB44330D-EA18-4254-AA95-EB49948539B8}"/>
          </ac:spMkLst>
        </pc:spChg>
        <pc:picChg chg="add mod">
          <ac:chgData name="Vaish, Atul" userId="7ccb0e09-277b-41f6-84b3-8b671d171081" providerId="ADAL" clId="{4D6B72B0-46B2-406C-B854-A0C6CD7C8086}" dt="2023-02-27T05:15:33.521" v="1349" actId="26606"/>
          <ac:picMkLst>
            <pc:docMk/>
            <pc:sldMk cId="1017471709" sldId="364"/>
            <ac:picMk id="5" creationId="{D446130E-80A5-142A-C26F-8E3ED1344F85}"/>
          </ac:picMkLst>
        </pc:picChg>
        <pc:picChg chg="add del">
          <ac:chgData name="Vaish, Atul" userId="7ccb0e09-277b-41f6-84b3-8b671d171081" providerId="ADAL" clId="{4D6B72B0-46B2-406C-B854-A0C6CD7C8086}" dt="2023-02-27T07:01:59.267" v="1393" actId="22"/>
          <ac:picMkLst>
            <pc:docMk/>
            <pc:sldMk cId="1017471709" sldId="364"/>
            <ac:picMk id="7" creationId="{5D5DE72F-157B-CA25-6E30-CB2D329E4D18}"/>
          </ac:picMkLst>
        </pc:picChg>
      </pc:sldChg>
      <pc:sldChg chg="modSp add del mod">
        <pc:chgData name="Vaish, Atul" userId="7ccb0e09-277b-41f6-84b3-8b671d171081" providerId="ADAL" clId="{4D6B72B0-46B2-406C-B854-A0C6CD7C8086}" dt="2023-02-27T07:02:33.071" v="1395" actId="47"/>
        <pc:sldMkLst>
          <pc:docMk/>
          <pc:sldMk cId="2146373998" sldId="365"/>
        </pc:sldMkLst>
        <pc:spChg chg="mod">
          <ac:chgData name="Vaish, Atul" userId="7ccb0e09-277b-41f6-84b3-8b671d171081" providerId="ADAL" clId="{4D6B72B0-46B2-406C-B854-A0C6CD7C8086}" dt="2023-02-27T07:01:32.846" v="1390" actId="20577"/>
          <ac:spMkLst>
            <pc:docMk/>
            <pc:sldMk cId="2146373998" sldId="365"/>
            <ac:spMk id="2" creationId="{537A0250-FB7F-047C-F396-CCD7F858F27A}"/>
          </ac:spMkLst>
        </pc:spChg>
      </pc:sldChg>
      <pc:sldChg chg="addSp delSp modSp new mod setBg setClrOvrMap">
        <pc:chgData name="Vaish, Atul" userId="7ccb0e09-277b-41f6-84b3-8b671d171081" providerId="ADAL" clId="{4D6B72B0-46B2-406C-B854-A0C6CD7C8086}" dt="2023-02-27T07:03:33.087" v="1446" actId="26606"/>
        <pc:sldMkLst>
          <pc:docMk/>
          <pc:sldMk cId="2581241604" sldId="365"/>
        </pc:sldMkLst>
        <pc:spChg chg="mod">
          <ac:chgData name="Vaish, Atul" userId="7ccb0e09-277b-41f6-84b3-8b671d171081" providerId="ADAL" clId="{4D6B72B0-46B2-406C-B854-A0C6CD7C8086}" dt="2023-02-27T07:03:33.087" v="1446" actId="26606"/>
          <ac:spMkLst>
            <pc:docMk/>
            <pc:sldMk cId="2581241604" sldId="365"/>
            <ac:spMk id="2" creationId="{64B76434-FE41-8C6E-C86B-2CCCC899E13D}"/>
          </ac:spMkLst>
        </pc:spChg>
        <pc:spChg chg="del">
          <ac:chgData name="Vaish, Atul" userId="7ccb0e09-277b-41f6-84b3-8b671d171081" providerId="ADAL" clId="{4D6B72B0-46B2-406C-B854-A0C6CD7C8086}" dt="2023-02-27T07:02:47.639" v="1398" actId="21"/>
          <ac:spMkLst>
            <pc:docMk/>
            <pc:sldMk cId="2581241604" sldId="365"/>
            <ac:spMk id="3" creationId="{9A927810-C135-6CBC-9C7B-074A78DD433B}"/>
          </ac:spMkLst>
        </pc:spChg>
        <pc:spChg chg="add">
          <ac:chgData name="Vaish, Atul" userId="7ccb0e09-277b-41f6-84b3-8b671d171081" providerId="ADAL" clId="{4D6B72B0-46B2-406C-B854-A0C6CD7C8086}" dt="2023-02-27T07:03:33.087" v="1446" actId="26606"/>
          <ac:spMkLst>
            <pc:docMk/>
            <pc:sldMk cId="2581241604" sldId="365"/>
            <ac:spMk id="7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7T07:03:33.087" v="1446" actId="26606"/>
          <ac:spMkLst>
            <pc:docMk/>
            <pc:sldMk cId="2581241604" sldId="365"/>
            <ac:spMk id="9" creationId="{DF9AD32D-FF05-44F4-BD4D-9CEE89B71EB9}"/>
          </ac:spMkLst>
        </pc:spChg>
      </pc:sldChg>
      <pc:sldChg chg="addSp delSp modSp new mod setBg">
        <pc:chgData name="Vaish, Atul" userId="7ccb0e09-277b-41f6-84b3-8b671d171081" providerId="ADAL" clId="{4D6B72B0-46B2-406C-B854-A0C6CD7C8086}" dt="2023-02-27T07:03:14.685" v="1443" actId="26606"/>
        <pc:sldMkLst>
          <pc:docMk/>
          <pc:sldMk cId="2829307293" sldId="366"/>
        </pc:sldMkLst>
        <pc:spChg chg="del">
          <ac:chgData name="Vaish, Atul" userId="7ccb0e09-277b-41f6-84b3-8b671d171081" providerId="ADAL" clId="{4D6B72B0-46B2-406C-B854-A0C6CD7C8086}" dt="2023-02-27T07:03:14.685" v="1443" actId="26606"/>
          <ac:spMkLst>
            <pc:docMk/>
            <pc:sldMk cId="2829307293" sldId="366"/>
            <ac:spMk id="2" creationId="{4F2C8343-A889-CEB5-11C4-1E3141F277F7}"/>
          </ac:spMkLst>
        </pc:spChg>
        <pc:spChg chg="del">
          <ac:chgData name="Vaish, Atul" userId="7ccb0e09-277b-41f6-84b3-8b671d171081" providerId="ADAL" clId="{4D6B72B0-46B2-406C-B854-A0C6CD7C8086}" dt="2023-02-27T07:03:11.902" v="1442" actId="22"/>
          <ac:spMkLst>
            <pc:docMk/>
            <pc:sldMk cId="2829307293" sldId="366"/>
            <ac:spMk id="3" creationId="{D5594224-68BD-D03B-4028-83F902B6BA5F}"/>
          </ac:spMkLst>
        </pc:spChg>
        <pc:spChg chg="add">
          <ac:chgData name="Vaish, Atul" userId="7ccb0e09-277b-41f6-84b3-8b671d171081" providerId="ADAL" clId="{4D6B72B0-46B2-406C-B854-A0C6CD7C8086}" dt="2023-02-27T07:03:14.685" v="1443" actId="26606"/>
          <ac:spMkLst>
            <pc:docMk/>
            <pc:sldMk cId="2829307293" sldId="366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7:03:14.685" v="1443" actId="26606"/>
          <ac:spMkLst>
            <pc:docMk/>
            <pc:sldMk cId="2829307293" sldId="36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7:03:14.685" v="1443" actId="26606"/>
          <ac:picMkLst>
            <pc:docMk/>
            <pc:sldMk cId="2829307293" sldId="366"/>
            <ac:picMk id="5" creationId="{D30F591B-30BB-BFCA-779F-D1DDB7F7F945}"/>
          </ac:picMkLst>
        </pc:picChg>
      </pc:sldChg>
      <pc:sldChg chg="addSp delSp modSp new del mod setBg setClrOvrMap">
        <pc:chgData name="Vaish, Atul" userId="7ccb0e09-277b-41f6-84b3-8b671d171081" providerId="ADAL" clId="{4D6B72B0-46B2-406C-B854-A0C6CD7C8086}" dt="2023-02-27T07:02:34.171" v="1396" actId="47"/>
        <pc:sldMkLst>
          <pc:docMk/>
          <pc:sldMk cId="3054983633" sldId="366"/>
        </pc:sldMkLst>
        <pc:spChg chg="del">
          <ac:chgData name="Vaish, Atul" userId="7ccb0e09-277b-41f6-84b3-8b671d171081" providerId="ADAL" clId="{4D6B72B0-46B2-406C-B854-A0C6CD7C8086}" dt="2023-02-27T07:01:00.943" v="1356" actId="26606"/>
          <ac:spMkLst>
            <pc:docMk/>
            <pc:sldMk cId="3054983633" sldId="366"/>
            <ac:spMk id="2" creationId="{195EA43D-7EC3-1890-A166-8C1FD95D51BE}"/>
          </ac:spMkLst>
        </pc:spChg>
        <pc:spChg chg="del">
          <ac:chgData name="Vaish, Atul" userId="7ccb0e09-277b-41f6-84b3-8b671d171081" providerId="ADAL" clId="{4D6B72B0-46B2-406C-B854-A0C6CD7C8086}" dt="2023-02-27T07:00:56.471" v="1355" actId="22"/>
          <ac:spMkLst>
            <pc:docMk/>
            <pc:sldMk cId="3054983633" sldId="366"/>
            <ac:spMk id="3" creationId="{18309AD0-DCDC-E936-528F-F269AD5DDD1A}"/>
          </ac:spMkLst>
        </pc:spChg>
        <pc:picChg chg="add mod ord">
          <ac:chgData name="Vaish, Atul" userId="7ccb0e09-277b-41f6-84b3-8b671d171081" providerId="ADAL" clId="{4D6B72B0-46B2-406C-B854-A0C6CD7C8086}" dt="2023-02-27T07:01:00.943" v="1356" actId="26606"/>
          <ac:picMkLst>
            <pc:docMk/>
            <pc:sldMk cId="3054983633" sldId="366"/>
            <ac:picMk id="5" creationId="{142DFB57-BCCB-9D86-D5C5-C50F300B71B2}"/>
          </ac:picMkLst>
        </pc:picChg>
      </pc:sldChg>
      <pc:sldChg chg="add del">
        <pc:chgData name="Vaish, Atul" userId="7ccb0e09-277b-41f6-84b3-8b671d171081" providerId="ADAL" clId="{4D6B72B0-46B2-406C-B854-A0C6CD7C8086}" dt="2023-02-27T07:02:01.451" v="1394" actId="2890"/>
        <pc:sldMkLst>
          <pc:docMk/>
          <pc:sldMk cId="2673796777" sldId="367"/>
        </pc:sldMkLst>
      </pc:sldChg>
      <pc:sldChg chg="addSp delSp modSp new mod setBg">
        <pc:chgData name="Vaish, Atul" userId="7ccb0e09-277b-41f6-84b3-8b671d171081" providerId="ADAL" clId="{4D6B72B0-46B2-406C-B854-A0C6CD7C8086}" dt="2023-02-27T07:05:03.974" v="1449" actId="26606"/>
        <pc:sldMkLst>
          <pc:docMk/>
          <pc:sldMk cId="2747568206" sldId="367"/>
        </pc:sldMkLst>
        <pc:spChg chg="del">
          <ac:chgData name="Vaish, Atul" userId="7ccb0e09-277b-41f6-84b3-8b671d171081" providerId="ADAL" clId="{4D6B72B0-46B2-406C-B854-A0C6CD7C8086}" dt="2023-02-27T07:05:03.974" v="1449" actId="26606"/>
          <ac:spMkLst>
            <pc:docMk/>
            <pc:sldMk cId="2747568206" sldId="367"/>
            <ac:spMk id="2" creationId="{3B5A44CD-4610-212F-7B53-159EA12A0666}"/>
          </ac:spMkLst>
        </pc:spChg>
        <pc:spChg chg="del">
          <ac:chgData name="Vaish, Atul" userId="7ccb0e09-277b-41f6-84b3-8b671d171081" providerId="ADAL" clId="{4D6B72B0-46B2-406C-B854-A0C6CD7C8086}" dt="2023-02-27T07:05:01.995" v="1448" actId="22"/>
          <ac:spMkLst>
            <pc:docMk/>
            <pc:sldMk cId="2747568206" sldId="367"/>
            <ac:spMk id="3" creationId="{88DFEB80-EA74-C6B6-8D2C-CB96D9016476}"/>
          </ac:spMkLst>
        </pc:spChg>
        <pc:spChg chg="add">
          <ac:chgData name="Vaish, Atul" userId="7ccb0e09-277b-41f6-84b3-8b671d171081" providerId="ADAL" clId="{4D6B72B0-46B2-406C-B854-A0C6CD7C8086}" dt="2023-02-27T07:05:03.974" v="1449" actId="26606"/>
          <ac:spMkLst>
            <pc:docMk/>
            <pc:sldMk cId="2747568206" sldId="367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7:05:03.974" v="1449" actId="26606"/>
          <ac:spMkLst>
            <pc:docMk/>
            <pc:sldMk cId="2747568206" sldId="36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7:05:03.974" v="1449" actId="26606"/>
          <ac:picMkLst>
            <pc:docMk/>
            <pc:sldMk cId="2747568206" sldId="367"/>
            <ac:picMk id="5" creationId="{E4BDAAC4-C803-92DE-A38E-0AF52CBF7DAC}"/>
          </ac:picMkLst>
        </pc:picChg>
      </pc:sldChg>
      <pc:sldChg chg="add del replId">
        <pc:chgData name="Vaish, Atul" userId="7ccb0e09-277b-41f6-84b3-8b671d171081" providerId="ADAL" clId="{4D6B72B0-46B2-406C-B854-A0C6CD7C8086}" dt="2023-02-27T07:02:01.451" v="1394" actId="2890"/>
        <pc:sldMkLst>
          <pc:docMk/>
          <pc:sldMk cId="247667071" sldId="368"/>
        </pc:sldMkLst>
      </pc:sldChg>
      <pc:sldChg chg="addSp delSp modSp new mod setBg setClrOvrMap">
        <pc:chgData name="Vaish, Atul" userId="7ccb0e09-277b-41f6-84b3-8b671d171081" providerId="ADAL" clId="{4D6B72B0-46B2-406C-B854-A0C6CD7C8086}" dt="2023-02-27T07:15:04.222" v="1452" actId="26606"/>
        <pc:sldMkLst>
          <pc:docMk/>
          <pc:sldMk cId="2058965417" sldId="368"/>
        </pc:sldMkLst>
        <pc:spChg chg="del">
          <ac:chgData name="Vaish, Atul" userId="7ccb0e09-277b-41f6-84b3-8b671d171081" providerId="ADAL" clId="{4D6B72B0-46B2-406C-B854-A0C6CD7C8086}" dt="2023-02-27T07:15:04.222" v="1452" actId="26606"/>
          <ac:spMkLst>
            <pc:docMk/>
            <pc:sldMk cId="2058965417" sldId="368"/>
            <ac:spMk id="2" creationId="{14067875-D84F-C773-2F6B-227D7B3FAA38}"/>
          </ac:spMkLst>
        </pc:spChg>
        <pc:spChg chg="del">
          <ac:chgData name="Vaish, Atul" userId="7ccb0e09-277b-41f6-84b3-8b671d171081" providerId="ADAL" clId="{4D6B72B0-46B2-406C-B854-A0C6CD7C8086}" dt="2023-02-27T07:15:01.118" v="1451" actId="22"/>
          <ac:spMkLst>
            <pc:docMk/>
            <pc:sldMk cId="2058965417" sldId="368"/>
            <ac:spMk id="3" creationId="{EBB9A2AB-0BE5-6B38-065C-6B96D4779779}"/>
          </ac:spMkLst>
        </pc:spChg>
        <pc:picChg chg="add mod ord">
          <ac:chgData name="Vaish, Atul" userId="7ccb0e09-277b-41f6-84b3-8b671d171081" providerId="ADAL" clId="{4D6B72B0-46B2-406C-B854-A0C6CD7C8086}" dt="2023-02-27T07:15:04.222" v="1452" actId="26606"/>
          <ac:picMkLst>
            <pc:docMk/>
            <pc:sldMk cId="2058965417" sldId="368"/>
            <ac:picMk id="5" creationId="{7E56F88B-4DC3-2056-C793-668519310C12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7T07:16:09.038" v="1455" actId="26606"/>
        <pc:sldMkLst>
          <pc:docMk/>
          <pc:sldMk cId="3202291741" sldId="369"/>
        </pc:sldMkLst>
        <pc:spChg chg="del">
          <ac:chgData name="Vaish, Atul" userId="7ccb0e09-277b-41f6-84b3-8b671d171081" providerId="ADAL" clId="{4D6B72B0-46B2-406C-B854-A0C6CD7C8086}" dt="2023-02-27T07:16:09.038" v="1455" actId="26606"/>
          <ac:spMkLst>
            <pc:docMk/>
            <pc:sldMk cId="3202291741" sldId="369"/>
            <ac:spMk id="2" creationId="{B53CA4A4-9EC6-9C14-063D-27A3B412673F}"/>
          </ac:spMkLst>
        </pc:spChg>
        <pc:spChg chg="del">
          <ac:chgData name="Vaish, Atul" userId="7ccb0e09-277b-41f6-84b3-8b671d171081" providerId="ADAL" clId="{4D6B72B0-46B2-406C-B854-A0C6CD7C8086}" dt="2023-02-27T07:16:09.038" v="1455" actId="26606"/>
          <ac:spMkLst>
            <pc:docMk/>
            <pc:sldMk cId="3202291741" sldId="369"/>
            <ac:spMk id="3" creationId="{C61692F5-D412-5F19-94D2-1D4C0B8AB3FF}"/>
          </ac:spMkLst>
        </pc:spChg>
        <pc:picChg chg="add mod">
          <ac:chgData name="Vaish, Atul" userId="7ccb0e09-277b-41f6-84b3-8b671d171081" providerId="ADAL" clId="{4D6B72B0-46B2-406C-B854-A0C6CD7C8086}" dt="2023-02-27T07:16:09.038" v="1455" actId="26606"/>
          <ac:picMkLst>
            <pc:docMk/>
            <pc:sldMk cId="3202291741" sldId="369"/>
            <ac:picMk id="5" creationId="{46A2DC56-EB72-1195-C99F-6A752C0942B8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7:19:52.804" v="1458" actId="26606"/>
        <pc:sldMkLst>
          <pc:docMk/>
          <pc:sldMk cId="3003130019" sldId="370"/>
        </pc:sldMkLst>
        <pc:spChg chg="del">
          <ac:chgData name="Vaish, Atul" userId="7ccb0e09-277b-41f6-84b3-8b671d171081" providerId="ADAL" clId="{4D6B72B0-46B2-406C-B854-A0C6CD7C8086}" dt="2023-02-27T07:19:52.804" v="1458" actId="26606"/>
          <ac:spMkLst>
            <pc:docMk/>
            <pc:sldMk cId="3003130019" sldId="370"/>
            <ac:spMk id="2" creationId="{57074BB4-F63F-7783-E7DF-DDAB9378C4BC}"/>
          </ac:spMkLst>
        </pc:spChg>
        <pc:spChg chg="del">
          <ac:chgData name="Vaish, Atul" userId="7ccb0e09-277b-41f6-84b3-8b671d171081" providerId="ADAL" clId="{4D6B72B0-46B2-406C-B854-A0C6CD7C8086}" dt="2023-02-27T07:19:46.962" v="1457" actId="22"/>
          <ac:spMkLst>
            <pc:docMk/>
            <pc:sldMk cId="3003130019" sldId="370"/>
            <ac:spMk id="3" creationId="{EDB47A98-B68A-AB30-0B16-E4365D7E9EFC}"/>
          </ac:spMkLst>
        </pc:spChg>
        <pc:spChg chg="add">
          <ac:chgData name="Vaish, Atul" userId="7ccb0e09-277b-41f6-84b3-8b671d171081" providerId="ADAL" clId="{4D6B72B0-46B2-406C-B854-A0C6CD7C8086}" dt="2023-02-27T07:19:52.804" v="1458" actId="26606"/>
          <ac:spMkLst>
            <pc:docMk/>
            <pc:sldMk cId="3003130019" sldId="370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7:19:52.804" v="1458" actId="26606"/>
          <ac:spMkLst>
            <pc:docMk/>
            <pc:sldMk cId="3003130019" sldId="37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7:19:52.804" v="1458" actId="26606"/>
          <ac:picMkLst>
            <pc:docMk/>
            <pc:sldMk cId="3003130019" sldId="370"/>
            <ac:picMk id="5" creationId="{930FCAEF-6F8F-9864-16BF-AECC554030D7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7:21:29.813" v="1462" actId="26606"/>
        <pc:sldMkLst>
          <pc:docMk/>
          <pc:sldMk cId="2575732618" sldId="371"/>
        </pc:sldMkLst>
        <pc:spChg chg="del">
          <ac:chgData name="Vaish, Atul" userId="7ccb0e09-277b-41f6-84b3-8b671d171081" providerId="ADAL" clId="{4D6B72B0-46B2-406C-B854-A0C6CD7C8086}" dt="2023-02-27T07:21:29.813" v="1462" actId="26606"/>
          <ac:spMkLst>
            <pc:docMk/>
            <pc:sldMk cId="2575732618" sldId="371"/>
            <ac:spMk id="2" creationId="{DB378023-AEF2-29BC-F3A5-96B4564A3067}"/>
          </ac:spMkLst>
        </pc:spChg>
        <pc:spChg chg="del">
          <ac:chgData name="Vaish, Atul" userId="7ccb0e09-277b-41f6-84b3-8b671d171081" providerId="ADAL" clId="{4D6B72B0-46B2-406C-B854-A0C6CD7C8086}" dt="2023-02-27T07:21:08.023" v="1460" actId="22"/>
          <ac:spMkLst>
            <pc:docMk/>
            <pc:sldMk cId="2575732618" sldId="371"/>
            <ac:spMk id="3" creationId="{6DAFB580-2CBD-A9BA-C8FF-CD09CDFE2E91}"/>
          </ac:spMkLst>
        </pc:spChg>
        <pc:spChg chg="add">
          <ac:chgData name="Vaish, Atul" userId="7ccb0e09-277b-41f6-84b3-8b671d171081" providerId="ADAL" clId="{4D6B72B0-46B2-406C-B854-A0C6CD7C8086}" dt="2023-02-27T07:21:29.813" v="1462" actId="26606"/>
          <ac:spMkLst>
            <pc:docMk/>
            <pc:sldMk cId="2575732618" sldId="371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7:21:29.813" v="1462" actId="26606"/>
          <ac:spMkLst>
            <pc:docMk/>
            <pc:sldMk cId="2575732618" sldId="37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7:21:29.813" v="1462" actId="26606"/>
          <ac:picMkLst>
            <pc:docMk/>
            <pc:sldMk cId="2575732618" sldId="371"/>
            <ac:picMk id="5" creationId="{C2AE4A48-C928-B958-6D51-E3698CDB0DC8}"/>
          </ac:picMkLst>
        </pc:picChg>
      </pc:sldChg>
      <pc:sldChg chg="addSp delSp modSp new mod setBg setClrOvrMap">
        <pc:chgData name="Vaish, Atul" userId="7ccb0e09-277b-41f6-84b3-8b671d171081" providerId="ADAL" clId="{4D6B72B0-46B2-406C-B854-A0C6CD7C8086}" dt="2023-02-27T08:48:42.067" v="1520" actId="20577"/>
        <pc:sldMkLst>
          <pc:docMk/>
          <pc:sldMk cId="1273848160" sldId="372"/>
        </pc:sldMkLst>
        <pc:spChg chg="mod">
          <ac:chgData name="Vaish, Atul" userId="7ccb0e09-277b-41f6-84b3-8b671d171081" providerId="ADAL" clId="{4D6B72B0-46B2-406C-B854-A0C6CD7C8086}" dt="2023-02-27T08:48:42.067" v="1520" actId="20577"/>
          <ac:spMkLst>
            <pc:docMk/>
            <pc:sldMk cId="1273848160" sldId="372"/>
            <ac:spMk id="2" creationId="{BB818B8A-2688-09A8-E71F-300AD2B415EA}"/>
          </ac:spMkLst>
        </pc:spChg>
        <pc:spChg chg="del">
          <ac:chgData name="Vaish, Atul" userId="7ccb0e09-277b-41f6-84b3-8b671d171081" providerId="ADAL" clId="{4D6B72B0-46B2-406C-B854-A0C6CD7C8086}" dt="2023-02-27T07:29:24.285" v="1464" actId="21"/>
          <ac:spMkLst>
            <pc:docMk/>
            <pc:sldMk cId="1273848160" sldId="372"/>
            <ac:spMk id="3" creationId="{F6BED4F0-038F-AC4E-5D5D-D968648EB8E6}"/>
          </ac:spMkLst>
        </pc:spChg>
        <pc:spChg chg="add">
          <ac:chgData name="Vaish, Atul" userId="7ccb0e09-277b-41f6-84b3-8b671d171081" providerId="ADAL" clId="{4D6B72B0-46B2-406C-B854-A0C6CD7C8086}" dt="2023-02-27T08:48:38.601" v="1519" actId="26606"/>
          <ac:spMkLst>
            <pc:docMk/>
            <pc:sldMk cId="1273848160" sldId="372"/>
            <ac:spMk id="7" creationId="{66B332A4-D438-4773-A77F-5ED49A448D9D}"/>
          </ac:spMkLst>
        </pc:spChg>
        <pc:spChg chg="add">
          <ac:chgData name="Vaish, Atul" userId="7ccb0e09-277b-41f6-84b3-8b671d171081" providerId="ADAL" clId="{4D6B72B0-46B2-406C-B854-A0C6CD7C8086}" dt="2023-02-27T08:48:38.601" v="1519" actId="26606"/>
          <ac:spMkLst>
            <pc:docMk/>
            <pc:sldMk cId="1273848160" sldId="372"/>
            <ac:spMk id="9" creationId="{DF9AD32D-FF05-44F4-BD4D-9CEE89B71EB9}"/>
          </ac:spMkLst>
        </pc:spChg>
      </pc:sldChg>
      <pc:sldChg chg="addSp delSp modSp new mod setBg setClrOvrMap">
        <pc:chgData name="Vaish, Atul" userId="7ccb0e09-277b-41f6-84b3-8b671d171081" providerId="ADAL" clId="{4D6B72B0-46B2-406C-B854-A0C6CD7C8086}" dt="2023-02-27T07:30:21.454" v="1495" actId="26606"/>
        <pc:sldMkLst>
          <pc:docMk/>
          <pc:sldMk cId="690011774" sldId="373"/>
        </pc:sldMkLst>
        <pc:spChg chg="del">
          <ac:chgData name="Vaish, Atul" userId="7ccb0e09-277b-41f6-84b3-8b671d171081" providerId="ADAL" clId="{4D6B72B0-46B2-406C-B854-A0C6CD7C8086}" dt="2023-02-27T07:30:21.454" v="1495" actId="26606"/>
          <ac:spMkLst>
            <pc:docMk/>
            <pc:sldMk cId="690011774" sldId="373"/>
            <ac:spMk id="2" creationId="{17F06134-3C4B-9D77-DCF3-2E92E08786B4}"/>
          </ac:spMkLst>
        </pc:spChg>
        <pc:spChg chg="del">
          <ac:chgData name="Vaish, Atul" userId="7ccb0e09-277b-41f6-84b3-8b671d171081" providerId="ADAL" clId="{4D6B72B0-46B2-406C-B854-A0C6CD7C8086}" dt="2023-02-27T07:30:15.685" v="1494" actId="22"/>
          <ac:spMkLst>
            <pc:docMk/>
            <pc:sldMk cId="690011774" sldId="373"/>
            <ac:spMk id="3" creationId="{99EB42A7-F71D-5CBA-A7BF-D17017B24505}"/>
          </ac:spMkLst>
        </pc:spChg>
        <pc:picChg chg="add mod ord">
          <ac:chgData name="Vaish, Atul" userId="7ccb0e09-277b-41f6-84b3-8b671d171081" providerId="ADAL" clId="{4D6B72B0-46B2-406C-B854-A0C6CD7C8086}" dt="2023-02-27T07:30:21.454" v="1495" actId="26606"/>
          <ac:picMkLst>
            <pc:docMk/>
            <pc:sldMk cId="690011774" sldId="373"/>
            <ac:picMk id="5" creationId="{11278668-B90E-9946-D91E-A9C9EE75E01E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8:34:25.878" v="1498" actId="26606"/>
        <pc:sldMkLst>
          <pc:docMk/>
          <pc:sldMk cId="4084915761" sldId="374"/>
        </pc:sldMkLst>
        <pc:spChg chg="del">
          <ac:chgData name="Vaish, Atul" userId="7ccb0e09-277b-41f6-84b3-8b671d171081" providerId="ADAL" clId="{4D6B72B0-46B2-406C-B854-A0C6CD7C8086}" dt="2023-02-27T08:34:25.878" v="1498" actId="26606"/>
          <ac:spMkLst>
            <pc:docMk/>
            <pc:sldMk cId="4084915761" sldId="374"/>
            <ac:spMk id="2" creationId="{DE19FA1A-4704-49F1-D28C-D0E3E7C6F79E}"/>
          </ac:spMkLst>
        </pc:spChg>
        <pc:spChg chg="del">
          <ac:chgData name="Vaish, Atul" userId="7ccb0e09-277b-41f6-84b3-8b671d171081" providerId="ADAL" clId="{4D6B72B0-46B2-406C-B854-A0C6CD7C8086}" dt="2023-02-27T08:34:19.526" v="1497" actId="22"/>
          <ac:spMkLst>
            <pc:docMk/>
            <pc:sldMk cId="4084915761" sldId="374"/>
            <ac:spMk id="3" creationId="{92571C53-DD50-E66E-FDF6-CBB48DB006C3}"/>
          </ac:spMkLst>
        </pc:spChg>
        <pc:spChg chg="add">
          <ac:chgData name="Vaish, Atul" userId="7ccb0e09-277b-41f6-84b3-8b671d171081" providerId="ADAL" clId="{4D6B72B0-46B2-406C-B854-A0C6CD7C8086}" dt="2023-02-27T08:34:25.878" v="1498" actId="26606"/>
          <ac:spMkLst>
            <pc:docMk/>
            <pc:sldMk cId="4084915761" sldId="374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8:34:25.878" v="1498" actId="26606"/>
          <ac:spMkLst>
            <pc:docMk/>
            <pc:sldMk cId="4084915761" sldId="374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8:34:25.878" v="1498" actId="26606"/>
          <ac:picMkLst>
            <pc:docMk/>
            <pc:sldMk cId="4084915761" sldId="374"/>
            <ac:picMk id="5" creationId="{DECC75A3-3F33-783C-B8E1-D31F20B245E0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8:37:33.050" v="1501" actId="26606"/>
        <pc:sldMkLst>
          <pc:docMk/>
          <pc:sldMk cId="1300675884" sldId="375"/>
        </pc:sldMkLst>
        <pc:spChg chg="del">
          <ac:chgData name="Vaish, Atul" userId="7ccb0e09-277b-41f6-84b3-8b671d171081" providerId="ADAL" clId="{4D6B72B0-46B2-406C-B854-A0C6CD7C8086}" dt="2023-02-27T08:37:33.050" v="1501" actId="26606"/>
          <ac:spMkLst>
            <pc:docMk/>
            <pc:sldMk cId="1300675884" sldId="375"/>
            <ac:spMk id="2" creationId="{E41CBBDA-A915-E32C-D4B8-2613A4AF2630}"/>
          </ac:spMkLst>
        </pc:spChg>
        <pc:spChg chg="del">
          <ac:chgData name="Vaish, Atul" userId="7ccb0e09-277b-41f6-84b3-8b671d171081" providerId="ADAL" clId="{4D6B72B0-46B2-406C-B854-A0C6CD7C8086}" dt="2023-02-27T08:37:31.024" v="1500" actId="22"/>
          <ac:spMkLst>
            <pc:docMk/>
            <pc:sldMk cId="1300675884" sldId="375"/>
            <ac:spMk id="3" creationId="{6A158643-AC42-CB3E-A721-B0A66EC0E105}"/>
          </ac:spMkLst>
        </pc:spChg>
        <pc:spChg chg="add">
          <ac:chgData name="Vaish, Atul" userId="7ccb0e09-277b-41f6-84b3-8b671d171081" providerId="ADAL" clId="{4D6B72B0-46B2-406C-B854-A0C6CD7C8086}" dt="2023-02-27T08:37:33.050" v="1501" actId="26606"/>
          <ac:spMkLst>
            <pc:docMk/>
            <pc:sldMk cId="1300675884" sldId="375"/>
            <ac:spMk id="10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8:37:33.050" v="1501" actId="26606"/>
          <ac:spMkLst>
            <pc:docMk/>
            <pc:sldMk cId="1300675884" sldId="37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4D6B72B0-46B2-406C-B854-A0C6CD7C8086}" dt="2023-02-27T08:37:33.050" v="1501" actId="26606"/>
          <ac:picMkLst>
            <pc:docMk/>
            <pc:sldMk cId="1300675884" sldId="375"/>
            <ac:picMk id="5" creationId="{60953019-7FCB-8F72-D4B3-D65F850C2747}"/>
          </ac:picMkLst>
        </pc:picChg>
      </pc:sldChg>
      <pc:sldChg chg="addSp delSp modSp new mod setBg">
        <pc:chgData name="Vaish, Atul" userId="7ccb0e09-277b-41f6-84b3-8b671d171081" providerId="ADAL" clId="{4D6B72B0-46B2-406C-B854-A0C6CD7C8086}" dt="2023-02-27T08:42:49.924" v="1512" actId="26606"/>
        <pc:sldMkLst>
          <pc:docMk/>
          <pc:sldMk cId="1172332117" sldId="376"/>
        </pc:sldMkLst>
        <pc:spChg chg="mod">
          <ac:chgData name="Vaish, Atul" userId="7ccb0e09-277b-41f6-84b3-8b671d171081" providerId="ADAL" clId="{4D6B72B0-46B2-406C-B854-A0C6CD7C8086}" dt="2023-02-27T08:42:49.924" v="1512" actId="26606"/>
          <ac:spMkLst>
            <pc:docMk/>
            <pc:sldMk cId="1172332117" sldId="376"/>
            <ac:spMk id="2" creationId="{FAF4F567-C208-D303-049E-5181869DEA4C}"/>
          </ac:spMkLst>
        </pc:spChg>
        <pc:spChg chg="del">
          <ac:chgData name="Vaish, Atul" userId="7ccb0e09-277b-41f6-84b3-8b671d171081" providerId="ADAL" clId="{4D6B72B0-46B2-406C-B854-A0C6CD7C8086}" dt="2023-02-27T08:42:36.186" v="1510" actId="21"/>
          <ac:spMkLst>
            <pc:docMk/>
            <pc:sldMk cId="1172332117" sldId="376"/>
            <ac:spMk id="3" creationId="{29FFE161-8D37-30B7-B3B6-E7FA1FA7E832}"/>
          </ac:spMkLst>
        </pc:spChg>
        <pc:spChg chg="add">
          <ac:chgData name="Vaish, Atul" userId="7ccb0e09-277b-41f6-84b3-8b671d171081" providerId="ADAL" clId="{4D6B72B0-46B2-406C-B854-A0C6CD7C8086}" dt="2023-02-27T08:42:49.924" v="1512" actId="26606"/>
          <ac:spMkLst>
            <pc:docMk/>
            <pc:sldMk cId="1172332117" sldId="376"/>
            <ac:spMk id="7" creationId="{5FB946D7-1CA4-446E-8795-007CACFDEB88}"/>
          </ac:spMkLst>
        </pc:spChg>
        <pc:spChg chg="add">
          <ac:chgData name="Vaish, Atul" userId="7ccb0e09-277b-41f6-84b3-8b671d171081" providerId="ADAL" clId="{4D6B72B0-46B2-406C-B854-A0C6CD7C8086}" dt="2023-02-27T08:42:49.924" v="1512" actId="26606"/>
          <ac:spMkLst>
            <pc:docMk/>
            <pc:sldMk cId="1172332117" sldId="376"/>
            <ac:spMk id="9" creationId="{192416F2-BC84-4D7C-80C6-6296C10C3819}"/>
          </ac:spMkLst>
        </pc:spChg>
        <pc:cxnChg chg="add">
          <ac:chgData name="Vaish, Atul" userId="7ccb0e09-277b-41f6-84b3-8b671d171081" providerId="ADAL" clId="{4D6B72B0-46B2-406C-B854-A0C6CD7C8086}" dt="2023-02-27T08:42:49.924" v="1512" actId="26606"/>
          <ac:cxnSpMkLst>
            <pc:docMk/>
            <pc:sldMk cId="1172332117" sldId="376"/>
            <ac:cxnSpMk id="11" creationId="{2330623A-AB89-4E04-AC9A-2BAFBF85AE3A}"/>
          </ac:cxnSpMkLst>
        </pc:cxnChg>
      </pc:sldChg>
      <pc:sldChg chg="addSp delSp modSp new mod setBg">
        <pc:chgData name="Vaish, Atul" userId="7ccb0e09-277b-41f6-84b3-8b671d171081" providerId="ADAL" clId="{4D6B72B0-46B2-406C-B854-A0C6CD7C8086}" dt="2023-02-27T08:45:40.876" v="1518" actId="26606"/>
        <pc:sldMkLst>
          <pc:docMk/>
          <pc:sldMk cId="3450136230" sldId="377"/>
        </pc:sldMkLst>
        <pc:spChg chg="del">
          <ac:chgData name="Vaish, Atul" userId="7ccb0e09-277b-41f6-84b3-8b671d171081" providerId="ADAL" clId="{4D6B72B0-46B2-406C-B854-A0C6CD7C8086}" dt="2023-02-27T08:45:17.167" v="1515" actId="26606"/>
          <ac:spMkLst>
            <pc:docMk/>
            <pc:sldMk cId="3450136230" sldId="377"/>
            <ac:spMk id="2" creationId="{3CE83798-ECB0-3CF0-7951-8AD50A6207A2}"/>
          </ac:spMkLst>
        </pc:spChg>
        <pc:spChg chg="del">
          <ac:chgData name="Vaish, Atul" userId="7ccb0e09-277b-41f6-84b3-8b671d171081" providerId="ADAL" clId="{4D6B72B0-46B2-406C-B854-A0C6CD7C8086}" dt="2023-02-27T08:45:15.303" v="1514" actId="22"/>
          <ac:spMkLst>
            <pc:docMk/>
            <pc:sldMk cId="3450136230" sldId="377"/>
            <ac:spMk id="3" creationId="{4EE61008-C8D4-18B4-43EE-6EC8F93F96F8}"/>
          </ac:spMkLst>
        </pc:spChg>
        <pc:spChg chg="add del mod">
          <ac:chgData name="Vaish, Atul" userId="7ccb0e09-277b-41f6-84b3-8b671d171081" providerId="ADAL" clId="{4D6B72B0-46B2-406C-B854-A0C6CD7C8086}" dt="2023-02-27T08:45:40.876" v="1518" actId="26606"/>
          <ac:spMkLst>
            <pc:docMk/>
            <pc:sldMk cId="3450136230" sldId="377"/>
            <ac:spMk id="9" creationId="{50F79DDB-D174-5FFB-A419-271155AB22F8}"/>
          </ac:spMkLst>
        </pc:spChg>
        <pc:spChg chg="add del">
          <ac:chgData name="Vaish, Atul" userId="7ccb0e09-277b-41f6-84b3-8b671d171081" providerId="ADAL" clId="{4D6B72B0-46B2-406C-B854-A0C6CD7C8086}" dt="2023-02-27T08:45:40.876" v="1518" actId="26606"/>
          <ac:spMkLst>
            <pc:docMk/>
            <pc:sldMk cId="3450136230" sldId="377"/>
            <ac:spMk id="10" creationId="{32BC26D8-82FB-445E-AA49-62A77D7C1EE0}"/>
          </ac:spMkLst>
        </pc:spChg>
        <pc:spChg chg="add del">
          <ac:chgData name="Vaish, Atul" userId="7ccb0e09-277b-41f6-84b3-8b671d171081" providerId="ADAL" clId="{4D6B72B0-46B2-406C-B854-A0C6CD7C8086}" dt="2023-02-27T08:45:40.876" v="1518" actId="26606"/>
          <ac:spMkLst>
            <pc:docMk/>
            <pc:sldMk cId="3450136230" sldId="377"/>
            <ac:spMk id="12" creationId="{CB44330D-EA18-4254-AA95-EB49948539B8}"/>
          </ac:spMkLst>
        </pc:spChg>
        <pc:spChg chg="add">
          <ac:chgData name="Vaish, Atul" userId="7ccb0e09-277b-41f6-84b3-8b671d171081" providerId="ADAL" clId="{4D6B72B0-46B2-406C-B854-A0C6CD7C8086}" dt="2023-02-27T08:45:40.876" v="1518" actId="26606"/>
          <ac:spMkLst>
            <pc:docMk/>
            <pc:sldMk cId="3450136230" sldId="377"/>
            <ac:spMk id="17" creationId="{32BC26D8-82FB-445E-AA49-62A77D7C1EE0}"/>
          </ac:spMkLst>
        </pc:spChg>
        <pc:spChg chg="add">
          <ac:chgData name="Vaish, Atul" userId="7ccb0e09-277b-41f6-84b3-8b671d171081" providerId="ADAL" clId="{4D6B72B0-46B2-406C-B854-A0C6CD7C8086}" dt="2023-02-27T08:45:40.876" v="1518" actId="26606"/>
          <ac:spMkLst>
            <pc:docMk/>
            <pc:sldMk cId="3450136230" sldId="377"/>
            <ac:spMk id="19" creationId="{CB44330D-EA18-4254-AA95-EB49948539B8}"/>
          </ac:spMkLst>
        </pc:spChg>
        <pc:picChg chg="add del mod ord">
          <ac:chgData name="Vaish, Atul" userId="7ccb0e09-277b-41f6-84b3-8b671d171081" providerId="ADAL" clId="{4D6B72B0-46B2-406C-B854-A0C6CD7C8086}" dt="2023-02-27T08:45:39.274" v="1517" actId="478"/>
          <ac:picMkLst>
            <pc:docMk/>
            <pc:sldMk cId="3450136230" sldId="377"/>
            <ac:picMk id="5" creationId="{5749587F-C6D8-81C9-9002-9E06278E52C0}"/>
          </ac:picMkLst>
        </pc:picChg>
        <pc:picChg chg="add mod">
          <ac:chgData name="Vaish, Atul" userId="7ccb0e09-277b-41f6-84b3-8b671d171081" providerId="ADAL" clId="{4D6B72B0-46B2-406C-B854-A0C6CD7C8086}" dt="2023-02-27T08:45:40.876" v="1518" actId="26606"/>
          <ac:picMkLst>
            <pc:docMk/>
            <pc:sldMk cId="3450136230" sldId="377"/>
            <ac:picMk id="7" creationId="{106F00BA-0415-DB5E-305C-B48769B7EF7F}"/>
          </ac:picMkLst>
        </pc:picChg>
      </pc:sldChg>
    </pc:docChg>
  </pc:docChgLst>
  <pc:docChgLst>
    <pc:chgData name="Vaish, Atul" userId="7ccb0e09-277b-41f6-84b3-8b671d171081" providerId="ADAL" clId="{54C28946-39FF-440E-8EF0-BE1CF5688AE1}"/>
    <pc:docChg chg="undo custSel addSld delSld modSld">
      <pc:chgData name="Vaish, Atul" userId="7ccb0e09-277b-41f6-84b3-8b671d171081" providerId="ADAL" clId="{54C28946-39FF-440E-8EF0-BE1CF5688AE1}" dt="2023-02-27T13:43:58.366" v="388" actId="26606"/>
      <pc:docMkLst>
        <pc:docMk/>
      </pc:docMkLst>
      <pc:sldChg chg="modSp mod">
        <pc:chgData name="Vaish, Atul" userId="7ccb0e09-277b-41f6-84b3-8b671d171081" providerId="ADAL" clId="{54C28946-39FF-440E-8EF0-BE1CF5688AE1}" dt="2023-02-27T09:48:30.279" v="53" actId="20577"/>
        <pc:sldMkLst>
          <pc:docMk/>
          <pc:sldMk cId="887408642" sldId="256"/>
        </pc:sldMkLst>
        <pc:spChg chg="mod">
          <ac:chgData name="Vaish, Atul" userId="7ccb0e09-277b-41f6-84b3-8b671d171081" providerId="ADAL" clId="{54C28946-39FF-440E-8EF0-BE1CF5688AE1}" dt="2023-02-27T09:48:30.279" v="53" actId="20577"/>
          <ac:spMkLst>
            <pc:docMk/>
            <pc:sldMk cId="887408642" sldId="256"/>
            <ac:spMk id="2" creationId="{5271B2B7-4C78-9265-9E76-DE40B84BD248}"/>
          </ac:spMkLst>
        </pc:sp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482744102" sldId="257"/>
        </pc:sldMkLst>
      </pc:sldChg>
      <pc:sldChg chg="addSp delSp modSp new del mod setBg">
        <pc:chgData name="Vaish, Atul" userId="7ccb0e09-277b-41f6-84b3-8b671d171081" providerId="ADAL" clId="{54C28946-39FF-440E-8EF0-BE1CF5688AE1}" dt="2023-02-27T09:48:36" v="55" actId="47"/>
        <pc:sldMkLst>
          <pc:docMk/>
          <pc:sldMk cId="2361791594" sldId="257"/>
        </pc:sldMkLst>
        <pc:spChg chg="del">
          <ac:chgData name="Vaish, Atul" userId="7ccb0e09-277b-41f6-84b3-8b671d171081" providerId="ADAL" clId="{54C28946-39FF-440E-8EF0-BE1CF5688AE1}" dt="2023-02-27T08:50:42.547" v="25" actId="26606"/>
          <ac:spMkLst>
            <pc:docMk/>
            <pc:sldMk cId="2361791594" sldId="257"/>
            <ac:spMk id="2" creationId="{A00C016C-2389-30CD-02E4-D4FF3E5DFAC7}"/>
          </ac:spMkLst>
        </pc:spChg>
        <pc:spChg chg="del">
          <ac:chgData name="Vaish, Atul" userId="7ccb0e09-277b-41f6-84b3-8b671d171081" providerId="ADAL" clId="{54C28946-39FF-440E-8EF0-BE1CF5688AE1}" dt="2023-02-27T08:50:37.791" v="24" actId="22"/>
          <ac:spMkLst>
            <pc:docMk/>
            <pc:sldMk cId="2361791594" sldId="257"/>
            <ac:spMk id="3" creationId="{88A6B6FB-55DF-3728-001E-6FFEA7E8092D}"/>
          </ac:spMkLst>
        </pc:spChg>
        <pc:spChg chg="add">
          <ac:chgData name="Vaish, Atul" userId="7ccb0e09-277b-41f6-84b3-8b671d171081" providerId="ADAL" clId="{54C28946-39FF-440E-8EF0-BE1CF5688AE1}" dt="2023-02-27T08:50:42.547" v="25" actId="26606"/>
          <ac:spMkLst>
            <pc:docMk/>
            <pc:sldMk cId="2361791594" sldId="257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08:50:42.547" v="25" actId="26606"/>
          <ac:spMkLst>
            <pc:docMk/>
            <pc:sldMk cId="2361791594" sldId="25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08:50:42.547" v="25" actId="26606"/>
          <ac:picMkLst>
            <pc:docMk/>
            <pc:sldMk cId="2361791594" sldId="257"/>
            <ac:picMk id="5" creationId="{6FE8FA36-F7BC-F40E-9F42-C24FF162E4D1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09:49:18.339" v="57" actId="26606"/>
        <pc:sldMkLst>
          <pc:docMk/>
          <pc:sldMk cId="140391611" sldId="258"/>
        </pc:sldMkLst>
        <pc:spChg chg="del">
          <ac:chgData name="Vaish, Atul" userId="7ccb0e09-277b-41f6-84b3-8b671d171081" providerId="ADAL" clId="{54C28946-39FF-440E-8EF0-BE1CF5688AE1}" dt="2023-02-27T09:49:18.339" v="57" actId="26606"/>
          <ac:spMkLst>
            <pc:docMk/>
            <pc:sldMk cId="140391611" sldId="258"/>
            <ac:spMk id="2" creationId="{ADF88247-AA88-E6FA-A767-DF5880BF644E}"/>
          </ac:spMkLst>
        </pc:spChg>
        <pc:spChg chg="del">
          <ac:chgData name="Vaish, Atul" userId="7ccb0e09-277b-41f6-84b3-8b671d171081" providerId="ADAL" clId="{54C28946-39FF-440E-8EF0-BE1CF5688AE1}" dt="2023-02-27T09:49:18.339" v="57" actId="26606"/>
          <ac:spMkLst>
            <pc:docMk/>
            <pc:sldMk cId="140391611" sldId="258"/>
            <ac:spMk id="3" creationId="{DC570446-710B-5752-6A00-6FE59B4BECCB}"/>
          </ac:spMkLst>
        </pc:spChg>
        <pc:spChg chg="add">
          <ac:chgData name="Vaish, Atul" userId="7ccb0e09-277b-41f6-84b3-8b671d171081" providerId="ADAL" clId="{54C28946-39FF-440E-8EF0-BE1CF5688AE1}" dt="2023-02-27T09:49:18.339" v="57" actId="26606"/>
          <ac:spMkLst>
            <pc:docMk/>
            <pc:sldMk cId="140391611" sldId="258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09:49:18.339" v="57" actId="26606"/>
          <ac:spMkLst>
            <pc:docMk/>
            <pc:sldMk cId="140391611" sldId="258"/>
            <ac:spMk id="12" creationId="{CB44330D-EA18-4254-AA95-EB49948539B8}"/>
          </ac:spMkLst>
        </pc:spChg>
        <pc:picChg chg="add mod">
          <ac:chgData name="Vaish, Atul" userId="7ccb0e09-277b-41f6-84b3-8b671d171081" providerId="ADAL" clId="{54C28946-39FF-440E-8EF0-BE1CF5688AE1}" dt="2023-02-27T09:49:18.339" v="57" actId="26606"/>
          <ac:picMkLst>
            <pc:docMk/>
            <pc:sldMk cId="140391611" sldId="258"/>
            <ac:picMk id="5" creationId="{D4F29021-5778-6C0C-8E1F-EE7FAF664B89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09:50:01.815" v="60" actId="26606"/>
        <pc:sldMkLst>
          <pc:docMk/>
          <pc:sldMk cId="490668089" sldId="259"/>
        </pc:sldMkLst>
        <pc:spChg chg="del">
          <ac:chgData name="Vaish, Atul" userId="7ccb0e09-277b-41f6-84b3-8b671d171081" providerId="ADAL" clId="{54C28946-39FF-440E-8EF0-BE1CF5688AE1}" dt="2023-02-27T09:50:01.815" v="60" actId="26606"/>
          <ac:spMkLst>
            <pc:docMk/>
            <pc:sldMk cId="490668089" sldId="259"/>
            <ac:spMk id="2" creationId="{AA1E84D3-2B17-8116-5417-7A7B85D0DC61}"/>
          </ac:spMkLst>
        </pc:spChg>
        <pc:spChg chg="del">
          <ac:chgData name="Vaish, Atul" userId="7ccb0e09-277b-41f6-84b3-8b671d171081" providerId="ADAL" clId="{54C28946-39FF-440E-8EF0-BE1CF5688AE1}" dt="2023-02-27T09:49:59.948" v="59" actId="22"/>
          <ac:spMkLst>
            <pc:docMk/>
            <pc:sldMk cId="490668089" sldId="259"/>
            <ac:spMk id="3" creationId="{2CCFE8AF-FBFC-4CC9-BDF2-6B3B1EFB13B0}"/>
          </ac:spMkLst>
        </pc:spChg>
        <pc:spChg chg="add">
          <ac:chgData name="Vaish, Atul" userId="7ccb0e09-277b-41f6-84b3-8b671d171081" providerId="ADAL" clId="{54C28946-39FF-440E-8EF0-BE1CF5688AE1}" dt="2023-02-27T09:50:01.815" v="60" actId="26606"/>
          <ac:spMkLst>
            <pc:docMk/>
            <pc:sldMk cId="490668089" sldId="259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09:50:01.815" v="60" actId="26606"/>
          <ac:spMkLst>
            <pc:docMk/>
            <pc:sldMk cId="490668089" sldId="25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09:50:01.815" v="60" actId="26606"/>
          <ac:picMkLst>
            <pc:docMk/>
            <pc:sldMk cId="490668089" sldId="259"/>
            <ac:picMk id="5" creationId="{3993B562-A0FD-3BF6-8088-E638A4F90628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09:51:11.330" v="63" actId="26606"/>
        <pc:sldMkLst>
          <pc:docMk/>
          <pc:sldMk cId="1860762614" sldId="260"/>
        </pc:sldMkLst>
        <pc:spChg chg="del">
          <ac:chgData name="Vaish, Atul" userId="7ccb0e09-277b-41f6-84b3-8b671d171081" providerId="ADAL" clId="{54C28946-39FF-440E-8EF0-BE1CF5688AE1}" dt="2023-02-27T09:51:11.330" v="63" actId="26606"/>
          <ac:spMkLst>
            <pc:docMk/>
            <pc:sldMk cId="1860762614" sldId="260"/>
            <ac:spMk id="2" creationId="{C41A7887-5DFC-A67C-8782-8DBB781D4CD4}"/>
          </ac:spMkLst>
        </pc:spChg>
        <pc:spChg chg="del">
          <ac:chgData name="Vaish, Atul" userId="7ccb0e09-277b-41f6-84b3-8b671d171081" providerId="ADAL" clId="{54C28946-39FF-440E-8EF0-BE1CF5688AE1}" dt="2023-02-27T09:51:09.886" v="62" actId="22"/>
          <ac:spMkLst>
            <pc:docMk/>
            <pc:sldMk cId="1860762614" sldId="260"/>
            <ac:spMk id="3" creationId="{CF949736-F0C2-B6D6-7077-83075B5C58F2}"/>
          </ac:spMkLst>
        </pc:spChg>
        <pc:spChg chg="add">
          <ac:chgData name="Vaish, Atul" userId="7ccb0e09-277b-41f6-84b3-8b671d171081" providerId="ADAL" clId="{54C28946-39FF-440E-8EF0-BE1CF5688AE1}" dt="2023-02-27T09:51:11.330" v="63" actId="26606"/>
          <ac:spMkLst>
            <pc:docMk/>
            <pc:sldMk cId="1860762614" sldId="260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09:51:11.330" v="63" actId="26606"/>
          <ac:spMkLst>
            <pc:docMk/>
            <pc:sldMk cId="1860762614" sldId="26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09:51:11.330" v="63" actId="26606"/>
          <ac:picMkLst>
            <pc:docMk/>
            <pc:sldMk cId="1860762614" sldId="260"/>
            <ac:picMk id="5" creationId="{746EA3B0-2A05-0E75-8A6E-FFF02CB5387D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09:55:53.519" v="67" actId="27614"/>
        <pc:sldMkLst>
          <pc:docMk/>
          <pc:sldMk cId="2438841435" sldId="261"/>
        </pc:sldMkLst>
        <pc:spChg chg="del">
          <ac:chgData name="Vaish, Atul" userId="7ccb0e09-277b-41f6-84b3-8b671d171081" providerId="ADAL" clId="{54C28946-39FF-440E-8EF0-BE1CF5688AE1}" dt="2023-02-27T09:55:47.770" v="66" actId="26606"/>
          <ac:spMkLst>
            <pc:docMk/>
            <pc:sldMk cId="2438841435" sldId="261"/>
            <ac:spMk id="2" creationId="{4C3CD54E-2C33-D046-A25C-2EAF03D933FE}"/>
          </ac:spMkLst>
        </pc:spChg>
        <pc:spChg chg="del">
          <ac:chgData name="Vaish, Atul" userId="7ccb0e09-277b-41f6-84b3-8b671d171081" providerId="ADAL" clId="{54C28946-39FF-440E-8EF0-BE1CF5688AE1}" dt="2023-02-27T09:55:45.839" v="65" actId="22"/>
          <ac:spMkLst>
            <pc:docMk/>
            <pc:sldMk cId="2438841435" sldId="261"/>
            <ac:spMk id="3" creationId="{F9BF0DE3-9B0A-B9D3-5E0E-BEE539962937}"/>
          </ac:spMkLst>
        </pc:spChg>
        <pc:spChg chg="add">
          <ac:chgData name="Vaish, Atul" userId="7ccb0e09-277b-41f6-84b3-8b671d171081" providerId="ADAL" clId="{54C28946-39FF-440E-8EF0-BE1CF5688AE1}" dt="2023-02-27T09:55:47.770" v="66" actId="26606"/>
          <ac:spMkLst>
            <pc:docMk/>
            <pc:sldMk cId="2438841435" sldId="261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09:55:47.770" v="66" actId="26606"/>
          <ac:spMkLst>
            <pc:docMk/>
            <pc:sldMk cId="2438841435" sldId="26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09:55:53.519" v="67" actId="27614"/>
          <ac:picMkLst>
            <pc:docMk/>
            <pc:sldMk cId="2438841435" sldId="261"/>
            <ac:picMk id="5" creationId="{30DDDBAA-DA23-5D27-447A-1D995B8348E9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09:56:28.579" v="70" actId="26606"/>
        <pc:sldMkLst>
          <pc:docMk/>
          <pc:sldMk cId="403316551" sldId="262"/>
        </pc:sldMkLst>
        <pc:spChg chg="del">
          <ac:chgData name="Vaish, Atul" userId="7ccb0e09-277b-41f6-84b3-8b671d171081" providerId="ADAL" clId="{54C28946-39FF-440E-8EF0-BE1CF5688AE1}" dt="2023-02-27T09:56:28.579" v="70" actId="26606"/>
          <ac:spMkLst>
            <pc:docMk/>
            <pc:sldMk cId="403316551" sldId="262"/>
            <ac:spMk id="2" creationId="{D7EFF487-2A50-D7DE-367A-A5783E97F11C}"/>
          </ac:spMkLst>
        </pc:spChg>
        <pc:spChg chg="del">
          <ac:chgData name="Vaish, Atul" userId="7ccb0e09-277b-41f6-84b3-8b671d171081" providerId="ADAL" clId="{54C28946-39FF-440E-8EF0-BE1CF5688AE1}" dt="2023-02-27T09:56:26.699" v="69" actId="22"/>
          <ac:spMkLst>
            <pc:docMk/>
            <pc:sldMk cId="403316551" sldId="262"/>
            <ac:spMk id="3" creationId="{4BD7A60E-0120-DEAC-D1E6-715884F98D95}"/>
          </ac:spMkLst>
        </pc:spChg>
        <pc:spChg chg="add">
          <ac:chgData name="Vaish, Atul" userId="7ccb0e09-277b-41f6-84b3-8b671d171081" providerId="ADAL" clId="{54C28946-39FF-440E-8EF0-BE1CF5688AE1}" dt="2023-02-27T09:56:28.579" v="70" actId="26606"/>
          <ac:spMkLst>
            <pc:docMk/>
            <pc:sldMk cId="403316551" sldId="262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09:56:28.579" v="70" actId="26606"/>
          <ac:spMkLst>
            <pc:docMk/>
            <pc:sldMk cId="403316551" sldId="26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09:56:28.579" v="70" actId="26606"/>
          <ac:picMkLst>
            <pc:docMk/>
            <pc:sldMk cId="403316551" sldId="262"/>
            <ac:picMk id="5" creationId="{A38A5BCC-3095-642B-FB59-DFBBF6C7A378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0:02:25.661" v="93" actId="1076"/>
        <pc:sldMkLst>
          <pc:docMk/>
          <pc:sldMk cId="2535105084" sldId="263"/>
        </pc:sldMkLst>
        <pc:spChg chg="add del">
          <ac:chgData name="Vaish, Atul" userId="7ccb0e09-277b-41f6-84b3-8b671d171081" providerId="ADAL" clId="{54C28946-39FF-440E-8EF0-BE1CF5688AE1}" dt="2023-02-27T10:01:46.931" v="75" actId="26606"/>
          <ac:spMkLst>
            <pc:docMk/>
            <pc:sldMk cId="2535105084" sldId="263"/>
            <ac:spMk id="2" creationId="{8256DE45-71E3-7B45-3F78-715C2F1C7E80}"/>
          </ac:spMkLst>
        </pc:spChg>
        <pc:spChg chg="del">
          <ac:chgData name="Vaish, Atul" userId="7ccb0e09-277b-41f6-84b3-8b671d171081" providerId="ADAL" clId="{54C28946-39FF-440E-8EF0-BE1CF5688AE1}" dt="2023-02-27T10:01:40.332" v="72" actId="22"/>
          <ac:spMkLst>
            <pc:docMk/>
            <pc:sldMk cId="2535105084" sldId="263"/>
            <ac:spMk id="3" creationId="{7013FF11-3CB5-7626-2E1D-8D0E16B6A2BF}"/>
          </ac:spMkLst>
        </pc:spChg>
        <pc:spChg chg="add del">
          <ac:chgData name="Vaish, Atul" userId="7ccb0e09-277b-41f6-84b3-8b671d171081" providerId="ADAL" clId="{54C28946-39FF-440E-8EF0-BE1CF5688AE1}" dt="2023-02-27T10:01:46.931" v="74" actId="26606"/>
          <ac:spMkLst>
            <pc:docMk/>
            <pc:sldMk cId="2535105084" sldId="263"/>
            <ac:spMk id="10" creationId="{32BC26D8-82FB-445E-AA49-62A77D7C1EE0}"/>
          </ac:spMkLst>
        </pc:spChg>
        <pc:spChg chg="add del">
          <ac:chgData name="Vaish, Atul" userId="7ccb0e09-277b-41f6-84b3-8b671d171081" providerId="ADAL" clId="{54C28946-39FF-440E-8EF0-BE1CF5688AE1}" dt="2023-02-27T10:01:46.931" v="74" actId="26606"/>
          <ac:spMkLst>
            <pc:docMk/>
            <pc:sldMk cId="2535105084" sldId="263"/>
            <ac:spMk id="12" creationId="{CB44330D-EA18-4254-AA95-EB49948539B8}"/>
          </ac:spMkLst>
        </pc:spChg>
        <pc:spChg chg="add">
          <ac:chgData name="Vaish, Atul" userId="7ccb0e09-277b-41f6-84b3-8b671d171081" providerId="ADAL" clId="{54C28946-39FF-440E-8EF0-BE1CF5688AE1}" dt="2023-02-27T10:01:46.931" v="75" actId="26606"/>
          <ac:spMkLst>
            <pc:docMk/>
            <pc:sldMk cId="2535105084" sldId="263"/>
            <ac:spMk id="14" creationId="{6753252F-4873-4F63-801D-CC719279A7D5}"/>
          </ac:spMkLst>
        </pc:spChg>
        <pc:spChg chg="add">
          <ac:chgData name="Vaish, Atul" userId="7ccb0e09-277b-41f6-84b3-8b671d171081" providerId="ADAL" clId="{54C28946-39FF-440E-8EF0-BE1CF5688AE1}" dt="2023-02-27T10:01:46.931" v="75" actId="26606"/>
          <ac:spMkLst>
            <pc:docMk/>
            <pc:sldMk cId="2535105084" sldId="263"/>
            <ac:spMk id="15" creationId="{047C8CCB-F95D-4249-92DD-651249D3535A}"/>
          </ac:spMkLst>
        </pc:spChg>
        <pc:spChg chg="add mod">
          <ac:chgData name="Vaish, Atul" userId="7ccb0e09-277b-41f6-84b3-8b671d171081" providerId="ADAL" clId="{54C28946-39FF-440E-8EF0-BE1CF5688AE1}" dt="2023-02-27T10:01:52.489" v="91" actId="20577"/>
          <ac:spMkLst>
            <pc:docMk/>
            <pc:sldMk cId="2535105084" sldId="263"/>
            <ac:spMk id="16" creationId="{8256DE45-71E3-7B45-3F78-715C2F1C7E80}"/>
          </ac:spMkLst>
        </pc:spChg>
        <pc:picChg chg="add mod ord">
          <ac:chgData name="Vaish, Atul" userId="7ccb0e09-277b-41f6-84b3-8b671d171081" providerId="ADAL" clId="{54C28946-39FF-440E-8EF0-BE1CF5688AE1}" dt="2023-02-27T10:02:25.661" v="93" actId="1076"/>
          <ac:picMkLst>
            <pc:docMk/>
            <pc:sldMk cId="2535105084" sldId="263"/>
            <ac:picMk id="5" creationId="{EDBA9202-0F25-01F4-8776-46AB22B6E6E3}"/>
          </ac:picMkLst>
        </pc:picChg>
      </pc:sldChg>
      <pc:sldChg chg="addSp delSp modSp new mod setBg setClrOvrMap">
        <pc:chgData name="Vaish, Atul" userId="7ccb0e09-277b-41f6-84b3-8b671d171081" providerId="ADAL" clId="{54C28946-39FF-440E-8EF0-BE1CF5688AE1}" dt="2023-02-27T10:03:54.458" v="96" actId="26606"/>
        <pc:sldMkLst>
          <pc:docMk/>
          <pc:sldMk cId="1033798701" sldId="264"/>
        </pc:sldMkLst>
        <pc:spChg chg="del">
          <ac:chgData name="Vaish, Atul" userId="7ccb0e09-277b-41f6-84b3-8b671d171081" providerId="ADAL" clId="{54C28946-39FF-440E-8EF0-BE1CF5688AE1}" dt="2023-02-27T10:03:54.458" v="96" actId="26606"/>
          <ac:spMkLst>
            <pc:docMk/>
            <pc:sldMk cId="1033798701" sldId="264"/>
            <ac:spMk id="2" creationId="{C2A98C89-6470-AB9C-BF20-CC6E88A65496}"/>
          </ac:spMkLst>
        </pc:spChg>
        <pc:spChg chg="del">
          <ac:chgData name="Vaish, Atul" userId="7ccb0e09-277b-41f6-84b3-8b671d171081" providerId="ADAL" clId="{54C28946-39FF-440E-8EF0-BE1CF5688AE1}" dt="2023-02-27T10:03:50.236" v="95" actId="22"/>
          <ac:spMkLst>
            <pc:docMk/>
            <pc:sldMk cId="1033798701" sldId="264"/>
            <ac:spMk id="3" creationId="{B9102103-54A6-C0C8-03FB-CA18DC34107B}"/>
          </ac:spMkLst>
        </pc:spChg>
        <pc:picChg chg="add mod ord">
          <ac:chgData name="Vaish, Atul" userId="7ccb0e09-277b-41f6-84b3-8b671d171081" providerId="ADAL" clId="{54C28946-39FF-440E-8EF0-BE1CF5688AE1}" dt="2023-02-27T10:03:54.458" v="96" actId="26606"/>
          <ac:picMkLst>
            <pc:docMk/>
            <pc:sldMk cId="1033798701" sldId="264"/>
            <ac:picMk id="5" creationId="{56218AD5-AA25-325E-5F30-A10A2F38C811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296111850" sldId="26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389690445" sldId="265"/>
        </pc:sldMkLst>
      </pc:sldChg>
      <pc:sldChg chg="addSp delSp modSp new mod setBg setClrOvrMap">
        <pc:chgData name="Vaish, Atul" userId="7ccb0e09-277b-41f6-84b3-8b671d171081" providerId="ADAL" clId="{54C28946-39FF-440E-8EF0-BE1CF5688AE1}" dt="2023-02-27T10:05:54.651" v="99" actId="26606"/>
        <pc:sldMkLst>
          <pc:docMk/>
          <pc:sldMk cId="3822046851" sldId="265"/>
        </pc:sldMkLst>
        <pc:spChg chg="del">
          <ac:chgData name="Vaish, Atul" userId="7ccb0e09-277b-41f6-84b3-8b671d171081" providerId="ADAL" clId="{54C28946-39FF-440E-8EF0-BE1CF5688AE1}" dt="2023-02-27T10:05:54.651" v="99" actId="26606"/>
          <ac:spMkLst>
            <pc:docMk/>
            <pc:sldMk cId="3822046851" sldId="265"/>
            <ac:spMk id="2" creationId="{A242AEF0-E409-D34D-8A45-42B84F16AC65}"/>
          </ac:spMkLst>
        </pc:spChg>
        <pc:spChg chg="del">
          <ac:chgData name="Vaish, Atul" userId="7ccb0e09-277b-41f6-84b3-8b671d171081" providerId="ADAL" clId="{54C28946-39FF-440E-8EF0-BE1CF5688AE1}" dt="2023-02-27T10:05:53.090" v="98" actId="22"/>
          <ac:spMkLst>
            <pc:docMk/>
            <pc:sldMk cId="3822046851" sldId="265"/>
            <ac:spMk id="3" creationId="{02316859-D143-DEC0-02F1-9CFEF774660C}"/>
          </ac:spMkLst>
        </pc:spChg>
        <pc:picChg chg="add mod ord">
          <ac:chgData name="Vaish, Atul" userId="7ccb0e09-277b-41f6-84b3-8b671d171081" providerId="ADAL" clId="{54C28946-39FF-440E-8EF0-BE1CF5688AE1}" dt="2023-02-27T10:05:54.651" v="99" actId="26606"/>
          <ac:picMkLst>
            <pc:docMk/>
            <pc:sldMk cId="3822046851" sldId="265"/>
            <ac:picMk id="5" creationId="{94B8E4DF-C364-3C78-43A5-B6CD35C07D8B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673293471" sldId="266"/>
        </pc:sldMkLst>
      </pc:sldChg>
      <pc:sldChg chg="addSp delSp modSp new mod setBg setClrOvrMap">
        <pc:chgData name="Vaish, Atul" userId="7ccb0e09-277b-41f6-84b3-8b671d171081" providerId="ADAL" clId="{54C28946-39FF-440E-8EF0-BE1CF5688AE1}" dt="2023-02-27T10:09:14.774" v="110" actId="26606"/>
        <pc:sldMkLst>
          <pc:docMk/>
          <pc:sldMk cId="3737722497" sldId="266"/>
        </pc:sldMkLst>
        <pc:spChg chg="add del">
          <ac:chgData name="Vaish, Atul" userId="7ccb0e09-277b-41f6-84b3-8b671d171081" providerId="ADAL" clId="{54C28946-39FF-440E-8EF0-BE1CF5688AE1}" dt="2023-02-27T10:08:06.848" v="106" actId="26606"/>
          <ac:spMkLst>
            <pc:docMk/>
            <pc:sldMk cId="3737722497" sldId="266"/>
            <ac:spMk id="2" creationId="{D97F005C-C586-6F11-5A00-27DC8271178D}"/>
          </ac:spMkLst>
        </pc:spChg>
        <pc:spChg chg="del">
          <ac:chgData name="Vaish, Atul" userId="7ccb0e09-277b-41f6-84b3-8b671d171081" providerId="ADAL" clId="{54C28946-39FF-440E-8EF0-BE1CF5688AE1}" dt="2023-02-27T10:07:47.769" v="101" actId="22"/>
          <ac:spMkLst>
            <pc:docMk/>
            <pc:sldMk cId="3737722497" sldId="266"/>
            <ac:spMk id="3" creationId="{DA0BC1AE-B31B-FB98-1045-8885133CBA54}"/>
          </ac:spMkLst>
        </pc:spChg>
        <pc:spChg chg="add del">
          <ac:chgData name="Vaish, Atul" userId="7ccb0e09-277b-41f6-84b3-8b671d171081" providerId="ADAL" clId="{54C28946-39FF-440E-8EF0-BE1CF5688AE1}" dt="2023-02-27T10:09:14.774" v="110" actId="26606"/>
          <ac:spMkLst>
            <pc:docMk/>
            <pc:sldMk cId="3737722497" sldId="266"/>
            <ac:spMk id="7" creationId="{69D184B2-2226-4E31-BCCB-444330767440}"/>
          </ac:spMkLst>
        </pc:spChg>
        <pc:spChg chg="add del">
          <ac:chgData name="Vaish, Atul" userId="7ccb0e09-277b-41f6-84b3-8b671d171081" providerId="ADAL" clId="{54C28946-39FF-440E-8EF0-BE1CF5688AE1}" dt="2023-02-27T10:09:14.774" v="110" actId="26606"/>
          <ac:spMkLst>
            <pc:docMk/>
            <pc:sldMk cId="3737722497" sldId="266"/>
            <ac:spMk id="8" creationId="{1AC4D4E3-486A-464A-8EC8-D44881097267}"/>
          </ac:spMkLst>
        </pc:spChg>
        <pc:spChg chg="add del">
          <ac:chgData name="Vaish, Atul" userId="7ccb0e09-277b-41f6-84b3-8b671d171081" providerId="ADAL" clId="{54C28946-39FF-440E-8EF0-BE1CF5688AE1}" dt="2023-02-27T10:07:58.043" v="105" actId="26606"/>
          <ac:spMkLst>
            <pc:docMk/>
            <pc:sldMk cId="3737722497" sldId="266"/>
            <ac:spMk id="10" creationId="{53BB5D57-6178-4F62-B472-0312F6D95A85}"/>
          </ac:spMkLst>
        </pc:spChg>
        <pc:spChg chg="add del">
          <ac:chgData name="Vaish, Atul" userId="7ccb0e09-277b-41f6-84b3-8b671d171081" providerId="ADAL" clId="{54C28946-39FF-440E-8EF0-BE1CF5688AE1}" dt="2023-02-27T10:07:58.043" v="105" actId="26606"/>
          <ac:spMkLst>
            <pc:docMk/>
            <pc:sldMk cId="3737722497" sldId="266"/>
            <ac:spMk id="12" creationId="{4C61BD32-7542-4D52-BA5A-3ADE869BF8AC}"/>
          </ac:spMkLst>
        </pc:spChg>
        <pc:spChg chg="add del">
          <ac:chgData name="Vaish, Atul" userId="7ccb0e09-277b-41f6-84b3-8b671d171081" providerId="ADAL" clId="{54C28946-39FF-440E-8EF0-BE1CF5688AE1}" dt="2023-02-27T10:09:14.774" v="110" actId="26606"/>
          <ac:spMkLst>
            <pc:docMk/>
            <pc:sldMk cId="3737722497" sldId="266"/>
            <ac:spMk id="14" creationId="{864DE13E-58EB-4475-B79C-0D4FC651239B}"/>
          </ac:spMkLst>
        </pc:spChg>
        <pc:spChg chg="add">
          <ac:chgData name="Vaish, Atul" userId="7ccb0e09-277b-41f6-84b3-8b671d171081" providerId="ADAL" clId="{54C28946-39FF-440E-8EF0-BE1CF5688AE1}" dt="2023-02-27T10:09:14.774" v="110" actId="26606"/>
          <ac:spMkLst>
            <pc:docMk/>
            <pc:sldMk cId="3737722497" sldId="266"/>
            <ac:spMk id="19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09:14.774" v="110" actId="26606"/>
          <ac:spMkLst>
            <pc:docMk/>
            <pc:sldMk cId="3737722497" sldId="266"/>
            <ac:spMk id="21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09:14.774" v="110" actId="26606"/>
          <ac:picMkLst>
            <pc:docMk/>
            <pc:sldMk cId="3737722497" sldId="266"/>
            <ac:picMk id="5" creationId="{7AA5E7A2-A944-6691-516C-04AD3099ED55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0:09:09.028" v="109" actId="26606"/>
        <pc:sldMkLst>
          <pc:docMk/>
          <pc:sldMk cId="2828041810" sldId="267"/>
        </pc:sldMkLst>
        <pc:spChg chg="del">
          <ac:chgData name="Vaish, Atul" userId="7ccb0e09-277b-41f6-84b3-8b671d171081" providerId="ADAL" clId="{54C28946-39FF-440E-8EF0-BE1CF5688AE1}" dt="2023-02-27T10:09:09.028" v="109" actId="26606"/>
          <ac:spMkLst>
            <pc:docMk/>
            <pc:sldMk cId="2828041810" sldId="267"/>
            <ac:spMk id="2" creationId="{AD6C7EF0-CC92-5934-6192-EE9C3C97EF85}"/>
          </ac:spMkLst>
        </pc:spChg>
        <pc:spChg chg="del">
          <ac:chgData name="Vaish, Atul" userId="7ccb0e09-277b-41f6-84b3-8b671d171081" providerId="ADAL" clId="{54C28946-39FF-440E-8EF0-BE1CF5688AE1}" dt="2023-02-27T10:09:07.248" v="108" actId="22"/>
          <ac:spMkLst>
            <pc:docMk/>
            <pc:sldMk cId="2828041810" sldId="267"/>
            <ac:spMk id="3" creationId="{090B493C-EC07-D482-F350-53C8D4699C88}"/>
          </ac:spMkLst>
        </pc:spChg>
        <pc:spChg chg="add">
          <ac:chgData name="Vaish, Atul" userId="7ccb0e09-277b-41f6-84b3-8b671d171081" providerId="ADAL" clId="{54C28946-39FF-440E-8EF0-BE1CF5688AE1}" dt="2023-02-27T10:09:09.028" v="109" actId="26606"/>
          <ac:spMkLst>
            <pc:docMk/>
            <pc:sldMk cId="2828041810" sldId="267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09:09.028" v="109" actId="26606"/>
          <ac:spMkLst>
            <pc:docMk/>
            <pc:sldMk cId="2828041810" sldId="26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09:09.028" v="109" actId="26606"/>
          <ac:picMkLst>
            <pc:docMk/>
            <pc:sldMk cId="2828041810" sldId="267"/>
            <ac:picMk id="5" creationId="{FE47CE70-768E-A9AD-5397-4544F13CB824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039126522" sldId="267"/>
        </pc:sldMkLst>
      </pc:sldChg>
      <pc:sldChg chg="addSp delSp modSp new mod setBg">
        <pc:chgData name="Vaish, Atul" userId="7ccb0e09-277b-41f6-84b3-8b671d171081" providerId="ADAL" clId="{54C28946-39FF-440E-8EF0-BE1CF5688AE1}" dt="2023-02-27T10:11:48.514" v="143" actId="14100"/>
        <pc:sldMkLst>
          <pc:docMk/>
          <pc:sldMk cId="3151909890" sldId="268"/>
        </pc:sldMkLst>
        <pc:spChg chg="mod">
          <ac:chgData name="Vaish, Atul" userId="7ccb0e09-277b-41f6-84b3-8b671d171081" providerId="ADAL" clId="{54C28946-39FF-440E-8EF0-BE1CF5688AE1}" dt="2023-02-27T10:11:44.323" v="142" actId="26606"/>
          <ac:spMkLst>
            <pc:docMk/>
            <pc:sldMk cId="3151909890" sldId="268"/>
            <ac:spMk id="2" creationId="{9CF0B3EE-473F-BBAD-BB82-1EB0C00B5D8C}"/>
          </ac:spMkLst>
        </pc:spChg>
        <pc:spChg chg="del">
          <ac:chgData name="Vaish, Atul" userId="7ccb0e09-277b-41f6-84b3-8b671d171081" providerId="ADAL" clId="{54C28946-39FF-440E-8EF0-BE1CF5688AE1}" dt="2023-02-27T10:11:18.845" v="112" actId="22"/>
          <ac:spMkLst>
            <pc:docMk/>
            <pc:sldMk cId="3151909890" sldId="268"/>
            <ac:spMk id="3" creationId="{B7172F77-66C2-7F5C-9873-39F9AFF2DF0C}"/>
          </ac:spMkLst>
        </pc:spChg>
        <pc:spChg chg="add">
          <ac:chgData name="Vaish, Atul" userId="7ccb0e09-277b-41f6-84b3-8b671d171081" providerId="ADAL" clId="{54C28946-39FF-440E-8EF0-BE1CF5688AE1}" dt="2023-02-27T10:11:44.323" v="142" actId="26606"/>
          <ac:spMkLst>
            <pc:docMk/>
            <pc:sldMk cId="3151909890" sldId="268"/>
            <ac:spMk id="10" creationId="{D4771268-CB57-404A-9271-370EB28F6090}"/>
          </ac:spMkLst>
        </pc:spChg>
        <pc:picChg chg="add mod ord">
          <ac:chgData name="Vaish, Atul" userId="7ccb0e09-277b-41f6-84b3-8b671d171081" providerId="ADAL" clId="{54C28946-39FF-440E-8EF0-BE1CF5688AE1}" dt="2023-02-27T10:11:48.514" v="143" actId="14100"/>
          <ac:picMkLst>
            <pc:docMk/>
            <pc:sldMk cId="3151909890" sldId="268"/>
            <ac:picMk id="5" creationId="{86A6E64C-DFC9-294F-AAB9-DE8B0F65D160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0:13:31.049" v="146" actId="26606"/>
        <pc:sldMkLst>
          <pc:docMk/>
          <pc:sldMk cId="3048194" sldId="269"/>
        </pc:sldMkLst>
        <pc:spChg chg="del">
          <ac:chgData name="Vaish, Atul" userId="7ccb0e09-277b-41f6-84b3-8b671d171081" providerId="ADAL" clId="{54C28946-39FF-440E-8EF0-BE1CF5688AE1}" dt="2023-02-27T10:13:31.049" v="146" actId="26606"/>
          <ac:spMkLst>
            <pc:docMk/>
            <pc:sldMk cId="3048194" sldId="269"/>
            <ac:spMk id="2" creationId="{0478E36A-2122-F562-D035-FD6EBD00C334}"/>
          </ac:spMkLst>
        </pc:spChg>
        <pc:spChg chg="del">
          <ac:chgData name="Vaish, Atul" userId="7ccb0e09-277b-41f6-84b3-8b671d171081" providerId="ADAL" clId="{54C28946-39FF-440E-8EF0-BE1CF5688AE1}" dt="2023-02-27T10:13:29.549" v="145" actId="22"/>
          <ac:spMkLst>
            <pc:docMk/>
            <pc:sldMk cId="3048194" sldId="269"/>
            <ac:spMk id="3" creationId="{BB41CB8F-FF9D-4CB1-43C0-B7929D1ADB65}"/>
          </ac:spMkLst>
        </pc:spChg>
        <pc:spChg chg="add">
          <ac:chgData name="Vaish, Atul" userId="7ccb0e09-277b-41f6-84b3-8b671d171081" providerId="ADAL" clId="{54C28946-39FF-440E-8EF0-BE1CF5688AE1}" dt="2023-02-27T10:13:31.049" v="146" actId="26606"/>
          <ac:spMkLst>
            <pc:docMk/>
            <pc:sldMk cId="3048194" sldId="269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13:31.049" v="146" actId="26606"/>
          <ac:spMkLst>
            <pc:docMk/>
            <pc:sldMk cId="3048194" sldId="26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13:31.049" v="146" actId="26606"/>
          <ac:picMkLst>
            <pc:docMk/>
            <pc:sldMk cId="3048194" sldId="269"/>
            <ac:picMk id="5" creationId="{CA615C87-029E-0EAF-3D11-66FC4CAFFD06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761855605" sldId="270"/>
        </pc:sldMkLst>
      </pc:sldChg>
      <pc:sldChg chg="addSp delSp modSp new mod setBg">
        <pc:chgData name="Vaish, Atul" userId="7ccb0e09-277b-41f6-84b3-8b671d171081" providerId="ADAL" clId="{54C28946-39FF-440E-8EF0-BE1CF5688AE1}" dt="2023-02-27T10:16:44.960" v="149" actId="26606"/>
        <pc:sldMkLst>
          <pc:docMk/>
          <pc:sldMk cId="3945455130" sldId="270"/>
        </pc:sldMkLst>
        <pc:spChg chg="del">
          <ac:chgData name="Vaish, Atul" userId="7ccb0e09-277b-41f6-84b3-8b671d171081" providerId="ADAL" clId="{54C28946-39FF-440E-8EF0-BE1CF5688AE1}" dt="2023-02-27T10:16:44.960" v="149" actId="26606"/>
          <ac:spMkLst>
            <pc:docMk/>
            <pc:sldMk cId="3945455130" sldId="270"/>
            <ac:spMk id="2" creationId="{10CDF3F2-C151-CF3A-16A6-6BC29E45616D}"/>
          </ac:spMkLst>
        </pc:spChg>
        <pc:spChg chg="del">
          <ac:chgData name="Vaish, Atul" userId="7ccb0e09-277b-41f6-84b3-8b671d171081" providerId="ADAL" clId="{54C28946-39FF-440E-8EF0-BE1CF5688AE1}" dt="2023-02-27T10:16:43.563" v="148" actId="22"/>
          <ac:spMkLst>
            <pc:docMk/>
            <pc:sldMk cId="3945455130" sldId="270"/>
            <ac:spMk id="3" creationId="{E04F4585-DA26-C789-B6E6-454485591B51}"/>
          </ac:spMkLst>
        </pc:spChg>
        <pc:spChg chg="add">
          <ac:chgData name="Vaish, Atul" userId="7ccb0e09-277b-41f6-84b3-8b671d171081" providerId="ADAL" clId="{54C28946-39FF-440E-8EF0-BE1CF5688AE1}" dt="2023-02-27T10:16:44.960" v="149" actId="26606"/>
          <ac:spMkLst>
            <pc:docMk/>
            <pc:sldMk cId="3945455130" sldId="270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16:44.960" v="149" actId="26606"/>
          <ac:spMkLst>
            <pc:docMk/>
            <pc:sldMk cId="3945455130" sldId="27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16:44.960" v="149" actId="26606"/>
          <ac:picMkLst>
            <pc:docMk/>
            <pc:sldMk cId="3945455130" sldId="270"/>
            <ac:picMk id="5" creationId="{4E63781B-1839-185D-2014-1BF3597CAD00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497947965" sldId="271"/>
        </pc:sldMkLst>
      </pc:sldChg>
      <pc:sldChg chg="addSp delSp modSp new mod setBg setClrOvrMap">
        <pc:chgData name="Vaish, Atul" userId="7ccb0e09-277b-41f6-84b3-8b671d171081" providerId="ADAL" clId="{54C28946-39FF-440E-8EF0-BE1CF5688AE1}" dt="2023-02-27T10:18:51.966" v="152" actId="26606"/>
        <pc:sldMkLst>
          <pc:docMk/>
          <pc:sldMk cId="3740119220" sldId="271"/>
        </pc:sldMkLst>
        <pc:spChg chg="del">
          <ac:chgData name="Vaish, Atul" userId="7ccb0e09-277b-41f6-84b3-8b671d171081" providerId="ADAL" clId="{54C28946-39FF-440E-8EF0-BE1CF5688AE1}" dt="2023-02-27T10:18:51.966" v="152" actId="26606"/>
          <ac:spMkLst>
            <pc:docMk/>
            <pc:sldMk cId="3740119220" sldId="271"/>
            <ac:spMk id="2" creationId="{39357E50-FDB0-EB9A-F63D-7B9D27B94362}"/>
          </ac:spMkLst>
        </pc:spChg>
        <pc:spChg chg="del">
          <ac:chgData name="Vaish, Atul" userId="7ccb0e09-277b-41f6-84b3-8b671d171081" providerId="ADAL" clId="{54C28946-39FF-440E-8EF0-BE1CF5688AE1}" dt="2023-02-27T10:18:50.264" v="151" actId="22"/>
          <ac:spMkLst>
            <pc:docMk/>
            <pc:sldMk cId="3740119220" sldId="271"/>
            <ac:spMk id="3" creationId="{A9A00103-F897-917D-344E-F6D0FA7D161B}"/>
          </ac:spMkLst>
        </pc:spChg>
        <pc:picChg chg="add mod ord">
          <ac:chgData name="Vaish, Atul" userId="7ccb0e09-277b-41f6-84b3-8b671d171081" providerId="ADAL" clId="{54C28946-39FF-440E-8EF0-BE1CF5688AE1}" dt="2023-02-27T10:18:51.966" v="152" actId="26606"/>
          <ac:picMkLst>
            <pc:docMk/>
            <pc:sldMk cId="3740119220" sldId="271"/>
            <ac:picMk id="5" creationId="{B931322B-968B-56F8-1BC6-AC2F1ABE28A2}"/>
          </ac:picMkLst>
        </pc:picChg>
      </pc:sldChg>
      <pc:sldChg chg="addSp delSp modSp new mod setBg setClrOvrMap">
        <pc:chgData name="Vaish, Atul" userId="7ccb0e09-277b-41f6-84b3-8b671d171081" providerId="ADAL" clId="{54C28946-39FF-440E-8EF0-BE1CF5688AE1}" dt="2023-02-27T10:20:56.679" v="155" actId="26606"/>
        <pc:sldMkLst>
          <pc:docMk/>
          <pc:sldMk cId="437078684" sldId="272"/>
        </pc:sldMkLst>
        <pc:spChg chg="del">
          <ac:chgData name="Vaish, Atul" userId="7ccb0e09-277b-41f6-84b3-8b671d171081" providerId="ADAL" clId="{54C28946-39FF-440E-8EF0-BE1CF5688AE1}" dt="2023-02-27T10:20:56.679" v="155" actId="26606"/>
          <ac:spMkLst>
            <pc:docMk/>
            <pc:sldMk cId="437078684" sldId="272"/>
            <ac:spMk id="2" creationId="{9C7A4771-629D-236A-FB7B-667FF9124B74}"/>
          </ac:spMkLst>
        </pc:spChg>
        <pc:spChg chg="del">
          <ac:chgData name="Vaish, Atul" userId="7ccb0e09-277b-41f6-84b3-8b671d171081" providerId="ADAL" clId="{54C28946-39FF-440E-8EF0-BE1CF5688AE1}" dt="2023-02-27T10:20:55" v="154" actId="22"/>
          <ac:spMkLst>
            <pc:docMk/>
            <pc:sldMk cId="437078684" sldId="272"/>
            <ac:spMk id="3" creationId="{F37332ED-96D4-0EEF-3766-3488D1FCC3FA}"/>
          </ac:spMkLst>
        </pc:spChg>
        <pc:picChg chg="add mod ord">
          <ac:chgData name="Vaish, Atul" userId="7ccb0e09-277b-41f6-84b3-8b671d171081" providerId="ADAL" clId="{54C28946-39FF-440E-8EF0-BE1CF5688AE1}" dt="2023-02-27T10:20:56.679" v="155" actId="26606"/>
          <ac:picMkLst>
            <pc:docMk/>
            <pc:sldMk cId="437078684" sldId="272"/>
            <ac:picMk id="5" creationId="{7FE6D218-F2EC-021C-F8DB-606A5F887E6C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564474817" sldId="272"/>
        </pc:sldMkLst>
      </pc:sldChg>
      <pc:sldChg chg="addSp delSp modSp new mod setBg setClrOvrMap">
        <pc:chgData name="Vaish, Atul" userId="7ccb0e09-277b-41f6-84b3-8b671d171081" providerId="ADAL" clId="{54C28946-39FF-440E-8EF0-BE1CF5688AE1}" dt="2023-02-27T10:21:28.485" v="158" actId="26606"/>
        <pc:sldMkLst>
          <pc:docMk/>
          <pc:sldMk cId="1666700561" sldId="273"/>
        </pc:sldMkLst>
        <pc:spChg chg="del">
          <ac:chgData name="Vaish, Atul" userId="7ccb0e09-277b-41f6-84b3-8b671d171081" providerId="ADAL" clId="{54C28946-39FF-440E-8EF0-BE1CF5688AE1}" dt="2023-02-27T10:21:28.485" v="158" actId="26606"/>
          <ac:spMkLst>
            <pc:docMk/>
            <pc:sldMk cId="1666700561" sldId="273"/>
            <ac:spMk id="2" creationId="{680822CB-81FA-5A01-0500-A9758D9510C5}"/>
          </ac:spMkLst>
        </pc:spChg>
        <pc:spChg chg="del">
          <ac:chgData name="Vaish, Atul" userId="7ccb0e09-277b-41f6-84b3-8b671d171081" providerId="ADAL" clId="{54C28946-39FF-440E-8EF0-BE1CF5688AE1}" dt="2023-02-27T10:21:27.086" v="157" actId="22"/>
          <ac:spMkLst>
            <pc:docMk/>
            <pc:sldMk cId="1666700561" sldId="273"/>
            <ac:spMk id="3" creationId="{8ACE62F9-0992-BA67-AA7A-D0C6307DC095}"/>
          </ac:spMkLst>
        </pc:spChg>
        <pc:picChg chg="add mod ord">
          <ac:chgData name="Vaish, Atul" userId="7ccb0e09-277b-41f6-84b3-8b671d171081" providerId="ADAL" clId="{54C28946-39FF-440E-8EF0-BE1CF5688AE1}" dt="2023-02-27T10:21:28.485" v="158" actId="26606"/>
          <ac:picMkLst>
            <pc:docMk/>
            <pc:sldMk cId="1666700561" sldId="273"/>
            <ac:picMk id="5" creationId="{4F36BB39-73DF-374E-0F7A-71937F972633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275338799" sldId="274"/>
        </pc:sldMkLst>
      </pc:sldChg>
      <pc:sldChg chg="addSp delSp modSp new mod setBg">
        <pc:chgData name="Vaish, Atul" userId="7ccb0e09-277b-41f6-84b3-8b671d171081" providerId="ADAL" clId="{54C28946-39FF-440E-8EF0-BE1CF5688AE1}" dt="2023-02-27T10:34:18.583" v="161" actId="26606"/>
        <pc:sldMkLst>
          <pc:docMk/>
          <pc:sldMk cId="3401483237" sldId="274"/>
        </pc:sldMkLst>
        <pc:spChg chg="del">
          <ac:chgData name="Vaish, Atul" userId="7ccb0e09-277b-41f6-84b3-8b671d171081" providerId="ADAL" clId="{54C28946-39FF-440E-8EF0-BE1CF5688AE1}" dt="2023-02-27T10:34:18.583" v="161" actId="26606"/>
          <ac:spMkLst>
            <pc:docMk/>
            <pc:sldMk cId="3401483237" sldId="274"/>
            <ac:spMk id="2" creationId="{F40A73B6-D7BA-3E8F-062D-14EF6BB4FD3C}"/>
          </ac:spMkLst>
        </pc:spChg>
        <pc:spChg chg="del">
          <ac:chgData name="Vaish, Atul" userId="7ccb0e09-277b-41f6-84b3-8b671d171081" providerId="ADAL" clId="{54C28946-39FF-440E-8EF0-BE1CF5688AE1}" dt="2023-02-27T10:34:17.030" v="160" actId="22"/>
          <ac:spMkLst>
            <pc:docMk/>
            <pc:sldMk cId="3401483237" sldId="274"/>
            <ac:spMk id="3" creationId="{F7FCD375-D123-3E37-5F15-AF741E248A5B}"/>
          </ac:spMkLst>
        </pc:spChg>
        <pc:spChg chg="add">
          <ac:chgData name="Vaish, Atul" userId="7ccb0e09-277b-41f6-84b3-8b671d171081" providerId="ADAL" clId="{54C28946-39FF-440E-8EF0-BE1CF5688AE1}" dt="2023-02-27T10:34:18.583" v="161" actId="26606"/>
          <ac:spMkLst>
            <pc:docMk/>
            <pc:sldMk cId="3401483237" sldId="274"/>
            <ac:spMk id="10" creationId="{01D0AF59-99C3-4251-AB9A-C966C6AD4400}"/>
          </ac:spMkLst>
        </pc:spChg>
        <pc:spChg chg="add">
          <ac:chgData name="Vaish, Atul" userId="7ccb0e09-277b-41f6-84b3-8b671d171081" providerId="ADAL" clId="{54C28946-39FF-440E-8EF0-BE1CF5688AE1}" dt="2023-02-27T10:34:18.583" v="161" actId="26606"/>
          <ac:spMkLst>
            <pc:docMk/>
            <pc:sldMk cId="3401483237" sldId="274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54C28946-39FF-440E-8EF0-BE1CF5688AE1}" dt="2023-02-27T10:34:18.583" v="161" actId="26606"/>
          <ac:picMkLst>
            <pc:docMk/>
            <pc:sldMk cId="3401483237" sldId="274"/>
            <ac:picMk id="5" creationId="{039000DC-EB8D-EED2-331E-CEE506298EDC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84606142" sldId="275"/>
        </pc:sldMkLst>
      </pc:sldChg>
      <pc:sldChg chg="addSp delSp modSp new mod setBg">
        <pc:chgData name="Vaish, Atul" userId="7ccb0e09-277b-41f6-84b3-8b671d171081" providerId="ADAL" clId="{54C28946-39FF-440E-8EF0-BE1CF5688AE1}" dt="2023-02-27T10:37:41.208" v="164" actId="26606"/>
        <pc:sldMkLst>
          <pc:docMk/>
          <pc:sldMk cId="2034886516" sldId="275"/>
        </pc:sldMkLst>
        <pc:spChg chg="del">
          <ac:chgData name="Vaish, Atul" userId="7ccb0e09-277b-41f6-84b3-8b671d171081" providerId="ADAL" clId="{54C28946-39FF-440E-8EF0-BE1CF5688AE1}" dt="2023-02-27T10:37:41.208" v="164" actId="26606"/>
          <ac:spMkLst>
            <pc:docMk/>
            <pc:sldMk cId="2034886516" sldId="275"/>
            <ac:spMk id="2" creationId="{58A5CB0A-2F10-EA68-D6A0-60FB689354AD}"/>
          </ac:spMkLst>
        </pc:spChg>
        <pc:spChg chg="del">
          <ac:chgData name="Vaish, Atul" userId="7ccb0e09-277b-41f6-84b3-8b671d171081" providerId="ADAL" clId="{54C28946-39FF-440E-8EF0-BE1CF5688AE1}" dt="2023-02-27T10:37:39.321" v="163" actId="22"/>
          <ac:spMkLst>
            <pc:docMk/>
            <pc:sldMk cId="2034886516" sldId="275"/>
            <ac:spMk id="3" creationId="{670820C9-0DD6-25D5-2D8F-12F5D5FA0CCC}"/>
          </ac:spMkLst>
        </pc:spChg>
        <pc:spChg chg="add">
          <ac:chgData name="Vaish, Atul" userId="7ccb0e09-277b-41f6-84b3-8b671d171081" providerId="ADAL" clId="{54C28946-39FF-440E-8EF0-BE1CF5688AE1}" dt="2023-02-27T10:37:41.208" v="164" actId="26606"/>
          <ac:spMkLst>
            <pc:docMk/>
            <pc:sldMk cId="2034886516" sldId="275"/>
            <ac:spMk id="10" creationId="{01D0AF59-99C3-4251-AB9A-C966C6AD4400}"/>
          </ac:spMkLst>
        </pc:spChg>
        <pc:spChg chg="add">
          <ac:chgData name="Vaish, Atul" userId="7ccb0e09-277b-41f6-84b3-8b671d171081" providerId="ADAL" clId="{54C28946-39FF-440E-8EF0-BE1CF5688AE1}" dt="2023-02-27T10:37:41.208" v="164" actId="26606"/>
          <ac:spMkLst>
            <pc:docMk/>
            <pc:sldMk cId="2034886516" sldId="275"/>
            <ac:spMk id="12" creationId="{1855405F-37A2-4869-9154-F8BE3BECE6C3}"/>
          </ac:spMkLst>
        </pc:spChg>
        <pc:picChg chg="add mod ord">
          <ac:chgData name="Vaish, Atul" userId="7ccb0e09-277b-41f6-84b3-8b671d171081" providerId="ADAL" clId="{54C28946-39FF-440E-8EF0-BE1CF5688AE1}" dt="2023-02-27T10:37:41.208" v="164" actId="26606"/>
          <ac:picMkLst>
            <pc:docMk/>
            <pc:sldMk cId="2034886516" sldId="275"/>
            <ac:picMk id="5" creationId="{D0011A32-5620-FC8E-93A5-65F612331D92}"/>
          </ac:picMkLst>
        </pc:picChg>
      </pc:sldChg>
      <pc:sldChg chg="addSp delSp modSp new mod setBg setClrOvrMap">
        <pc:chgData name="Vaish, Atul" userId="7ccb0e09-277b-41f6-84b3-8b671d171081" providerId="ADAL" clId="{54C28946-39FF-440E-8EF0-BE1CF5688AE1}" dt="2023-02-27T10:39:54.764" v="169" actId="26606"/>
        <pc:sldMkLst>
          <pc:docMk/>
          <pc:sldMk cId="1436239552" sldId="276"/>
        </pc:sldMkLst>
        <pc:spChg chg="add del">
          <ac:chgData name="Vaish, Atul" userId="7ccb0e09-277b-41f6-84b3-8b671d171081" providerId="ADAL" clId="{54C28946-39FF-440E-8EF0-BE1CF5688AE1}" dt="2023-02-27T10:39:54.764" v="169" actId="26606"/>
          <ac:spMkLst>
            <pc:docMk/>
            <pc:sldMk cId="1436239552" sldId="276"/>
            <ac:spMk id="2" creationId="{F9BE21B4-3EA9-B069-7150-BED2B818624F}"/>
          </ac:spMkLst>
        </pc:spChg>
        <pc:spChg chg="del">
          <ac:chgData name="Vaish, Atul" userId="7ccb0e09-277b-41f6-84b3-8b671d171081" providerId="ADAL" clId="{54C28946-39FF-440E-8EF0-BE1CF5688AE1}" dt="2023-02-27T10:39:51.753" v="166" actId="22"/>
          <ac:spMkLst>
            <pc:docMk/>
            <pc:sldMk cId="1436239552" sldId="276"/>
            <ac:spMk id="3" creationId="{6170C66E-E7DE-639A-339A-9CDD4321EBBD}"/>
          </ac:spMkLst>
        </pc:spChg>
        <pc:spChg chg="add">
          <ac:chgData name="Vaish, Atul" userId="7ccb0e09-277b-41f6-84b3-8b671d171081" providerId="ADAL" clId="{54C28946-39FF-440E-8EF0-BE1CF5688AE1}" dt="2023-02-27T10:39:54.764" v="169" actId="26606"/>
          <ac:spMkLst>
            <pc:docMk/>
            <pc:sldMk cId="1436239552" sldId="276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39:54.764" v="169" actId="26606"/>
          <ac:spMkLst>
            <pc:docMk/>
            <pc:sldMk cId="1436239552" sldId="27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39:54.764" v="169" actId="26606"/>
          <ac:picMkLst>
            <pc:docMk/>
            <pc:sldMk cId="1436239552" sldId="276"/>
            <ac:picMk id="5" creationId="{387395BB-0544-87DE-14A7-6354735A0E0A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945471251" sldId="276"/>
        </pc:sldMkLst>
      </pc:sldChg>
      <pc:sldChg chg="addSp delSp modSp new mod setBg">
        <pc:chgData name="Vaish, Atul" userId="7ccb0e09-277b-41f6-84b3-8b671d171081" providerId="ADAL" clId="{54C28946-39FF-440E-8EF0-BE1CF5688AE1}" dt="2023-02-27T10:43:16.443" v="172" actId="26606"/>
        <pc:sldMkLst>
          <pc:docMk/>
          <pc:sldMk cId="3272434249" sldId="277"/>
        </pc:sldMkLst>
        <pc:spChg chg="del">
          <ac:chgData name="Vaish, Atul" userId="7ccb0e09-277b-41f6-84b3-8b671d171081" providerId="ADAL" clId="{54C28946-39FF-440E-8EF0-BE1CF5688AE1}" dt="2023-02-27T10:43:16.443" v="172" actId="26606"/>
          <ac:spMkLst>
            <pc:docMk/>
            <pc:sldMk cId="3272434249" sldId="277"/>
            <ac:spMk id="2" creationId="{9D89990C-53CB-F387-E92B-4E6FC2D9311F}"/>
          </ac:spMkLst>
        </pc:spChg>
        <pc:spChg chg="del">
          <ac:chgData name="Vaish, Atul" userId="7ccb0e09-277b-41f6-84b3-8b671d171081" providerId="ADAL" clId="{54C28946-39FF-440E-8EF0-BE1CF5688AE1}" dt="2023-02-27T10:43:14.839" v="171" actId="22"/>
          <ac:spMkLst>
            <pc:docMk/>
            <pc:sldMk cId="3272434249" sldId="277"/>
            <ac:spMk id="3" creationId="{AA574F5A-2CBA-06F2-1D22-8BF6FB63D1CF}"/>
          </ac:spMkLst>
        </pc:spChg>
        <pc:spChg chg="add">
          <ac:chgData name="Vaish, Atul" userId="7ccb0e09-277b-41f6-84b3-8b671d171081" providerId="ADAL" clId="{54C28946-39FF-440E-8EF0-BE1CF5688AE1}" dt="2023-02-27T10:43:16.443" v="172" actId="26606"/>
          <ac:spMkLst>
            <pc:docMk/>
            <pc:sldMk cId="3272434249" sldId="277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43:16.443" v="172" actId="26606"/>
          <ac:spMkLst>
            <pc:docMk/>
            <pc:sldMk cId="3272434249" sldId="27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43:16.443" v="172" actId="26606"/>
          <ac:picMkLst>
            <pc:docMk/>
            <pc:sldMk cId="3272434249" sldId="277"/>
            <ac:picMk id="5" creationId="{CABEE253-94EF-1DA2-709E-5C44FF5443C3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197535631" sldId="277"/>
        </pc:sldMkLst>
      </pc:sldChg>
      <pc:sldChg chg="addSp delSp modSp new mod setBg">
        <pc:chgData name="Vaish, Atul" userId="7ccb0e09-277b-41f6-84b3-8b671d171081" providerId="ADAL" clId="{54C28946-39FF-440E-8EF0-BE1CF5688AE1}" dt="2023-02-27T10:45:03.737" v="175" actId="26606"/>
        <pc:sldMkLst>
          <pc:docMk/>
          <pc:sldMk cId="625386706" sldId="278"/>
        </pc:sldMkLst>
        <pc:spChg chg="del">
          <ac:chgData name="Vaish, Atul" userId="7ccb0e09-277b-41f6-84b3-8b671d171081" providerId="ADAL" clId="{54C28946-39FF-440E-8EF0-BE1CF5688AE1}" dt="2023-02-27T10:45:03.737" v="175" actId="26606"/>
          <ac:spMkLst>
            <pc:docMk/>
            <pc:sldMk cId="625386706" sldId="278"/>
            <ac:spMk id="2" creationId="{BA529002-5ADD-3C95-CB87-02CAF33A0C83}"/>
          </ac:spMkLst>
        </pc:spChg>
        <pc:spChg chg="del">
          <ac:chgData name="Vaish, Atul" userId="7ccb0e09-277b-41f6-84b3-8b671d171081" providerId="ADAL" clId="{54C28946-39FF-440E-8EF0-BE1CF5688AE1}" dt="2023-02-27T10:45:00.824" v="174" actId="22"/>
          <ac:spMkLst>
            <pc:docMk/>
            <pc:sldMk cId="625386706" sldId="278"/>
            <ac:spMk id="3" creationId="{4E79E75C-B1CA-24EA-BF59-A3A568F53EA5}"/>
          </ac:spMkLst>
        </pc:spChg>
        <pc:spChg chg="add">
          <ac:chgData name="Vaish, Atul" userId="7ccb0e09-277b-41f6-84b3-8b671d171081" providerId="ADAL" clId="{54C28946-39FF-440E-8EF0-BE1CF5688AE1}" dt="2023-02-27T10:45:03.737" v="175" actId="26606"/>
          <ac:spMkLst>
            <pc:docMk/>
            <pc:sldMk cId="625386706" sldId="278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45:03.737" v="175" actId="26606"/>
          <ac:spMkLst>
            <pc:docMk/>
            <pc:sldMk cId="625386706" sldId="278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45:03.737" v="175" actId="26606"/>
          <ac:picMkLst>
            <pc:docMk/>
            <pc:sldMk cId="625386706" sldId="278"/>
            <ac:picMk id="5" creationId="{A436E626-C7BA-1E3A-DE18-FE9876C3899A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319928523" sldId="278"/>
        </pc:sldMkLst>
      </pc:sldChg>
      <pc:sldChg chg="new">
        <pc:chgData name="Vaish, Atul" userId="7ccb0e09-277b-41f6-84b3-8b671d171081" providerId="ADAL" clId="{54C28946-39FF-440E-8EF0-BE1CF5688AE1}" dt="2023-02-27T10:49:29.822" v="176" actId="680"/>
        <pc:sldMkLst>
          <pc:docMk/>
          <pc:sldMk cId="2854837865" sldId="27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092909169" sldId="279"/>
        </pc:sldMkLst>
      </pc:sldChg>
      <pc:sldChg chg="addSp delSp modSp new mod setBg">
        <pc:chgData name="Vaish, Atul" userId="7ccb0e09-277b-41f6-84b3-8b671d171081" providerId="ADAL" clId="{54C28946-39FF-440E-8EF0-BE1CF5688AE1}" dt="2023-02-27T10:49:40.529" v="179" actId="26606"/>
        <pc:sldMkLst>
          <pc:docMk/>
          <pc:sldMk cId="2329544478" sldId="280"/>
        </pc:sldMkLst>
        <pc:spChg chg="del">
          <ac:chgData name="Vaish, Atul" userId="7ccb0e09-277b-41f6-84b3-8b671d171081" providerId="ADAL" clId="{54C28946-39FF-440E-8EF0-BE1CF5688AE1}" dt="2023-02-27T10:49:40.529" v="179" actId="26606"/>
          <ac:spMkLst>
            <pc:docMk/>
            <pc:sldMk cId="2329544478" sldId="280"/>
            <ac:spMk id="2" creationId="{C856D544-252E-5F53-C284-D89C6E327A74}"/>
          </ac:spMkLst>
        </pc:spChg>
        <pc:spChg chg="del">
          <ac:chgData name="Vaish, Atul" userId="7ccb0e09-277b-41f6-84b3-8b671d171081" providerId="ADAL" clId="{54C28946-39FF-440E-8EF0-BE1CF5688AE1}" dt="2023-02-27T10:49:36.709" v="178" actId="22"/>
          <ac:spMkLst>
            <pc:docMk/>
            <pc:sldMk cId="2329544478" sldId="280"/>
            <ac:spMk id="3" creationId="{641BEC16-AAC1-7802-89BD-7276DEA084E2}"/>
          </ac:spMkLst>
        </pc:spChg>
        <pc:spChg chg="add">
          <ac:chgData name="Vaish, Atul" userId="7ccb0e09-277b-41f6-84b3-8b671d171081" providerId="ADAL" clId="{54C28946-39FF-440E-8EF0-BE1CF5688AE1}" dt="2023-02-27T10:49:40.529" v="179" actId="26606"/>
          <ac:spMkLst>
            <pc:docMk/>
            <pc:sldMk cId="2329544478" sldId="280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49:40.529" v="179" actId="26606"/>
          <ac:spMkLst>
            <pc:docMk/>
            <pc:sldMk cId="2329544478" sldId="28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49:40.529" v="179" actId="26606"/>
          <ac:picMkLst>
            <pc:docMk/>
            <pc:sldMk cId="2329544478" sldId="280"/>
            <ac:picMk id="5" creationId="{6C51281F-26FC-D256-F804-1D804E9ECF91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276481672" sldId="280"/>
        </pc:sldMkLst>
      </pc:sldChg>
      <pc:sldChg chg="addSp delSp modSp new mod setBg">
        <pc:chgData name="Vaish, Atul" userId="7ccb0e09-277b-41f6-84b3-8b671d171081" providerId="ADAL" clId="{54C28946-39FF-440E-8EF0-BE1CF5688AE1}" dt="2023-02-27T10:53:19.684" v="182" actId="26606"/>
        <pc:sldMkLst>
          <pc:docMk/>
          <pc:sldMk cId="368127914" sldId="281"/>
        </pc:sldMkLst>
        <pc:spChg chg="del">
          <ac:chgData name="Vaish, Atul" userId="7ccb0e09-277b-41f6-84b3-8b671d171081" providerId="ADAL" clId="{54C28946-39FF-440E-8EF0-BE1CF5688AE1}" dt="2023-02-27T10:53:19.684" v="182" actId="26606"/>
          <ac:spMkLst>
            <pc:docMk/>
            <pc:sldMk cId="368127914" sldId="281"/>
            <ac:spMk id="2" creationId="{CB6B3E56-1D0A-7A75-4AE3-153C3DDC9E88}"/>
          </ac:spMkLst>
        </pc:spChg>
        <pc:spChg chg="del">
          <ac:chgData name="Vaish, Atul" userId="7ccb0e09-277b-41f6-84b3-8b671d171081" providerId="ADAL" clId="{54C28946-39FF-440E-8EF0-BE1CF5688AE1}" dt="2023-02-27T10:53:18.149" v="181" actId="22"/>
          <ac:spMkLst>
            <pc:docMk/>
            <pc:sldMk cId="368127914" sldId="281"/>
            <ac:spMk id="3" creationId="{C9E4526C-5876-0BE4-A4DD-C7B69E11A48D}"/>
          </ac:spMkLst>
        </pc:spChg>
        <pc:spChg chg="add">
          <ac:chgData name="Vaish, Atul" userId="7ccb0e09-277b-41f6-84b3-8b671d171081" providerId="ADAL" clId="{54C28946-39FF-440E-8EF0-BE1CF5688AE1}" dt="2023-02-27T10:53:19.684" v="182" actId="26606"/>
          <ac:spMkLst>
            <pc:docMk/>
            <pc:sldMk cId="368127914" sldId="281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53:19.684" v="182" actId="26606"/>
          <ac:spMkLst>
            <pc:docMk/>
            <pc:sldMk cId="368127914" sldId="28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53:19.684" v="182" actId="26606"/>
          <ac:picMkLst>
            <pc:docMk/>
            <pc:sldMk cId="368127914" sldId="281"/>
            <ac:picMk id="5" creationId="{29022C82-FC42-BD84-2977-95317F2BB4F2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87444600" sldId="281"/>
        </pc:sldMkLst>
      </pc:sldChg>
      <pc:sldChg chg="addSp delSp modSp new mod setBg">
        <pc:chgData name="Vaish, Atul" userId="7ccb0e09-277b-41f6-84b3-8b671d171081" providerId="ADAL" clId="{54C28946-39FF-440E-8EF0-BE1CF5688AE1}" dt="2023-02-27T10:57:26.486" v="185" actId="26606"/>
        <pc:sldMkLst>
          <pc:docMk/>
          <pc:sldMk cId="315084235" sldId="282"/>
        </pc:sldMkLst>
        <pc:spChg chg="del">
          <ac:chgData name="Vaish, Atul" userId="7ccb0e09-277b-41f6-84b3-8b671d171081" providerId="ADAL" clId="{54C28946-39FF-440E-8EF0-BE1CF5688AE1}" dt="2023-02-27T10:57:26.486" v="185" actId="26606"/>
          <ac:spMkLst>
            <pc:docMk/>
            <pc:sldMk cId="315084235" sldId="282"/>
            <ac:spMk id="2" creationId="{D36662AA-9672-5F91-14A1-2ECFE5913B4A}"/>
          </ac:spMkLst>
        </pc:spChg>
        <pc:spChg chg="del">
          <ac:chgData name="Vaish, Atul" userId="7ccb0e09-277b-41f6-84b3-8b671d171081" providerId="ADAL" clId="{54C28946-39FF-440E-8EF0-BE1CF5688AE1}" dt="2023-02-27T10:57:23.186" v="184" actId="22"/>
          <ac:spMkLst>
            <pc:docMk/>
            <pc:sldMk cId="315084235" sldId="282"/>
            <ac:spMk id="3" creationId="{1341729E-7D3F-A9F5-28E4-BEC657D2D443}"/>
          </ac:spMkLst>
        </pc:spChg>
        <pc:spChg chg="add">
          <ac:chgData name="Vaish, Atul" userId="7ccb0e09-277b-41f6-84b3-8b671d171081" providerId="ADAL" clId="{54C28946-39FF-440E-8EF0-BE1CF5688AE1}" dt="2023-02-27T10:57:26.486" v="185" actId="26606"/>
          <ac:spMkLst>
            <pc:docMk/>
            <pc:sldMk cId="315084235" sldId="282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0:57:26.486" v="185" actId="26606"/>
          <ac:spMkLst>
            <pc:docMk/>
            <pc:sldMk cId="315084235" sldId="28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0:57:26.486" v="185" actId="26606"/>
          <ac:picMkLst>
            <pc:docMk/>
            <pc:sldMk cId="315084235" sldId="282"/>
            <ac:picMk id="5" creationId="{1F8C9EB3-3B6A-E033-44C7-A847FF428926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02540660" sldId="282"/>
        </pc:sldMkLst>
      </pc:sldChg>
      <pc:sldChg chg="addSp delSp modSp new mod setBg">
        <pc:chgData name="Vaish, Atul" userId="7ccb0e09-277b-41f6-84b3-8b671d171081" providerId="ADAL" clId="{54C28946-39FF-440E-8EF0-BE1CF5688AE1}" dt="2023-02-27T11:00:53.717" v="188" actId="26606"/>
        <pc:sldMkLst>
          <pc:docMk/>
          <pc:sldMk cId="735454671" sldId="283"/>
        </pc:sldMkLst>
        <pc:spChg chg="del">
          <ac:chgData name="Vaish, Atul" userId="7ccb0e09-277b-41f6-84b3-8b671d171081" providerId="ADAL" clId="{54C28946-39FF-440E-8EF0-BE1CF5688AE1}" dt="2023-02-27T11:00:53.717" v="188" actId="26606"/>
          <ac:spMkLst>
            <pc:docMk/>
            <pc:sldMk cId="735454671" sldId="283"/>
            <ac:spMk id="2" creationId="{38C34B3A-5799-54EC-CF78-F07030FB9B10}"/>
          </ac:spMkLst>
        </pc:spChg>
        <pc:spChg chg="del">
          <ac:chgData name="Vaish, Atul" userId="7ccb0e09-277b-41f6-84b3-8b671d171081" providerId="ADAL" clId="{54C28946-39FF-440E-8EF0-BE1CF5688AE1}" dt="2023-02-27T11:00:52.393" v="187" actId="22"/>
          <ac:spMkLst>
            <pc:docMk/>
            <pc:sldMk cId="735454671" sldId="283"/>
            <ac:spMk id="3" creationId="{3690D243-CC17-528B-EAC0-286E88ACD44F}"/>
          </ac:spMkLst>
        </pc:spChg>
        <pc:spChg chg="add">
          <ac:chgData name="Vaish, Atul" userId="7ccb0e09-277b-41f6-84b3-8b671d171081" providerId="ADAL" clId="{54C28946-39FF-440E-8EF0-BE1CF5688AE1}" dt="2023-02-27T11:00:53.717" v="188" actId="26606"/>
          <ac:spMkLst>
            <pc:docMk/>
            <pc:sldMk cId="735454671" sldId="283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00:53.717" v="188" actId="26606"/>
          <ac:spMkLst>
            <pc:docMk/>
            <pc:sldMk cId="735454671" sldId="28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00:53.717" v="188" actId="26606"/>
          <ac:picMkLst>
            <pc:docMk/>
            <pc:sldMk cId="735454671" sldId="283"/>
            <ac:picMk id="5" creationId="{A89F4580-1FF5-0724-950A-A5EA37B0714C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323019949" sldId="283"/>
        </pc:sldMkLst>
      </pc:sldChg>
      <pc:sldChg chg="addSp delSp modSp new mod setBg">
        <pc:chgData name="Vaish, Atul" userId="7ccb0e09-277b-41f6-84b3-8b671d171081" providerId="ADAL" clId="{54C28946-39FF-440E-8EF0-BE1CF5688AE1}" dt="2023-02-27T11:04:53.905" v="191" actId="26606"/>
        <pc:sldMkLst>
          <pc:docMk/>
          <pc:sldMk cId="2431122045" sldId="284"/>
        </pc:sldMkLst>
        <pc:spChg chg="del">
          <ac:chgData name="Vaish, Atul" userId="7ccb0e09-277b-41f6-84b3-8b671d171081" providerId="ADAL" clId="{54C28946-39FF-440E-8EF0-BE1CF5688AE1}" dt="2023-02-27T11:04:53.905" v="191" actId="26606"/>
          <ac:spMkLst>
            <pc:docMk/>
            <pc:sldMk cId="2431122045" sldId="284"/>
            <ac:spMk id="2" creationId="{029DDAB9-C9E3-E1E7-8F6A-F9B677D015E9}"/>
          </ac:spMkLst>
        </pc:spChg>
        <pc:spChg chg="del">
          <ac:chgData name="Vaish, Atul" userId="7ccb0e09-277b-41f6-84b3-8b671d171081" providerId="ADAL" clId="{54C28946-39FF-440E-8EF0-BE1CF5688AE1}" dt="2023-02-27T11:04:50.501" v="190" actId="22"/>
          <ac:spMkLst>
            <pc:docMk/>
            <pc:sldMk cId="2431122045" sldId="284"/>
            <ac:spMk id="3" creationId="{6ADEE391-2C3D-63C7-1FAD-565A41945DAE}"/>
          </ac:spMkLst>
        </pc:spChg>
        <pc:spChg chg="add">
          <ac:chgData name="Vaish, Atul" userId="7ccb0e09-277b-41f6-84b3-8b671d171081" providerId="ADAL" clId="{54C28946-39FF-440E-8EF0-BE1CF5688AE1}" dt="2023-02-27T11:04:53.905" v="191" actId="26606"/>
          <ac:spMkLst>
            <pc:docMk/>
            <pc:sldMk cId="2431122045" sldId="284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04:53.905" v="191" actId="26606"/>
          <ac:spMkLst>
            <pc:docMk/>
            <pc:sldMk cId="2431122045" sldId="284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04:53.905" v="191" actId="26606"/>
          <ac:picMkLst>
            <pc:docMk/>
            <pc:sldMk cId="2431122045" sldId="284"/>
            <ac:picMk id="5" creationId="{8ACCE769-CB74-A63C-4457-9B0860DE92BF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049094895" sldId="284"/>
        </pc:sldMkLst>
      </pc:sldChg>
      <pc:sldChg chg="addSp delSp modSp new mod setBg">
        <pc:chgData name="Vaish, Atul" userId="7ccb0e09-277b-41f6-84b3-8b671d171081" providerId="ADAL" clId="{54C28946-39FF-440E-8EF0-BE1CF5688AE1}" dt="2023-02-27T11:06:02.410" v="194" actId="26606"/>
        <pc:sldMkLst>
          <pc:docMk/>
          <pc:sldMk cId="1225183600" sldId="285"/>
        </pc:sldMkLst>
        <pc:spChg chg="del">
          <ac:chgData name="Vaish, Atul" userId="7ccb0e09-277b-41f6-84b3-8b671d171081" providerId="ADAL" clId="{54C28946-39FF-440E-8EF0-BE1CF5688AE1}" dt="2023-02-27T11:06:02.410" v="194" actId="26606"/>
          <ac:spMkLst>
            <pc:docMk/>
            <pc:sldMk cId="1225183600" sldId="285"/>
            <ac:spMk id="2" creationId="{8D847865-6407-75E6-4710-8430AA748A98}"/>
          </ac:spMkLst>
        </pc:spChg>
        <pc:spChg chg="del">
          <ac:chgData name="Vaish, Atul" userId="7ccb0e09-277b-41f6-84b3-8b671d171081" providerId="ADAL" clId="{54C28946-39FF-440E-8EF0-BE1CF5688AE1}" dt="2023-02-27T11:06:00.975" v="193" actId="22"/>
          <ac:spMkLst>
            <pc:docMk/>
            <pc:sldMk cId="1225183600" sldId="285"/>
            <ac:spMk id="3" creationId="{4D54BB54-6C37-823F-2993-E0C855CE0F7D}"/>
          </ac:spMkLst>
        </pc:spChg>
        <pc:spChg chg="add">
          <ac:chgData name="Vaish, Atul" userId="7ccb0e09-277b-41f6-84b3-8b671d171081" providerId="ADAL" clId="{54C28946-39FF-440E-8EF0-BE1CF5688AE1}" dt="2023-02-27T11:06:02.410" v="194" actId="26606"/>
          <ac:spMkLst>
            <pc:docMk/>
            <pc:sldMk cId="1225183600" sldId="285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06:02.410" v="194" actId="26606"/>
          <ac:spMkLst>
            <pc:docMk/>
            <pc:sldMk cId="1225183600" sldId="28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06:02.410" v="194" actId="26606"/>
          <ac:picMkLst>
            <pc:docMk/>
            <pc:sldMk cId="1225183600" sldId="285"/>
            <ac:picMk id="5" creationId="{6FC5C1FA-1887-50A0-DE3B-324E8AB3C991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1:08:41.158" v="197" actId="26606"/>
        <pc:sldMkLst>
          <pc:docMk/>
          <pc:sldMk cId="2136987486" sldId="286"/>
        </pc:sldMkLst>
        <pc:spChg chg="del">
          <ac:chgData name="Vaish, Atul" userId="7ccb0e09-277b-41f6-84b3-8b671d171081" providerId="ADAL" clId="{54C28946-39FF-440E-8EF0-BE1CF5688AE1}" dt="2023-02-27T11:08:41.158" v="197" actId="26606"/>
          <ac:spMkLst>
            <pc:docMk/>
            <pc:sldMk cId="2136987486" sldId="286"/>
            <ac:spMk id="2" creationId="{B281B631-F010-88F3-1295-E22160451485}"/>
          </ac:spMkLst>
        </pc:spChg>
        <pc:spChg chg="del">
          <ac:chgData name="Vaish, Atul" userId="7ccb0e09-277b-41f6-84b3-8b671d171081" providerId="ADAL" clId="{54C28946-39FF-440E-8EF0-BE1CF5688AE1}" dt="2023-02-27T11:08:38.733" v="196" actId="22"/>
          <ac:spMkLst>
            <pc:docMk/>
            <pc:sldMk cId="2136987486" sldId="286"/>
            <ac:spMk id="3" creationId="{76869568-22E4-C67F-C32B-A9ACF42C9D61}"/>
          </ac:spMkLst>
        </pc:spChg>
        <pc:spChg chg="add">
          <ac:chgData name="Vaish, Atul" userId="7ccb0e09-277b-41f6-84b3-8b671d171081" providerId="ADAL" clId="{54C28946-39FF-440E-8EF0-BE1CF5688AE1}" dt="2023-02-27T11:08:41.158" v="197" actId="26606"/>
          <ac:spMkLst>
            <pc:docMk/>
            <pc:sldMk cId="2136987486" sldId="286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08:41.158" v="197" actId="26606"/>
          <ac:spMkLst>
            <pc:docMk/>
            <pc:sldMk cId="2136987486" sldId="28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08:41.158" v="197" actId="26606"/>
          <ac:picMkLst>
            <pc:docMk/>
            <pc:sldMk cId="2136987486" sldId="286"/>
            <ac:picMk id="5" creationId="{67F24C45-4305-B73C-0ECD-6F194662F4F1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549310808" sldId="286"/>
        </pc:sldMkLst>
      </pc:sldChg>
      <pc:sldChg chg="addSp delSp modSp new mod setBg">
        <pc:chgData name="Vaish, Atul" userId="7ccb0e09-277b-41f6-84b3-8b671d171081" providerId="ADAL" clId="{54C28946-39FF-440E-8EF0-BE1CF5688AE1}" dt="2023-02-27T11:10:36.111" v="200" actId="26606"/>
        <pc:sldMkLst>
          <pc:docMk/>
          <pc:sldMk cId="1355049079" sldId="287"/>
        </pc:sldMkLst>
        <pc:spChg chg="del">
          <ac:chgData name="Vaish, Atul" userId="7ccb0e09-277b-41f6-84b3-8b671d171081" providerId="ADAL" clId="{54C28946-39FF-440E-8EF0-BE1CF5688AE1}" dt="2023-02-27T11:10:36.111" v="200" actId="26606"/>
          <ac:spMkLst>
            <pc:docMk/>
            <pc:sldMk cId="1355049079" sldId="287"/>
            <ac:spMk id="2" creationId="{C39FDF4B-7985-ECA1-597F-564B05310040}"/>
          </ac:spMkLst>
        </pc:spChg>
        <pc:spChg chg="del">
          <ac:chgData name="Vaish, Atul" userId="7ccb0e09-277b-41f6-84b3-8b671d171081" providerId="ADAL" clId="{54C28946-39FF-440E-8EF0-BE1CF5688AE1}" dt="2023-02-27T11:10:34.750" v="199" actId="22"/>
          <ac:spMkLst>
            <pc:docMk/>
            <pc:sldMk cId="1355049079" sldId="287"/>
            <ac:spMk id="3" creationId="{356F650F-E287-27EE-DA1F-375D256CBF8F}"/>
          </ac:spMkLst>
        </pc:spChg>
        <pc:spChg chg="add">
          <ac:chgData name="Vaish, Atul" userId="7ccb0e09-277b-41f6-84b3-8b671d171081" providerId="ADAL" clId="{54C28946-39FF-440E-8EF0-BE1CF5688AE1}" dt="2023-02-27T11:10:36.111" v="200" actId="26606"/>
          <ac:spMkLst>
            <pc:docMk/>
            <pc:sldMk cId="1355049079" sldId="287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10:36.111" v="200" actId="26606"/>
          <ac:spMkLst>
            <pc:docMk/>
            <pc:sldMk cId="1355049079" sldId="28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10:36.111" v="200" actId="26606"/>
          <ac:picMkLst>
            <pc:docMk/>
            <pc:sldMk cId="1355049079" sldId="287"/>
            <ac:picMk id="5" creationId="{FF5B1D7C-0F0E-C715-D398-12252F118720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378133506" sldId="287"/>
        </pc:sldMkLst>
      </pc:sldChg>
      <pc:sldChg chg="addSp delSp modSp new mod setBg">
        <pc:chgData name="Vaish, Atul" userId="7ccb0e09-277b-41f6-84b3-8b671d171081" providerId="ADAL" clId="{54C28946-39FF-440E-8EF0-BE1CF5688AE1}" dt="2023-02-27T11:12:36.189" v="203" actId="26606"/>
        <pc:sldMkLst>
          <pc:docMk/>
          <pc:sldMk cId="2205366802" sldId="288"/>
        </pc:sldMkLst>
        <pc:spChg chg="del">
          <ac:chgData name="Vaish, Atul" userId="7ccb0e09-277b-41f6-84b3-8b671d171081" providerId="ADAL" clId="{54C28946-39FF-440E-8EF0-BE1CF5688AE1}" dt="2023-02-27T11:12:36.189" v="203" actId="26606"/>
          <ac:spMkLst>
            <pc:docMk/>
            <pc:sldMk cId="2205366802" sldId="288"/>
            <ac:spMk id="2" creationId="{F9718EA1-C942-0FB1-E7F5-D097A2133501}"/>
          </ac:spMkLst>
        </pc:spChg>
        <pc:spChg chg="del">
          <ac:chgData name="Vaish, Atul" userId="7ccb0e09-277b-41f6-84b3-8b671d171081" providerId="ADAL" clId="{54C28946-39FF-440E-8EF0-BE1CF5688AE1}" dt="2023-02-27T11:12:34.710" v="202" actId="22"/>
          <ac:spMkLst>
            <pc:docMk/>
            <pc:sldMk cId="2205366802" sldId="288"/>
            <ac:spMk id="3" creationId="{47A6E38A-9FD4-C279-ABE8-20246A8041E2}"/>
          </ac:spMkLst>
        </pc:spChg>
        <pc:spChg chg="add">
          <ac:chgData name="Vaish, Atul" userId="7ccb0e09-277b-41f6-84b3-8b671d171081" providerId="ADAL" clId="{54C28946-39FF-440E-8EF0-BE1CF5688AE1}" dt="2023-02-27T11:12:36.189" v="203" actId="26606"/>
          <ac:spMkLst>
            <pc:docMk/>
            <pc:sldMk cId="2205366802" sldId="288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12:36.189" v="203" actId="26606"/>
          <ac:spMkLst>
            <pc:docMk/>
            <pc:sldMk cId="2205366802" sldId="288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12:36.189" v="203" actId="26606"/>
          <ac:picMkLst>
            <pc:docMk/>
            <pc:sldMk cId="2205366802" sldId="288"/>
            <ac:picMk id="5" creationId="{F06F27A7-36C9-6F35-B454-CED84570462E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732636695" sldId="28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770205045" sldId="289"/>
        </pc:sldMkLst>
      </pc:sldChg>
      <pc:sldChg chg="addSp delSp modSp new mod setBg">
        <pc:chgData name="Vaish, Atul" userId="7ccb0e09-277b-41f6-84b3-8b671d171081" providerId="ADAL" clId="{54C28946-39FF-440E-8EF0-BE1CF5688AE1}" dt="2023-02-27T11:13:43.448" v="206" actId="26606"/>
        <pc:sldMkLst>
          <pc:docMk/>
          <pc:sldMk cId="3085635980" sldId="289"/>
        </pc:sldMkLst>
        <pc:spChg chg="del">
          <ac:chgData name="Vaish, Atul" userId="7ccb0e09-277b-41f6-84b3-8b671d171081" providerId="ADAL" clId="{54C28946-39FF-440E-8EF0-BE1CF5688AE1}" dt="2023-02-27T11:13:43.448" v="206" actId="26606"/>
          <ac:spMkLst>
            <pc:docMk/>
            <pc:sldMk cId="3085635980" sldId="289"/>
            <ac:spMk id="2" creationId="{74649EF7-F522-FD9A-80F2-7372EBC371B8}"/>
          </ac:spMkLst>
        </pc:spChg>
        <pc:spChg chg="del">
          <ac:chgData name="Vaish, Atul" userId="7ccb0e09-277b-41f6-84b3-8b671d171081" providerId="ADAL" clId="{54C28946-39FF-440E-8EF0-BE1CF5688AE1}" dt="2023-02-27T11:13:42.021" v="205" actId="22"/>
          <ac:spMkLst>
            <pc:docMk/>
            <pc:sldMk cId="3085635980" sldId="289"/>
            <ac:spMk id="3" creationId="{7DBC2368-57B4-03B1-2C38-B4A693043460}"/>
          </ac:spMkLst>
        </pc:spChg>
        <pc:spChg chg="add">
          <ac:chgData name="Vaish, Atul" userId="7ccb0e09-277b-41f6-84b3-8b671d171081" providerId="ADAL" clId="{54C28946-39FF-440E-8EF0-BE1CF5688AE1}" dt="2023-02-27T11:13:43.448" v="206" actId="26606"/>
          <ac:spMkLst>
            <pc:docMk/>
            <pc:sldMk cId="3085635980" sldId="289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13:43.448" v="206" actId="26606"/>
          <ac:spMkLst>
            <pc:docMk/>
            <pc:sldMk cId="3085635980" sldId="28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13:43.448" v="206" actId="26606"/>
          <ac:picMkLst>
            <pc:docMk/>
            <pc:sldMk cId="3085635980" sldId="289"/>
            <ac:picMk id="5" creationId="{423D1850-053C-2D65-B1B8-ED2B0C32C0EF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789660416" sldId="290"/>
        </pc:sldMkLst>
      </pc:sldChg>
      <pc:sldChg chg="addSp delSp modSp new mod setBg">
        <pc:chgData name="Vaish, Atul" userId="7ccb0e09-277b-41f6-84b3-8b671d171081" providerId="ADAL" clId="{54C28946-39FF-440E-8EF0-BE1CF5688AE1}" dt="2023-02-27T11:14:18.884" v="209" actId="26606"/>
        <pc:sldMkLst>
          <pc:docMk/>
          <pc:sldMk cId="4155374867" sldId="290"/>
        </pc:sldMkLst>
        <pc:spChg chg="del">
          <ac:chgData name="Vaish, Atul" userId="7ccb0e09-277b-41f6-84b3-8b671d171081" providerId="ADAL" clId="{54C28946-39FF-440E-8EF0-BE1CF5688AE1}" dt="2023-02-27T11:14:18.884" v="209" actId="26606"/>
          <ac:spMkLst>
            <pc:docMk/>
            <pc:sldMk cId="4155374867" sldId="290"/>
            <ac:spMk id="2" creationId="{AA044DA8-40C7-B1F7-B84C-CD03E4EF6788}"/>
          </ac:spMkLst>
        </pc:spChg>
        <pc:spChg chg="del">
          <ac:chgData name="Vaish, Atul" userId="7ccb0e09-277b-41f6-84b3-8b671d171081" providerId="ADAL" clId="{54C28946-39FF-440E-8EF0-BE1CF5688AE1}" dt="2023-02-27T11:14:17.223" v="208" actId="22"/>
          <ac:spMkLst>
            <pc:docMk/>
            <pc:sldMk cId="4155374867" sldId="290"/>
            <ac:spMk id="3" creationId="{69FD95AF-34F9-11A6-B1F3-DEC979238602}"/>
          </ac:spMkLst>
        </pc:spChg>
        <pc:spChg chg="add">
          <ac:chgData name="Vaish, Atul" userId="7ccb0e09-277b-41f6-84b3-8b671d171081" providerId="ADAL" clId="{54C28946-39FF-440E-8EF0-BE1CF5688AE1}" dt="2023-02-27T11:14:18.884" v="209" actId="26606"/>
          <ac:spMkLst>
            <pc:docMk/>
            <pc:sldMk cId="4155374867" sldId="290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14:18.884" v="209" actId="26606"/>
          <ac:spMkLst>
            <pc:docMk/>
            <pc:sldMk cId="4155374867" sldId="29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14:18.884" v="209" actId="26606"/>
          <ac:picMkLst>
            <pc:docMk/>
            <pc:sldMk cId="4155374867" sldId="290"/>
            <ac:picMk id="5" creationId="{26B7802A-06EB-88F4-95E7-1D68A6EDAFA5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35477723" sldId="291"/>
        </pc:sldMkLst>
      </pc:sldChg>
      <pc:sldChg chg="addSp delSp modSp new mod setBg">
        <pc:chgData name="Vaish, Atul" userId="7ccb0e09-277b-41f6-84b3-8b671d171081" providerId="ADAL" clId="{54C28946-39FF-440E-8EF0-BE1CF5688AE1}" dt="2023-02-27T11:15:25.463" v="212" actId="26606"/>
        <pc:sldMkLst>
          <pc:docMk/>
          <pc:sldMk cId="3407823875" sldId="291"/>
        </pc:sldMkLst>
        <pc:spChg chg="del">
          <ac:chgData name="Vaish, Atul" userId="7ccb0e09-277b-41f6-84b3-8b671d171081" providerId="ADAL" clId="{54C28946-39FF-440E-8EF0-BE1CF5688AE1}" dt="2023-02-27T11:15:25.463" v="212" actId="26606"/>
          <ac:spMkLst>
            <pc:docMk/>
            <pc:sldMk cId="3407823875" sldId="291"/>
            <ac:spMk id="2" creationId="{2DE57124-CD03-6E64-A228-FE1D15ACB7E1}"/>
          </ac:spMkLst>
        </pc:spChg>
        <pc:spChg chg="del">
          <ac:chgData name="Vaish, Atul" userId="7ccb0e09-277b-41f6-84b3-8b671d171081" providerId="ADAL" clId="{54C28946-39FF-440E-8EF0-BE1CF5688AE1}" dt="2023-02-27T11:15:23.641" v="211" actId="22"/>
          <ac:spMkLst>
            <pc:docMk/>
            <pc:sldMk cId="3407823875" sldId="291"/>
            <ac:spMk id="3" creationId="{2F8BFFF0-9388-2228-0A99-481E16E5A4FE}"/>
          </ac:spMkLst>
        </pc:spChg>
        <pc:spChg chg="add">
          <ac:chgData name="Vaish, Atul" userId="7ccb0e09-277b-41f6-84b3-8b671d171081" providerId="ADAL" clId="{54C28946-39FF-440E-8EF0-BE1CF5688AE1}" dt="2023-02-27T11:15:25.463" v="212" actId="26606"/>
          <ac:spMkLst>
            <pc:docMk/>
            <pc:sldMk cId="3407823875" sldId="291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1:15:25.463" v="212" actId="26606"/>
          <ac:spMkLst>
            <pc:docMk/>
            <pc:sldMk cId="3407823875" sldId="29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1:15:25.463" v="212" actId="26606"/>
          <ac:picMkLst>
            <pc:docMk/>
            <pc:sldMk cId="3407823875" sldId="291"/>
            <ac:picMk id="5" creationId="{FA30B842-4CA7-3DF4-DC0F-6CE84185AAC8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2:14:24.689" v="215" actId="26606"/>
        <pc:sldMkLst>
          <pc:docMk/>
          <pc:sldMk cId="691096150" sldId="292"/>
        </pc:sldMkLst>
        <pc:spChg chg="del">
          <ac:chgData name="Vaish, Atul" userId="7ccb0e09-277b-41f6-84b3-8b671d171081" providerId="ADAL" clId="{54C28946-39FF-440E-8EF0-BE1CF5688AE1}" dt="2023-02-27T12:14:24.689" v="215" actId="26606"/>
          <ac:spMkLst>
            <pc:docMk/>
            <pc:sldMk cId="691096150" sldId="292"/>
            <ac:spMk id="2" creationId="{13B73F06-8286-F1DF-1065-EE6A7BF205CF}"/>
          </ac:spMkLst>
        </pc:spChg>
        <pc:spChg chg="del">
          <ac:chgData name="Vaish, Atul" userId="7ccb0e09-277b-41f6-84b3-8b671d171081" providerId="ADAL" clId="{54C28946-39FF-440E-8EF0-BE1CF5688AE1}" dt="2023-02-27T12:14:21.692" v="214" actId="22"/>
          <ac:spMkLst>
            <pc:docMk/>
            <pc:sldMk cId="691096150" sldId="292"/>
            <ac:spMk id="3" creationId="{88D32216-FB27-6EE7-BFC4-9ABCA2AACB97}"/>
          </ac:spMkLst>
        </pc:spChg>
        <pc:spChg chg="add">
          <ac:chgData name="Vaish, Atul" userId="7ccb0e09-277b-41f6-84b3-8b671d171081" providerId="ADAL" clId="{54C28946-39FF-440E-8EF0-BE1CF5688AE1}" dt="2023-02-27T12:14:24.689" v="215" actId="26606"/>
          <ac:spMkLst>
            <pc:docMk/>
            <pc:sldMk cId="691096150" sldId="292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14:24.689" v="215" actId="26606"/>
          <ac:spMkLst>
            <pc:docMk/>
            <pc:sldMk cId="691096150" sldId="29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2:14:24.689" v="215" actId="26606"/>
          <ac:picMkLst>
            <pc:docMk/>
            <pc:sldMk cId="691096150" sldId="292"/>
            <ac:picMk id="5" creationId="{0EFC29DC-38E5-1F6D-E8CF-755C92A29391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350768333" sldId="292"/>
        </pc:sldMkLst>
      </pc:sldChg>
      <pc:sldChg chg="addSp delSp modSp new mod setBg">
        <pc:chgData name="Vaish, Atul" userId="7ccb0e09-277b-41f6-84b3-8b671d171081" providerId="ADAL" clId="{54C28946-39FF-440E-8EF0-BE1CF5688AE1}" dt="2023-02-27T12:16:22.889" v="218" actId="26606"/>
        <pc:sldMkLst>
          <pc:docMk/>
          <pc:sldMk cId="74503203" sldId="293"/>
        </pc:sldMkLst>
        <pc:spChg chg="del">
          <ac:chgData name="Vaish, Atul" userId="7ccb0e09-277b-41f6-84b3-8b671d171081" providerId="ADAL" clId="{54C28946-39FF-440E-8EF0-BE1CF5688AE1}" dt="2023-02-27T12:16:22.889" v="218" actId="26606"/>
          <ac:spMkLst>
            <pc:docMk/>
            <pc:sldMk cId="74503203" sldId="293"/>
            <ac:spMk id="2" creationId="{27B13889-25FD-599B-0E59-1B818C386E98}"/>
          </ac:spMkLst>
        </pc:spChg>
        <pc:spChg chg="del">
          <ac:chgData name="Vaish, Atul" userId="7ccb0e09-277b-41f6-84b3-8b671d171081" providerId="ADAL" clId="{54C28946-39FF-440E-8EF0-BE1CF5688AE1}" dt="2023-02-27T12:16:20.768" v="217" actId="22"/>
          <ac:spMkLst>
            <pc:docMk/>
            <pc:sldMk cId="74503203" sldId="293"/>
            <ac:spMk id="3" creationId="{B47CC466-19A0-B6B3-A453-05426DE8FBD8}"/>
          </ac:spMkLst>
        </pc:spChg>
        <pc:spChg chg="add">
          <ac:chgData name="Vaish, Atul" userId="7ccb0e09-277b-41f6-84b3-8b671d171081" providerId="ADAL" clId="{54C28946-39FF-440E-8EF0-BE1CF5688AE1}" dt="2023-02-27T12:16:22.889" v="218" actId="26606"/>
          <ac:spMkLst>
            <pc:docMk/>
            <pc:sldMk cId="74503203" sldId="293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16:22.889" v="218" actId="26606"/>
          <ac:spMkLst>
            <pc:docMk/>
            <pc:sldMk cId="74503203" sldId="29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2:16:22.889" v="218" actId="26606"/>
          <ac:picMkLst>
            <pc:docMk/>
            <pc:sldMk cId="74503203" sldId="293"/>
            <ac:picMk id="5" creationId="{59A88744-8C82-32C6-B426-B332D67F8750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142952634" sldId="293"/>
        </pc:sldMkLst>
      </pc:sldChg>
      <pc:sldChg chg="addSp delSp modSp new mod setBg">
        <pc:chgData name="Vaish, Atul" userId="7ccb0e09-277b-41f6-84b3-8b671d171081" providerId="ADAL" clId="{54C28946-39FF-440E-8EF0-BE1CF5688AE1}" dt="2023-02-27T12:22:49.082" v="227" actId="26606"/>
        <pc:sldMkLst>
          <pc:docMk/>
          <pc:sldMk cId="136534059" sldId="294"/>
        </pc:sldMkLst>
        <pc:spChg chg="del">
          <ac:chgData name="Vaish, Atul" userId="7ccb0e09-277b-41f6-84b3-8b671d171081" providerId="ADAL" clId="{54C28946-39FF-440E-8EF0-BE1CF5688AE1}" dt="2023-02-27T12:22:49.082" v="227" actId="26606"/>
          <ac:spMkLst>
            <pc:docMk/>
            <pc:sldMk cId="136534059" sldId="294"/>
            <ac:spMk id="2" creationId="{2A1E0A80-9B03-64FD-4E5B-001B6C099483}"/>
          </ac:spMkLst>
        </pc:spChg>
        <pc:spChg chg="del">
          <ac:chgData name="Vaish, Atul" userId="7ccb0e09-277b-41f6-84b3-8b671d171081" providerId="ADAL" clId="{54C28946-39FF-440E-8EF0-BE1CF5688AE1}" dt="2023-02-27T12:22:47.150" v="226" actId="22"/>
          <ac:spMkLst>
            <pc:docMk/>
            <pc:sldMk cId="136534059" sldId="294"/>
            <ac:spMk id="3" creationId="{9AA62454-7587-9384-1027-74ED93676904}"/>
          </ac:spMkLst>
        </pc:spChg>
        <pc:spChg chg="add">
          <ac:chgData name="Vaish, Atul" userId="7ccb0e09-277b-41f6-84b3-8b671d171081" providerId="ADAL" clId="{54C28946-39FF-440E-8EF0-BE1CF5688AE1}" dt="2023-02-27T12:22:49.082" v="227" actId="26606"/>
          <ac:spMkLst>
            <pc:docMk/>
            <pc:sldMk cId="136534059" sldId="294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22:49.082" v="227" actId="26606"/>
          <ac:spMkLst>
            <pc:docMk/>
            <pc:sldMk cId="136534059" sldId="294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2:22:49.082" v="227" actId="26606"/>
          <ac:picMkLst>
            <pc:docMk/>
            <pc:sldMk cId="136534059" sldId="294"/>
            <ac:picMk id="5" creationId="{A5711116-A947-EEF4-300A-70191F4C0F99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157454890" sldId="29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827047074" sldId="295"/>
        </pc:sldMkLst>
      </pc:sldChg>
      <pc:sldChg chg="addSp delSp modSp new mod setBg">
        <pc:chgData name="Vaish, Atul" userId="7ccb0e09-277b-41f6-84b3-8b671d171081" providerId="ADAL" clId="{54C28946-39FF-440E-8EF0-BE1CF5688AE1}" dt="2023-02-27T12:18:04.535" v="222" actId="26606"/>
        <pc:sldMkLst>
          <pc:docMk/>
          <pc:sldMk cId="2098357720" sldId="295"/>
        </pc:sldMkLst>
        <pc:spChg chg="del">
          <ac:chgData name="Vaish, Atul" userId="7ccb0e09-277b-41f6-84b3-8b671d171081" providerId="ADAL" clId="{54C28946-39FF-440E-8EF0-BE1CF5688AE1}" dt="2023-02-27T12:18:04.535" v="222" actId="26606"/>
          <ac:spMkLst>
            <pc:docMk/>
            <pc:sldMk cId="2098357720" sldId="295"/>
            <ac:spMk id="2" creationId="{B5238179-03BC-12A9-18C0-B885A21A950F}"/>
          </ac:spMkLst>
        </pc:spChg>
        <pc:spChg chg="del">
          <ac:chgData name="Vaish, Atul" userId="7ccb0e09-277b-41f6-84b3-8b671d171081" providerId="ADAL" clId="{54C28946-39FF-440E-8EF0-BE1CF5688AE1}" dt="2023-02-27T12:18:03.139" v="221" actId="22"/>
          <ac:spMkLst>
            <pc:docMk/>
            <pc:sldMk cId="2098357720" sldId="295"/>
            <ac:spMk id="3" creationId="{AD310949-808A-B1F8-738A-086881DEF3FB}"/>
          </ac:spMkLst>
        </pc:spChg>
        <pc:spChg chg="add">
          <ac:chgData name="Vaish, Atul" userId="7ccb0e09-277b-41f6-84b3-8b671d171081" providerId="ADAL" clId="{54C28946-39FF-440E-8EF0-BE1CF5688AE1}" dt="2023-02-27T12:18:04.535" v="222" actId="26606"/>
          <ac:spMkLst>
            <pc:docMk/>
            <pc:sldMk cId="2098357720" sldId="295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18:04.535" v="222" actId="26606"/>
          <ac:spMkLst>
            <pc:docMk/>
            <pc:sldMk cId="2098357720" sldId="29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2:18:04.535" v="222" actId="26606"/>
          <ac:picMkLst>
            <pc:docMk/>
            <pc:sldMk cId="2098357720" sldId="295"/>
            <ac:picMk id="5" creationId="{D1416E6B-3C95-4F4D-5BF9-7D5ED4CB03A4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2:21:00.294" v="225" actId="26606"/>
        <pc:sldMkLst>
          <pc:docMk/>
          <pc:sldMk cId="1241233632" sldId="296"/>
        </pc:sldMkLst>
        <pc:spChg chg="del">
          <ac:chgData name="Vaish, Atul" userId="7ccb0e09-277b-41f6-84b3-8b671d171081" providerId="ADAL" clId="{54C28946-39FF-440E-8EF0-BE1CF5688AE1}" dt="2023-02-27T12:21:00.294" v="225" actId="26606"/>
          <ac:spMkLst>
            <pc:docMk/>
            <pc:sldMk cId="1241233632" sldId="296"/>
            <ac:spMk id="2" creationId="{41E59F83-9976-FF90-85DB-6E237CE3C9EF}"/>
          </ac:spMkLst>
        </pc:spChg>
        <pc:spChg chg="del">
          <ac:chgData name="Vaish, Atul" userId="7ccb0e09-277b-41f6-84b3-8b671d171081" providerId="ADAL" clId="{54C28946-39FF-440E-8EF0-BE1CF5688AE1}" dt="2023-02-27T12:20:58.013" v="224" actId="22"/>
          <ac:spMkLst>
            <pc:docMk/>
            <pc:sldMk cId="1241233632" sldId="296"/>
            <ac:spMk id="3" creationId="{16A8E032-A029-E183-7EC1-A727C692FFFB}"/>
          </ac:spMkLst>
        </pc:spChg>
        <pc:spChg chg="add">
          <ac:chgData name="Vaish, Atul" userId="7ccb0e09-277b-41f6-84b3-8b671d171081" providerId="ADAL" clId="{54C28946-39FF-440E-8EF0-BE1CF5688AE1}" dt="2023-02-27T12:21:00.294" v="225" actId="26606"/>
          <ac:spMkLst>
            <pc:docMk/>
            <pc:sldMk cId="1241233632" sldId="296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21:00.294" v="225" actId="26606"/>
          <ac:spMkLst>
            <pc:docMk/>
            <pc:sldMk cId="1241233632" sldId="29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2:21:00.294" v="225" actId="26606"/>
          <ac:picMkLst>
            <pc:docMk/>
            <pc:sldMk cId="1241233632" sldId="296"/>
            <ac:picMk id="5" creationId="{D714824F-5AEA-245D-D140-9F2D9C25AD82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670001570" sldId="29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769356110" sldId="297"/>
        </pc:sldMkLst>
      </pc:sldChg>
      <pc:sldChg chg="delSp modSp new mod">
        <pc:chgData name="Vaish, Atul" userId="7ccb0e09-277b-41f6-84b3-8b671d171081" providerId="ADAL" clId="{54C28946-39FF-440E-8EF0-BE1CF5688AE1}" dt="2023-02-27T12:32:06.966" v="251" actId="20577"/>
        <pc:sldMkLst>
          <pc:docMk/>
          <pc:sldMk cId="3921181209" sldId="297"/>
        </pc:sldMkLst>
        <pc:spChg chg="mod">
          <ac:chgData name="Vaish, Atul" userId="7ccb0e09-277b-41f6-84b3-8b671d171081" providerId="ADAL" clId="{54C28946-39FF-440E-8EF0-BE1CF5688AE1}" dt="2023-02-27T12:32:06.966" v="251" actId="20577"/>
          <ac:spMkLst>
            <pc:docMk/>
            <pc:sldMk cId="3921181209" sldId="297"/>
            <ac:spMk id="2" creationId="{53A15782-2826-B6B3-4900-539D63E6AB58}"/>
          </ac:spMkLst>
        </pc:spChg>
        <pc:spChg chg="del">
          <ac:chgData name="Vaish, Atul" userId="7ccb0e09-277b-41f6-84b3-8b671d171081" providerId="ADAL" clId="{54C28946-39FF-440E-8EF0-BE1CF5688AE1}" dt="2023-02-27T12:31:55.983" v="229" actId="21"/>
          <ac:spMkLst>
            <pc:docMk/>
            <pc:sldMk cId="3921181209" sldId="297"/>
            <ac:spMk id="3" creationId="{7F1F8223-D699-CE50-CC1C-D0F6289961DC}"/>
          </ac:spMkLst>
        </pc:sp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897301136" sldId="298"/>
        </pc:sldMkLst>
      </pc:sldChg>
      <pc:sldChg chg="addSp delSp modSp new mod setBg">
        <pc:chgData name="Vaish, Atul" userId="7ccb0e09-277b-41f6-84b3-8b671d171081" providerId="ADAL" clId="{54C28946-39FF-440E-8EF0-BE1CF5688AE1}" dt="2023-02-27T12:32:26.584" v="254" actId="26606"/>
        <pc:sldMkLst>
          <pc:docMk/>
          <pc:sldMk cId="2874012577" sldId="298"/>
        </pc:sldMkLst>
        <pc:spChg chg="del">
          <ac:chgData name="Vaish, Atul" userId="7ccb0e09-277b-41f6-84b3-8b671d171081" providerId="ADAL" clId="{54C28946-39FF-440E-8EF0-BE1CF5688AE1}" dt="2023-02-27T12:32:26.584" v="254" actId="26606"/>
          <ac:spMkLst>
            <pc:docMk/>
            <pc:sldMk cId="2874012577" sldId="298"/>
            <ac:spMk id="2" creationId="{981475C0-39EB-5D78-4A64-2AAB9EF342A4}"/>
          </ac:spMkLst>
        </pc:spChg>
        <pc:spChg chg="del">
          <ac:chgData name="Vaish, Atul" userId="7ccb0e09-277b-41f6-84b3-8b671d171081" providerId="ADAL" clId="{54C28946-39FF-440E-8EF0-BE1CF5688AE1}" dt="2023-02-27T12:32:26.584" v="254" actId="26606"/>
          <ac:spMkLst>
            <pc:docMk/>
            <pc:sldMk cId="2874012577" sldId="298"/>
            <ac:spMk id="3" creationId="{BC070083-2965-C52B-5C15-6C1A75AB9812}"/>
          </ac:spMkLst>
        </pc:spChg>
        <pc:spChg chg="add">
          <ac:chgData name="Vaish, Atul" userId="7ccb0e09-277b-41f6-84b3-8b671d171081" providerId="ADAL" clId="{54C28946-39FF-440E-8EF0-BE1CF5688AE1}" dt="2023-02-27T12:32:26.584" v="254" actId="26606"/>
          <ac:spMkLst>
            <pc:docMk/>
            <pc:sldMk cId="2874012577" sldId="298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32:26.584" v="254" actId="26606"/>
          <ac:spMkLst>
            <pc:docMk/>
            <pc:sldMk cId="2874012577" sldId="298"/>
            <ac:spMk id="12" creationId="{CB44330D-EA18-4254-AA95-EB49948539B8}"/>
          </ac:spMkLst>
        </pc:spChg>
        <pc:picChg chg="add mod">
          <ac:chgData name="Vaish, Atul" userId="7ccb0e09-277b-41f6-84b3-8b671d171081" providerId="ADAL" clId="{54C28946-39FF-440E-8EF0-BE1CF5688AE1}" dt="2023-02-27T12:32:26.584" v="254" actId="26606"/>
          <ac:picMkLst>
            <pc:docMk/>
            <pc:sldMk cId="2874012577" sldId="298"/>
            <ac:picMk id="5" creationId="{F5D337AB-F968-4B4A-1670-30E3E2F8E9CF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2:34:41.650" v="257" actId="26606"/>
        <pc:sldMkLst>
          <pc:docMk/>
          <pc:sldMk cId="463388929" sldId="299"/>
        </pc:sldMkLst>
        <pc:spChg chg="del">
          <ac:chgData name="Vaish, Atul" userId="7ccb0e09-277b-41f6-84b3-8b671d171081" providerId="ADAL" clId="{54C28946-39FF-440E-8EF0-BE1CF5688AE1}" dt="2023-02-27T12:34:41.650" v="257" actId="26606"/>
          <ac:spMkLst>
            <pc:docMk/>
            <pc:sldMk cId="463388929" sldId="299"/>
            <ac:spMk id="2" creationId="{63D4BEFF-D031-242C-CB90-620C112442FF}"/>
          </ac:spMkLst>
        </pc:spChg>
        <pc:spChg chg="del">
          <ac:chgData name="Vaish, Atul" userId="7ccb0e09-277b-41f6-84b3-8b671d171081" providerId="ADAL" clId="{54C28946-39FF-440E-8EF0-BE1CF5688AE1}" dt="2023-02-27T12:34:41.650" v="257" actId="26606"/>
          <ac:spMkLst>
            <pc:docMk/>
            <pc:sldMk cId="463388929" sldId="299"/>
            <ac:spMk id="3" creationId="{3F767811-3B36-CBF0-EBA0-437C5132F46B}"/>
          </ac:spMkLst>
        </pc:spChg>
        <pc:spChg chg="add">
          <ac:chgData name="Vaish, Atul" userId="7ccb0e09-277b-41f6-84b3-8b671d171081" providerId="ADAL" clId="{54C28946-39FF-440E-8EF0-BE1CF5688AE1}" dt="2023-02-27T12:34:41.650" v="257" actId="26606"/>
          <ac:spMkLst>
            <pc:docMk/>
            <pc:sldMk cId="463388929" sldId="299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34:41.650" v="257" actId="26606"/>
          <ac:spMkLst>
            <pc:docMk/>
            <pc:sldMk cId="463388929" sldId="299"/>
            <ac:spMk id="12" creationId="{CB44330D-EA18-4254-AA95-EB49948539B8}"/>
          </ac:spMkLst>
        </pc:spChg>
        <pc:picChg chg="add mod">
          <ac:chgData name="Vaish, Atul" userId="7ccb0e09-277b-41f6-84b3-8b671d171081" providerId="ADAL" clId="{54C28946-39FF-440E-8EF0-BE1CF5688AE1}" dt="2023-02-27T12:34:41.650" v="257" actId="26606"/>
          <ac:picMkLst>
            <pc:docMk/>
            <pc:sldMk cId="463388929" sldId="299"/>
            <ac:picMk id="5" creationId="{A92865AE-654A-ACA1-7FAB-3EFAF7DF991D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99743434" sldId="299"/>
        </pc:sldMkLst>
      </pc:sldChg>
      <pc:sldChg chg="addSp delSp modSp new mod setBg">
        <pc:chgData name="Vaish, Atul" userId="7ccb0e09-277b-41f6-84b3-8b671d171081" providerId="ADAL" clId="{54C28946-39FF-440E-8EF0-BE1CF5688AE1}" dt="2023-02-27T12:37:00.586" v="292" actId="207"/>
        <pc:sldMkLst>
          <pc:docMk/>
          <pc:sldMk cId="2056935674" sldId="300"/>
        </pc:sldMkLst>
        <pc:spChg chg="del">
          <ac:chgData name="Vaish, Atul" userId="7ccb0e09-277b-41f6-84b3-8b671d171081" providerId="ADAL" clId="{54C28946-39FF-440E-8EF0-BE1CF5688AE1}" dt="2023-02-27T12:36:25.970" v="260" actId="26606"/>
          <ac:spMkLst>
            <pc:docMk/>
            <pc:sldMk cId="2056935674" sldId="300"/>
            <ac:spMk id="2" creationId="{A267C10A-6D53-87BC-FAE6-9567D3BE90C8}"/>
          </ac:spMkLst>
        </pc:spChg>
        <pc:spChg chg="del">
          <ac:chgData name="Vaish, Atul" userId="7ccb0e09-277b-41f6-84b3-8b671d171081" providerId="ADAL" clId="{54C28946-39FF-440E-8EF0-BE1CF5688AE1}" dt="2023-02-27T12:36:24.308" v="259" actId="22"/>
          <ac:spMkLst>
            <pc:docMk/>
            <pc:sldMk cId="2056935674" sldId="300"/>
            <ac:spMk id="3" creationId="{E67F790C-A1C8-079E-2FA7-55F3AE7BFD6B}"/>
          </ac:spMkLst>
        </pc:spChg>
        <pc:spChg chg="add mod">
          <ac:chgData name="Vaish, Atul" userId="7ccb0e09-277b-41f6-84b3-8b671d171081" providerId="ADAL" clId="{54C28946-39FF-440E-8EF0-BE1CF5688AE1}" dt="2023-02-27T12:37:00.586" v="292" actId="207"/>
          <ac:spMkLst>
            <pc:docMk/>
            <pc:sldMk cId="2056935674" sldId="300"/>
            <ac:spMk id="6" creationId="{DE206575-3AAB-C695-E697-16CE7B5E3B1D}"/>
          </ac:spMkLst>
        </pc:spChg>
        <pc:spChg chg="add">
          <ac:chgData name="Vaish, Atul" userId="7ccb0e09-277b-41f6-84b3-8b671d171081" providerId="ADAL" clId="{54C28946-39FF-440E-8EF0-BE1CF5688AE1}" dt="2023-02-27T12:36:25.970" v="260" actId="26606"/>
          <ac:spMkLst>
            <pc:docMk/>
            <pc:sldMk cId="2056935674" sldId="300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2:36:25.970" v="260" actId="26606"/>
          <ac:spMkLst>
            <pc:docMk/>
            <pc:sldMk cId="2056935674" sldId="300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2:36:25.970" v="260" actId="26606"/>
          <ac:picMkLst>
            <pc:docMk/>
            <pc:sldMk cId="2056935674" sldId="300"/>
            <ac:picMk id="5" creationId="{49FC84AF-B646-2460-3E9A-6FE7DE9DAAFB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124183683" sldId="300"/>
        </pc:sldMkLst>
      </pc:sldChg>
      <pc:sldChg chg="addSp delSp modSp new mod setBg">
        <pc:chgData name="Vaish, Atul" userId="7ccb0e09-277b-41f6-84b3-8b671d171081" providerId="ADAL" clId="{54C28946-39FF-440E-8EF0-BE1CF5688AE1}" dt="2023-02-27T13:10:11.283" v="295" actId="26606"/>
        <pc:sldMkLst>
          <pc:docMk/>
          <pc:sldMk cId="167719965" sldId="301"/>
        </pc:sldMkLst>
        <pc:spChg chg="del">
          <ac:chgData name="Vaish, Atul" userId="7ccb0e09-277b-41f6-84b3-8b671d171081" providerId="ADAL" clId="{54C28946-39FF-440E-8EF0-BE1CF5688AE1}" dt="2023-02-27T13:10:11.283" v="295" actId="26606"/>
          <ac:spMkLst>
            <pc:docMk/>
            <pc:sldMk cId="167719965" sldId="301"/>
            <ac:spMk id="2" creationId="{F346B75C-F182-F905-2B9F-89A9B2389FA6}"/>
          </ac:spMkLst>
        </pc:spChg>
        <pc:spChg chg="del">
          <ac:chgData name="Vaish, Atul" userId="7ccb0e09-277b-41f6-84b3-8b671d171081" providerId="ADAL" clId="{54C28946-39FF-440E-8EF0-BE1CF5688AE1}" dt="2023-02-27T13:10:08.469" v="294" actId="22"/>
          <ac:spMkLst>
            <pc:docMk/>
            <pc:sldMk cId="167719965" sldId="301"/>
            <ac:spMk id="3" creationId="{4CC81B92-E572-1259-66B6-3531F8704259}"/>
          </ac:spMkLst>
        </pc:spChg>
        <pc:spChg chg="add">
          <ac:chgData name="Vaish, Atul" userId="7ccb0e09-277b-41f6-84b3-8b671d171081" providerId="ADAL" clId="{54C28946-39FF-440E-8EF0-BE1CF5688AE1}" dt="2023-02-27T13:10:11.283" v="295" actId="26606"/>
          <ac:spMkLst>
            <pc:docMk/>
            <pc:sldMk cId="167719965" sldId="301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10:11.283" v="295" actId="26606"/>
          <ac:spMkLst>
            <pc:docMk/>
            <pc:sldMk cId="167719965" sldId="30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10:11.283" v="295" actId="26606"/>
          <ac:picMkLst>
            <pc:docMk/>
            <pc:sldMk cId="167719965" sldId="301"/>
            <ac:picMk id="5" creationId="{6F5A2FFE-C798-BFA4-8515-F8572EED1C22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045057160" sldId="30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746893176" sldId="302"/>
        </pc:sldMkLst>
      </pc:sldChg>
      <pc:sldChg chg="addSp delSp modSp new mod setBg">
        <pc:chgData name="Vaish, Atul" userId="7ccb0e09-277b-41f6-84b3-8b671d171081" providerId="ADAL" clId="{54C28946-39FF-440E-8EF0-BE1CF5688AE1}" dt="2023-02-27T13:12:47.872" v="298" actId="26606"/>
        <pc:sldMkLst>
          <pc:docMk/>
          <pc:sldMk cId="3609928366" sldId="302"/>
        </pc:sldMkLst>
        <pc:spChg chg="del">
          <ac:chgData name="Vaish, Atul" userId="7ccb0e09-277b-41f6-84b3-8b671d171081" providerId="ADAL" clId="{54C28946-39FF-440E-8EF0-BE1CF5688AE1}" dt="2023-02-27T13:12:47.872" v="298" actId="26606"/>
          <ac:spMkLst>
            <pc:docMk/>
            <pc:sldMk cId="3609928366" sldId="302"/>
            <ac:spMk id="2" creationId="{975883EA-9CF8-60FF-2420-C2F78ECD6089}"/>
          </ac:spMkLst>
        </pc:spChg>
        <pc:spChg chg="del">
          <ac:chgData name="Vaish, Atul" userId="7ccb0e09-277b-41f6-84b3-8b671d171081" providerId="ADAL" clId="{54C28946-39FF-440E-8EF0-BE1CF5688AE1}" dt="2023-02-27T13:12:46.092" v="297" actId="22"/>
          <ac:spMkLst>
            <pc:docMk/>
            <pc:sldMk cId="3609928366" sldId="302"/>
            <ac:spMk id="3" creationId="{6A121986-BD4C-0EC3-9999-4EC55811BBEF}"/>
          </ac:spMkLst>
        </pc:spChg>
        <pc:spChg chg="add">
          <ac:chgData name="Vaish, Atul" userId="7ccb0e09-277b-41f6-84b3-8b671d171081" providerId="ADAL" clId="{54C28946-39FF-440E-8EF0-BE1CF5688AE1}" dt="2023-02-27T13:12:47.872" v="298" actId="26606"/>
          <ac:spMkLst>
            <pc:docMk/>
            <pc:sldMk cId="3609928366" sldId="302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12:47.872" v="298" actId="26606"/>
          <ac:spMkLst>
            <pc:docMk/>
            <pc:sldMk cId="3609928366" sldId="30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12:47.872" v="298" actId="26606"/>
          <ac:picMkLst>
            <pc:docMk/>
            <pc:sldMk cId="3609928366" sldId="302"/>
            <ac:picMk id="5" creationId="{73D41CB2-B461-AA7B-71DC-078891B9EFFC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636870786" sldId="303"/>
        </pc:sldMkLst>
      </pc:sldChg>
      <pc:sldChg chg="addSp delSp modSp new mod setBg">
        <pc:chgData name="Vaish, Atul" userId="7ccb0e09-277b-41f6-84b3-8b671d171081" providerId="ADAL" clId="{54C28946-39FF-440E-8EF0-BE1CF5688AE1}" dt="2023-02-27T13:18:10.944" v="301" actId="26606"/>
        <pc:sldMkLst>
          <pc:docMk/>
          <pc:sldMk cId="3795661170" sldId="303"/>
        </pc:sldMkLst>
        <pc:spChg chg="del">
          <ac:chgData name="Vaish, Atul" userId="7ccb0e09-277b-41f6-84b3-8b671d171081" providerId="ADAL" clId="{54C28946-39FF-440E-8EF0-BE1CF5688AE1}" dt="2023-02-27T13:18:10.944" v="301" actId="26606"/>
          <ac:spMkLst>
            <pc:docMk/>
            <pc:sldMk cId="3795661170" sldId="303"/>
            <ac:spMk id="2" creationId="{79D570FA-86E2-03D9-B869-484497B87B07}"/>
          </ac:spMkLst>
        </pc:spChg>
        <pc:spChg chg="del">
          <ac:chgData name="Vaish, Atul" userId="7ccb0e09-277b-41f6-84b3-8b671d171081" providerId="ADAL" clId="{54C28946-39FF-440E-8EF0-BE1CF5688AE1}" dt="2023-02-27T13:18:09.094" v="300" actId="22"/>
          <ac:spMkLst>
            <pc:docMk/>
            <pc:sldMk cId="3795661170" sldId="303"/>
            <ac:spMk id="3" creationId="{A4FA4767-AF8B-9687-0C7E-A8F0B05D8442}"/>
          </ac:spMkLst>
        </pc:spChg>
        <pc:spChg chg="add">
          <ac:chgData name="Vaish, Atul" userId="7ccb0e09-277b-41f6-84b3-8b671d171081" providerId="ADAL" clId="{54C28946-39FF-440E-8EF0-BE1CF5688AE1}" dt="2023-02-27T13:18:10.944" v="301" actId="26606"/>
          <ac:spMkLst>
            <pc:docMk/>
            <pc:sldMk cId="3795661170" sldId="303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18:10.944" v="301" actId="26606"/>
          <ac:spMkLst>
            <pc:docMk/>
            <pc:sldMk cId="3795661170" sldId="30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18:10.944" v="301" actId="26606"/>
          <ac:picMkLst>
            <pc:docMk/>
            <pc:sldMk cId="3795661170" sldId="303"/>
            <ac:picMk id="5" creationId="{A0649E05-E844-7E64-80FB-BFEE6112169E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317028039" sldId="304"/>
        </pc:sldMkLst>
      </pc:sldChg>
      <pc:sldChg chg="addSp delSp modSp new mod setBg">
        <pc:chgData name="Vaish, Atul" userId="7ccb0e09-277b-41f6-84b3-8b671d171081" providerId="ADAL" clId="{54C28946-39FF-440E-8EF0-BE1CF5688AE1}" dt="2023-02-27T13:19:58.060" v="309" actId="26606"/>
        <pc:sldMkLst>
          <pc:docMk/>
          <pc:sldMk cId="4132301539" sldId="304"/>
        </pc:sldMkLst>
        <pc:spChg chg="del">
          <ac:chgData name="Vaish, Atul" userId="7ccb0e09-277b-41f6-84b3-8b671d171081" providerId="ADAL" clId="{54C28946-39FF-440E-8EF0-BE1CF5688AE1}" dt="2023-02-27T13:19:37.156" v="304" actId="26606"/>
          <ac:spMkLst>
            <pc:docMk/>
            <pc:sldMk cId="4132301539" sldId="304"/>
            <ac:spMk id="2" creationId="{8EFD4596-F548-0A5C-7530-158AFB64E4BC}"/>
          </ac:spMkLst>
        </pc:spChg>
        <pc:spChg chg="del">
          <ac:chgData name="Vaish, Atul" userId="7ccb0e09-277b-41f6-84b3-8b671d171081" providerId="ADAL" clId="{54C28946-39FF-440E-8EF0-BE1CF5688AE1}" dt="2023-02-27T13:19:21.252" v="303" actId="22"/>
          <ac:spMkLst>
            <pc:docMk/>
            <pc:sldMk cId="4132301539" sldId="304"/>
            <ac:spMk id="3" creationId="{F45F82C4-DEF1-8F0C-BCF7-4D02AA051BC9}"/>
          </ac:spMkLst>
        </pc:spChg>
        <pc:spChg chg="add del mod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7" creationId="{7405D9F1-C36B-9897-2732-3DA6A7CF4309}"/>
          </ac:spMkLst>
        </pc:spChg>
        <pc:spChg chg="add del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10" creationId="{32BC26D8-82FB-445E-AA49-62A77D7C1EE0}"/>
          </ac:spMkLst>
        </pc:spChg>
        <pc:spChg chg="add del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12" creationId="{CB44330D-EA18-4254-AA95-EB49948539B8}"/>
          </ac:spMkLst>
        </pc:spChg>
        <pc:spChg chg="add del">
          <ac:chgData name="Vaish, Atul" userId="7ccb0e09-277b-41f6-84b3-8b671d171081" providerId="ADAL" clId="{54C28946-39FF-440E-8EF0-BE1CF5688AE1}" dt="2023-02-27T13:19:58.055" v="308" actId="26606"/>
          <ac:spMkLst>
            <pc:docMk/>
            <pc:sldMk cId="4132301539" sldId="304"/>
            <ac:spMk id="17" creationId="{32BC26D8-82FB-445E-AA49-62A77D7C1EE0}"/>
          </ac:spMkLst>
        </pc:spChg>
        <pc:spChg chg="add del">
          <ac:chgData name="Vaish, Atul" userId="7ccb0e09-277b-41f6-84b3-8b671d171081" providerId="ADAL" clId="{54C28946-39FF-440E-8EF0-BE1CF5688AE1}" dt="2023-02-27T13:19:58.055" v="308" actId="26606"/>
          <ac:spMkLst>
            <pc:docMk/>
            <pc:sldMk cId="4132301539" sldId="304"/>
            <ac:spMk id="19" creationId="{CB44330D-EA18-4254-AA95-EB49948539B8}"/>
          </ac:spMkLst>
        </pc:spChg>
        <pc:spChg chg="add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21" creationId="{2633B3B5-CC90-43F0-8714-D31D1F3F0209}"/>
          </ac:spMkLst>
        </pc:spChg>
        <pc:spChg chg="add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22" creationId="{AB8C311F-7253-4AED-9701-7FC0708C41C7}"/>
          </ac:spMkLst>
        </pc:spChg>
        <pc:spChg chg="add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23" creationId="{A8D57A06-A426-446D-B02C-A2DC6B62E45E}"/>
          </ac:spMkLst>
        </pc:spChg>
        <pc:spChg chg="add">
          <ac:chgData name="Vaish, Atul" userId="7ccb0e09-277b-41f6-84b3-8b671d171081" providerId="ADAL" clId="{54C28946-39FF-440E-8EF0-BE1CF5688AE1}" dt="2023-02-27T13:19:58.060" v="309" actId="26606"/>
          <ac:spMkLst>
            <pc:docMk/>
            <pc:sldMk cId="4132301539" sldId="304"/>
            <ac:spMk id="24" creationId="{E2384209-CB15-4CDF-9D31-C44FD9A3F20D}"/>
          </ac:spMkLst>
        </pc:spChg>
        <pc:picChg chg="add del mod ord">
          <ac:chgData name="Vaish, Atul" userId="7ccb0e09-277b-41f6-84b3-8b671d171081" providerId="ADAL" clId="{54C28946-39FF-440E-8EF0-BE1CF5688AE1}" dt="2023-02-27T13:19:50.319" v="305" actId="478"/>
          <ac:picMkLst>
            <pc:docMk/>
            <pc:sldMk cId="4132301539" sldId="304"/>
            <ac:picMk id="5" creationId="{2D43A4A9-8436-29D9-E7B2-971E04BEF819}"/>
          </ac:picMkLst>
        </pc:picChg>
        <pc:picChg chg="add mod">
          <ac:chgData name="Vaish, Atul" userId="7ccb0e09-277b-41f6-84b3-8b671d171081" providerId="ADAL" clId="{54C28946-39FF-440E-8EF0-BE1CF5688AE1}" dt="2023-02-27T13:19:58.060" v="309" actId="26606"/>
          <ac:picMkLst>
            <pc:docMk/>
            <pc:sldMk cId="4132301539" sldId="304"/>
            <ac:picMk id="9" creationId="{8E9EC3F7-6F60-1AA4-4B43-F8A8C7403F42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148761629" sldId="305"/>
        </pc:sldMkLst>
      </pc:sldChg>
      <pc:sldChg chg="addSp delSp modSp new mod setBg">
        <pc:chgData name="Vaish, Atul" userId="7ccb0e09-277b-41f6-84b3-8b671d171081" providerId="ADAL" clId="{54C28946-39FF-440E-8EF0-BE1CF5688AE1}" dt="2023-02-27T13:23:00.953" v="312" actId="26606"/>
        <pc:sldMkLst>
          <pc:docMk/>
          <pc:sldMk cId="4199793039" sldId="305"/>
        </pc:sldMkLst>
        <pc:spChg chg="del">
          <ac:chgData name="Vaish, Atul" userId="7ccb0e09-277b-41f6-84b3-8b671d171081" providerId="ADAL" clId="{54C28946-39FF-440E-8EF0-BE1CF5688AE1}" dt="2023-02-27T13:23:00.953" v="312" actId="26606"/>
          <ac:spMkLst>
            <pc:docMk/>
            <pc:sldMk cId="4199793039" sldId="305"/>
            <ac:spMk id="2" creationId="{E3E7E08F-AC8D-7ADA-D9BB-E88725059EDB}"/>
          </ac:spMkLst>
        </pc:spChg>
        <pc:spChg chg="del">
          <ac:chgData name="Vaish, Atul" userId="7ccb0e09-277b-41f6-84b3-8b671d171081" providerId="ADAL" clId="{54C28946-39FF-440E-8EF0-BE1CF5688AE1}" dt="2023-02-27T13:22:59.278" v="311" actId="22"/>
          <ac:spMkLst>
            <pc:docMk/>
            <pc:sldMk cId="4199793039" sldId="305"/>
            <ac:spMk id="3" creationId="{85667367-2A84-80C4-E3F3-6D023A531657}"/>
          </ac:spMkLst>
        </pc:spChg>
        <pc:spChg chg="add">
          <ac:chgData name="Vaish, Atul" userId="7ccb0e09-277b-41f6-84b3-8b671d171081" providerId="ADAL" clId="{54C28946-39FF-440E-8EF0-BE1CF5688AE1}" dt="2023-02-27T13:23:00.953" v="312" actId="26606"/>
          <ac:spMkLst>
            <pc:docMk/>
            <pc:sldMk cId="4199793039" sldId="305"/>
            <ac:spMk id="10" creationId="{AB8C311F-7253-4AED-9701-7FC0708C41C7}"/>
          </ac:spMkLst>
        </pc:spChg>
        <pc:spChg chg="add">
          <ac:chgData name="Vaish, Atul" userId="7ccb0e09-277b-41f6-84b3-8b671d171081" providerId="ADAL" clId="{54C28946-39FF-440E-8EF0-BE1CF5688AE1}" dt="2023-02-27T13:23:00.953" v="312" actId="26606"/>
          <ac:spMkLst>
            <pc:docMk/>
            <pc:sldMk cId="4199793039" sldId="305"/>
            <ac:spMk id="12" creationId="{E2384209-CB15-4CDF-9D31-C44FD9A3F20D}"/>
          </ac:spMkLst>
        </pc:spChg>
        <pc:spChg chg="add">
          <ac:chgData name="Vaish, Atul" userId="7ccb0e09-277b-41f6-84b3-8b671d171081" providerId="ADAL" clId="{54C28946-39FF-440E-8EF0-BE1CF5688AE1}" dt="2023-02-27T13:23:00.953" v="312" actId="26606"/>
          <ac:spMkLst>
            <pc:docMk/>
            <pc:sldMk cId="4199793039" sldId="305"/>
            <ac:spMk id="14" creationId="{2633B3B5-CC90-43F0-8714-D31D1F3F0209}"/>
          </ac:spMkLst>
        </pc:spChg>
        <pc:spChg chg="add">
          <ac:chgData name="Vaish, Atul" userId="7ccb0e09-277b-41f6-84b3-8b671d171081" providerId="ADAL" clId="{54C28946-39FF-440E-8EF0-BE1CF5688AE1}" dt="2023-02-27T13:23:00.953" v="312" actId="26606"/>
          <ac:spMkLst>
            <pc:docMk/>
            <pc:sldMk cId="4199793039" sldId="305"/>
            <ac:spMk id="16" creationId="{A8D57A06-A426-446D-B02C-A2DC6B62E45E}"/>
          </ac:spMkLst>
        </pc:spChg>
        <pc:picChg chg="add mod ord">
          <ac:chgData name="Vaish, Atul" userId="7ccb0e09-277b-41f6-84b3-8b671d171081" providerId="ADAL" clId="{54C28946-39FF-440E-8EF0-BE1CF5688AE1}" dt="2023-02-27T13:23:00.953" v="312" actId="26606"/>
          <ac:picMkLst>
            <pc:docMk/>
            <pc:sldMk cId="4199793039" sldId="305"/>
            <ac:picMk id="5" creationId="{61B08A1B-D28B-E696-4837-33875A79A429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3:26:17.171" v="315" actId="26606"/>
        <pc:sldMkLst>
          <pc:docMk/>
          <pc:sldMk cId="2186723426" sldId="306"/>
        </pc:sldMkLst>
        <pc:spChg chg="del">
          <ac:chgData name="Vaish, Atul" userId="7ccb0e09-277b-41f6-84b3-8b671d171081" providerId="ADAL" clId="{54C28946-39FF-440E-8EF0-BE1CF5688AE1}" dt="2023-02-27T13:26:17.171" v="315" actId="26606"/>
          <ac:spMkLst>
            <pc:docMk/>
            <pc:sldMk cId="2186723426" sldId="306"/>
            <ac:spMk id="2" creationId="{2382B24F-3132-B007-BF8F-E1A1E82B5DDE}"/>
          </ac:spMkLst>
        </pc:spChg>
        <pc:spChg chg="del">
          <ac:chgData name="Vaish, Atul" userId="7ccb0e09-277b-41f6-84b3-8b671d171081" providerId="ADAL" clId="{54C28946-39FF-440E-8EF0-BE1CF5688AE1}" dt="2023-02-27T13:26:15.311" v="314" actId="22"/>
          <ac:spMkLst>
            <pc:docMk/>
            <pc:sldMk cId="2186723426" sldId="306"/>
            <ac:spMk id="3" creationId="{0538D631-3AC5-D6D8-8791-FD857F3D042F}"/>
          </ac:spMkLst>
        </pc:spChg>
        <pc:spChg chg="add">
          <ac:chgData name="Vaish, Atul" userId="7ccb0e09-277b-41f6-84b3-8b671d171081" providerId="ADAL" clId="{54C28946-39FF-440E-8EF0-BE1CF5688AE1}" dt="2023-02-27T13:26:17.171" v="315" actId="26606"/>
          <ac:spMkLst>
            <pc:docMk/>
            <pc:sldMk cId="2186723426" sldId="306"/>
            <ac:spMk id="10" creationId="{AB8C311F-7253-4AED-9701-7FC0708C41C7}"/>
          </ac:spMkLst>
        </pc:spChg>
        <pc:spChg chg="add">
          <ac:chgData name="Vaish, Atul" userId="7ccb0e09-277b-41f6-84b3-8b671d171081" providerId="ADAL" clId="{54C28946-39FF-440E-8EF0-BE1CF5688AE1}" dt="2023-02-27T13:26:17.171" v="315" actId="26606"/>
          <ac:spMkLst>
            <pc:docMk/>
            <pc:sldMk cId="2186723426" sldId="306"/>
            <ac:spMk id="12" creationId="{E2384209-CB15-4CDF-9D31-C44FD9A3F20D}"/>
          </ac:spMkLst>
        </pc:spChg>
        <pc:spChg chg="add">
          <ac:chgData name="Vaish, Atul" userId="7ccb0e09-277b-41f6-84b3-8b671d171081" providerId="ADAL" clId="{54C28946-39FF-440E-8EF0-BE1CF5688AE1}" dt="2023-02-27T13:26:17.171" v="315" actId="26606"/>
          <ac:spMkLst>
            <pc:docMk/>
            <pc:sldMk cId="2186723426" sldId="306"/>
            <ac:spMk id="14" creationId="{2633B3B5-CC90-43F0-8714-D31D1F3F0209}"/>
          </ac:spMkLst>
        </pc:spChg>
        <pc:spChg chg="add">
          <ac:chgData name="Vaish, Atul" userId="7ccb0e09-277b-41f6-84b3-8b671d171081" providerId="ADAL" clId="{54C28946-39FF-440E-8EF0-BE1CF5688AE1}" dt="2023-02-27T13:26:17.171" v="315" actId="26606"/>
          <ac:spMkLst>
            <pc:docMk/>
            <pc:sldMk cId="2186723426" sldId="306"/>
            <ac:spMk id="16" creationId="{A8D57A06-A426-446D-B02C-A2DC6B62E45E}"/>
          </ac:spMkLst>
        </pc:spChg>
        <pc:picChg chg="add mod ord">
          <ac:chgData name="Vaish, Atul" userId="7ccb0e09-277b-41f6-84b3-8b671d171081" providerId="ADAL" clId="{54C28946-39FF-440E-8EF0-BE1CF5688AE1}" dt="2023-02-27T13:26:17.171" v="315" actId="26606"/>
          <ac:picMkLst>
            <pc:docMk/>
            <pc:sldMk cId="2186723426" sldId="306"/>
            <ac:picMk id="5" creationId="{DAD59602-C8E5-A33A-38BC-7E6E6F1A9046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275403212" sldId="306"/>
        </pc:sldMkLst>
      </pc:sldChg>
      <pc:sldChg chg="addSp delSp modSp new mod setBg">
        <pc:chgData name="Vaish, Atul" userId="7ccb0e09-277b-41f6-84b3-8b671d171081" providerId="ADAL" clId="{54C28946-39FF-440E-8EF0-BE1CF5688AE1}" dt="2023-02-27T13:28:27.250" v="318" actId="26606"/>
        <pc:sldMkLst>
          <pc:docMk/>
          <pc:sldMk cId="246762982" sldId="307"/>
        </pc:sldMkLst>
        <pc:spChg chg="del">
          <ac:chgData name="Vaish, Atul" userId="7ccb0e09-277b-41f6-84b3-8b671d171081" providerId="ADAL" clId="{54C28946-39FF-440E-8EF0-BE1CF5688AE1}" dt="2023-02-27T13:28:27.250" v="318" actId="26606"/>
          <ac:spMkLst>
            <pc:docMk/>
            <pc:sldMk cId="246762982" sldId="307"/>
            <ac:spMk id="2" creationId="{FA12966F-6D40-0AA0-8A27-AB8663EA8378}"/>
          </ac:spMkLst>
        </pc:spChg>
        <pc:spChg chg="del">
          <ac:chgData name="Vaish, Atul" userId="7ccb0e09-277b-41f6-84b3-8b671d171081" providerId="ADAL" clId="{54C28946-39FF-440E-8EF0-BE1CF5688AE1}" dt="2023-02-27T13:28:25.189" v="317" actId="22"/>
          <ac:spMkLst>
            <pc:docMk/>
            <pc:sldMk cId="246762982" sldId="307"/>
            <ac:spMk id="3" creationId="{C517482C-33DC-F5FF-7EF1-0B96E2D11E24}"/>
          </ac:spMkLst>
        </pc:spChg>
        <pc:spChg chg="add">
          <ac:chgData name="Vaish, Atul" userId="7ccb0e09-277b-41f6-84b3-8b671d171081" providerId="ADAL" clId="{54C28946-39FF-440E-8EF0-BE1CF5688AE1}" dt="2023-02-27T13:28:27.250" v="318" actId="26606"/>
          <ac:spMkLst>
            <pc:docMk/>
            <pc:sldMk cId="246762982" sldId="307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28:27.250" v="318" actId="26606"/>
          <ac:spMkLst>
            <pc:docMk/>
            <pc:sldMk cId="246762982" sldId="307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28:27.250" v="318" actId="26606"/>
          <ac:picMkLst>
            <pc:docMk/>
            <pc:sldMk cId="246762982" sldId="307"/>
            <ac:picMk id="5" creationId="{F3117AB3-FFE8-EEC6-2716-515E0EB9079B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865313661" sldId="30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098393540" sldId="308"/>
        </pc:sldMkLst>
      </pc:sldChg>
      <pc:sldChg chg="addSp delSp modSp new mod setBg setClrOvrMap">
        <pc:chgData name="Vaish, Atul" userId="7ccb0e09-277b-41f6-84b3-8b671d171081" providerId="ADAL" clId="{54C28946-39FF-440E-8EF0-BE1CF5688AE1}" dt="2023-02-27T13:42:05.692" v="385" actId="26606"/>
        <pc:sldMkLst>
          <pc:docMk/>
          <pc:sldMk cId="1322048314" sldId="308"/>
        </pc:sldMkLst>
        <pc:spChg chg="mod">
          <ac:chgData name="Vaish, Atul" userId="7ccb0e09-277b-41f6-84b3-8b671d171081" providerId="ADAL" clId="{54C28946-39FF-440E-8EF0-BE1CF5688AE1}" dt="2023-02-27T13:42:05.692" v="385" actId="26606"/>
          <ac:spMkLst>
            <pc:docMk/>
            <pc:sldMk cId="1322048314" sldId="308"/>
            <ac:spMk id="2" creationId="{A8B24371-223C-4874-290D-9716221BD5D5}"/>
          </ac:spMkLst>
        </pc:spChg>
        <pc:spChg chg="del">
          <ac:chgData name="Vaish, Atul" userId="7ccb0e09-277b-41f6-84b3-8b671d171081" providerId="ADAL" clId="{54C28946-39FF-440E-8EF0-BE1CF5688AE1}" dt="2023-02-27T13:36:52.176" v="323" actId="21"/>
          <ac:spMkLst>
            <pc:docMk/>
            <pc:sldMk cId="1322048314" sldId="308"/>
            <ac:spMk id="3" creationId="{A9C6A7B5-7F2D-A4EA-54E8-8DD179B92AE4}"/>
          </ac:spMkLst>
        </pc:spChg>
        <pc:spChg chg="add">
          <ac:chgData name="Vaish, Atul" userId="7ccb0e09-277b-41f6-84b3-8b671d171081" providerId="ADAL" clId="{54C28946-39FF-440E-8EF0-BE1CF5688AE1}" dt="2023-02-27T13:42:05.692" v="385" actId="26606"/>
          <ac:spMkLst>
            <pc:docMk/>
            <pc:sldMk cId="1322048314" sldId="308"/>
            <ac:spMk id="7" creationId="{66B332A4-D438-4773-A77F-5ED49A448D9D}"/>
          </ac:spMkLst>
        </pc:spChg>
        <pc:spChg chg="add">
          <ac:chgData name="Vaish, Atul" userId="7ccb0e09-277b-41f6-84b3-8b671d171081" providerId="ADAL" clId="{54C28946-39FF-440E-8EF0-BE1CF5688AE1}" dt="2023-02-27T13:42:05.692" v="385" actId="26606"/>
          <ac:spMkLst>
            <pc:docMk/>
            <pc:sldMk cId="1322048314" sldId="308"/>
            <ac:spMk id="9" creationId="{DF9AD32D-FF05-44F4-BD4D-9CEE89B71EB9}"/>
          </ac:spMkLst>
        </pc:spChg>
      </pc:sldChg>
      <pc:sldChg chg="addSp delSp modSp new mod setBg">
        <pc:chgData name="Vaish, Atul" userId="7ccb0e09-277b-41f6-84b3-8b671d171081" providerId="ADAL" clId="{54C28946-39FF-440E-8EF0-BE1CF5688AE1}" dt="2023-02-27T13:37:22.147" v="366" actId="26606"/>
        <pc:sldMkLst>
          <pc:docMk/>
          <pc:sldMk cId="531317280" sldId="309"/>
        </pc:sldMkLst>
        <pc:spChg chg="del">
          <ac:chgData name="Vaish, Atul" userId="7ccb0e09-277b-41f6-84b3-8b671d171081" providerId="ADAL" clId="{54C28946-39FF-440E-8EF0-BE1CF5688AE1}" dt="2023-02-27T13:37:22.147" v="366" actId="26606"/>
          <ac:spMkLst>
            <pc:docMk/>
            <pc:sldMk cId="531317280" sldId="309"/>
            <ac:spMk id="2" creationId="{DCD8D16D-B815-70BA-F5D8-9B558BB3BF65}"/>
          </ac:spMkLst>
        </pc:spChg>
        <pc:spChg chg="del">
          <ac:chgData name="Vaish, Atul" userId="7ccb0e09-277b-41f6-84b3-8b671d171081" providerId="ADAL" clId="{54C28946-39FF-440E-8EF0-BE1CF5688AE1}" dt="2023-02-27T13:37:20.343" v="365" actId="22"/>
          <ac:spMkLst>
            <pc:docMk/>
            <pc:sldMk cId="531317280" sldId="309"/>
            <ac:spMk id="3" creationId="{5D33DB61-3977-F07D-1B37-4ACE1731FCA8}"/>
          </ac:spMkLst>
        </pc:spChg>
        <pc:spChg chg="add">
          <ac:chgData name="Vaish, Atul" userId="7ccb0e09-277b-41f6-84b3-8b671d171081" providerId="ADAL" clId="{54C28946-39FF-440E-8EF0-BE1CF5688AE1}" dt="2023-02-27T13:37:22.147" v="366" actId="26606"/>
          <ac:spMkLst>
            <pc:docMk/>
            <pc:sldMk cId="531317280" sldId="309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37:22.147" v="366" actId="26606"/>
          <ac:spMkLst>
            <pc:docMk/>
            <pc:sldMk cId="531317280" sldId="309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37:22.147" v="366" actId="26606"/>
          <ac:picMkLst>
            <pc:docMk/>
            <pc:sldMk cId="531317280" sldId="309"/>
            <ac:picMk id="5" creationId="{981C9B69-CB0B-7399-35C0-DA76225510CD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80361098" sldId="310"/>
        </pc:sldMkLst>
      </pc:sldChg>
      <pc:sldChg chg="addSp delSp modSp new mod setBg">
        <pc:chgData name="Vaish, Atul" userId="7ccb0e09-277b-41f6-84b3-8b671d171081" providerId="ADAL" clId="{54C28946-39FF-440E-8EF0-BE1CF5688AE1}" dt="2023-02-27T13:37:43.209" v="369" actId="26606"/>
        <pc:sldMkLst>
          <pc:docMk/>
          <pc:sldMk cId="1276026475" sldId="310"/>
        </pc:sldMkLst>
        <pc:spChg chg="del">
          <ac:chgData name="Vaish, Atul" userId="7ccb0e09-277b-41f6-84b3-8b671d171081" providerId="ADAL" clId="{54C28946-39FF-440E-8EF0-BE1CF5688AE1}" dt="2023-02-27T13:37:43.209" v="369" actId="26606"/>
          <ac:spMkLst>
            <pc:docMk/>
            <pc:sldMk cId="1276026475" sldId="310"/>
            <ac:spMk id="2" creationId="{7B35DDF2-653A-0F37-A08C-8B21C24A6EC8}"/>
          </ac:spMkLst>
        </pc:spChg>
        <pc:spChg chg="del">
          <ac:chgData name="Vaish, Atul" userId="7ccb0e09-277b-41f6-84b3-8b671d171081" providerId="ADAL" clId="{54C28946-39FF-440E-8EF0-BE1CF5688AE1}" dt="2023-02-27T13:37:43.209" v="369" actId="26606"/>
          <ac:spMkLst>
            <pc:docMk/>
            <pc:sldMk cId="1276026475" sldId="310"/>
            <ac:spMk id="3" creationId="{D3E1C734-3E94-3A86-7854-7E0995461564}"/>
          </ac:spMkLst>
        </pc:spChg>
        <pc:spChg chg="add">
          <ac:chgData name="Vaish, Atul" userId="7ccb0e09-277b-41f6-84b3-8b671d171081" providerId="ADAL" clId="{54C28946-39FF-440E-8EF0-BE1CF5688AE1}" dt="2023-02-27T13:37:43.209" v="369" actId="26606"/>
          <ac:spMkLst>
            <pc:docMk/>
            <pc:sldMk cId="1276026475" sldId="310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37:43.209" v="369" actId="26606"/>
          <ac:spMkLst>
            <pc:docMk/>
            <pc:sldMk cId="1276026475" sldId="310"/>
            <ac:spMk id="12" creationId="{CB44330D-EA18-4254-AA95-EB49948539B8}"/>
          </ac:spMkLst>
        </pc:spChg>
        <pc:picChg chg="add mod">
          <ac:chgData name="Vaish, Atul" userId="7ccb0e09-277b-41f6-84b3-8b671d171081" providerId="ADAL" clId="{54C28946-39FF-440E-8EF0-BE1CF5688AE1}" dt="2023-02-27T13:37:43.209" v="369" actId="26606"/>
          <ac:picMkLst>
            <pc:docMk/>
            <pc:sldMk cId="1276026475" sldId="310"/>
            <ac:picMk id="5" creationId="{6233420E-E273-C31C-43EA-C227AC013F69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3:38:03.242" v="372" actId="26606"/>
        <pc:sldMkLst>
          <pc:docMk/>
          <pc:sldMk cId="3824873470" sldId="311"/>
        </pc:sldMkLst>
        <pc:spChg chg="del">
          <ac:chgData name="Vaish, Atul" userId="7ccb0e09-277b-41f6-84b3-8b671d171081" providerId="ADAL" clId="{54C28946-39FF-440E-8EF0-BE1CF5688AE1}" dt="2023-02-27T13:38:03.242" v="372" actId="26606"/>
          <ac:spMkLst>
            <pc:docMk/>
            <pc:sldMk cId="3824873470" sldId="311"/>
            <ac:spMk id="2" creationId="{19057E00-ED44-4F72-700D-F0DC78FEDD73}"/>
          </ac:spMkLst>
        </pc:spChg>
        <pc:spChg chg="del">
          <ac:chgData name="Vaish, Atul" userId="7ccb0e09-277b-41f6-84b3-8b671d171081" providerId="ADAL" clId="{54C28946-39FF-440E-8EF0-BE1CF5688AE1}" dt="2023-02-27T13:38:01.761" v="371" actId="22"/>
          <ac:spMkLst>
            <pc:docMk/>
            <pc:sldMk cId="3824873470" sldId="311"/>
            <ac:spMk id="3" creationId="{258CE262-2CD1-18E9-AF38-10CD957796D3}"/>
          </ac:spMkLst>
        </pc:spChg>
        <pc:spChg chg="add">
          <ac:chgData name="Vaish, Atul" userId="7ccb0e09-277b-41f6-84b3-8b671d171081" providerId="ADAL" clId="{54C28946-39FF-440E-8EF0-BE1CF5688AE1}" dt="2023-02-27T13:38:03.242" v="372" actId="26606"/>
          <ac:spMkLst>
            <pc:docMk/>
            <pc:sldMk cId="3824873470" sldId="311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38:03.242" v="372" actId="26606"/>
          <ac:spMkLst>
            <pc:docMk/>
            <pc:sldMk cId="3824873470" sldId="311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38:03.242" v="372" actId="26606"/>
          <ac:picMkLst>
            <pc:docMk/>
            <pc:sldMk cId="3824873470" sldId="311"/>
            <ac:picMk id="5" creationId="{E8257E7C-BF49-8758-B457-5330B7D86840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731402800" sldId="312"/>
        </pc:sldMkLst>
      </pc:sldChg>
      <pc:sldChg chg="addSp delSp modSp new mod setBg">
        <pc:chgData name="Vaish, Atul" userId="7ccb0e09-277b-41f6-84b3-8b671d171081" providerId="ADAL" clId="{54C28946-39FF-440E-8EF0-BE1CF5688AE1}" dt="2023-02-27T13:38:32.037" v="375" actId="26606"/>
        <pc:sldMkLst>
          <pc:docMk/>
          <pc:sldMk cId="961674027" sldId="312"/>
        </pc:sldMkLst>
        <pc:spChg chg="del">
          <ac:chgData name="Vaish, Atul" userId="7ccb0e09-277b-41f6-84b3-8b671d171081" providerId="ADAL" clId="{54C28946-39FF-440E-8EF0-BE1CF5688AE1}" dt="2023-02-27T13:38:32.037" v="375" actId="26606"/>
          <ac:spMkLst>
            <pc:docMk/>
            <pc:sldMk cId="961674027" sldId="312"/>
            <ac:spMk id="2" creationId="{E7EE6DA3-0ABC-7554-F259-471DA8143045}"/>
          </ac:spMkLst>
        </pc:spChg>
        <pc:spChg chg="del">
          <ac:chgData name="Vaish, Atul" userId="7ccb0e09-277b-41f6-84b3-8b671d171081" providerId="ADAL" clId="{54C28946-39FF-440E-8EF0-BE1CF5688AE1}" dt="2023-02-27T13:38:30.391" v="374" actId="22"/>
          <ac:spMkLst>
            <pc:docMk/>
            <pc:sldMk cId="961674027" sldId="312"/>
            <ac:spMk id="3" creationId="{5B3E1E88-CA0D-9924-D285-1D21A8D577BF}"/>
          </ac:spMkLst>
        </pc:spChg>
        <pc:spChg chg="add">
          <ac:chgData name="Vaish, Atul" userId="7ccb0e09-277b-41f6-84b3-8b671d171081" providerId="ADAL" clId="{54C28946-39FF-440E-8EF0-BE1CF5688AE1}" dt="2023-02-27T13:38:32.037" v="375" actId="26606"/>
          <ac:spMkLst>
            <pc:docMk/>
            <pc:sldMk cId="961674027" sldId="312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38:32.037" v="375" actId="26606"/>
          <ac:spMkLst>
            <pc:docMk/>
            <pc:sldMk cId="961674027" sldId="312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38:32.037" v="375" actId="26606"/>
          <ac:picMkLst>
            <pc:docMk/>
            <pc:sldMk cId="961674027" sldId="312"/>
            <ac:picMk id="5" creationId="{A6269EF5-3AC0-7855-C546-8CA21722A646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631166271" sldId="313"/>
        </pc:sldMkLst>
      </pc:sldChg>
      <pc:sldChg chg="addSp delSp modSp new mod setBg">
        <pc:chgData name="Vaish, Atul" userId="7ccb0e09-277b-41f6-84b3-8b671d171081" providerId="ADAL" clId="{54C28946-39FF-440E-8EF0-BE1CF5688AE1}" dt="2023-02-27T13:39:16.904" v="378" actId="26606"/>
        <pc:sldMkLst>
          <pc:docMk/>
          <pc:sldMk cId="3822584716" sldId="313"/>
        </pc:sldMkLst>
        <pc:spChg chg="del">
          <ac:chgData name="Vaish, Atul" userId="7ccb0e09-277b-41f6-84b3-8b671d171081" providerId="ADAL" clId="{54C28946-39FF-440E-8EF0-BE1CF5688AE1}" dt="2023-02-27T13:39:16.904" v="378" actId="26606"/>
          <ac:spMkLst>
            <pc:docMk/>
            <pc:sldMk cId="3822584716" sldId="313"/>
            <ac:spMk id="2" creationId="{29B9AB91-1F52-4800-3ED3-68AFC70F6769}"/>
          </ac:spMkLst>
        </pc:spChg>
        <pc:spChg chg="del">
          <ac:chgData name="Vaish, Atul" userId="7ccb0e09-277b-41f6-84b3-8b671d171081" providerId="ADAL" clId="{54C28946-39FF-440E-8EF0-BE1CF5688AE1}" dt="2023-02-27T13:39:15.424" v="377" actId="22"/>
          <ac:spMkLst>
            <pc:docMk/>
            <pc:sldMk cId="3822584716" sldId="313"/>
            <ac:spMk id="3" creationId="{FA9C7918-36A7-95BE-C356-459B81D84258}"/>
          </ac:spMkLst>
        </pc:spChg>
        <pc:spChg chg="add">
          <ac:chgData name="Vaish, Atul" userId="7ccb0e09-277b-41f6-84b3-8b671d171081" providerId="ADAL" clId="{54C28946-39FF-440E-8EF0-BE1CF5688AE1}" dt="2023-02-27T13:39:16.904" v="378" actId="26606"/>
          <ac:spMkLst>
            <pc:docMk/>
            <pc:sldMk cId="3822584716" sldId="313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39:16.904" v="378" actId="26606"/>
          <ac:spMkLst>
            <pc:docMk/>
            <pc:sldMk cId="3822584716" sldId="313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39:16.904" v="378" actId="26606"/>
          <ac:picMkLst>
            <pc:docMk/>
            <pc:sldMk cId="3822584716" sldId="313"/>
            <ac:picMk id="5" creationId="{759B3E43-7B90-67CD-E844-1C1A902AC91F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945442948" sldId="314"/>
        </pc:sldMkLst>
      </pc:sldChg>
      <pc:sldChg chg="addSp delSp modSp new mod setBg">
        <pc:chgData name="Vaish, Atul" userId="7ccb0e09-277b-41f6-84b3-8b671d171081" providerId="ADAL" clId="{54C28946-39FF-440E-8EF0-BE1CF5688AE1}" dt="2023-02-27T13:40:27.017" v="381" actId="26606"/>
        <pc:sldMkLst>
          <pc:docMk/>
          <pc:sldMk cId="2538142539" sldId="314"/>
        </pc:sldMkLst>
        <pc:spChg chg="del">
          <ac:chgData name="Vaish, Atul" userId="7ccb0e09-277b-41f6-84b3-8b671d171081" providerId="ADAL" clId="{54C28946-39FF-440E-8EF0-BE1CF5688AE1}" dt="2023-02-27T13:40:27.017" v="381" actId="26606"/>
          <ac:spMkLst>
            <pc:docMk/>
            <pc:sldMk cId="2538142539" sldId="314"/>
            <ac:spMk id="2" creationId="{C5C1ABD2-F23C-B5DD-D3CB-B2115320500B}"/>
          </ac:spMkLst>
        </pc:spChg>
        <pc:spChg chg="del">
          <ac:chgData name="Vaish, Atul" userId="7ccb0e09-277b-41f6-84b3-8b671d171081" providerId="ADAL" clId="{54C28946-39FF-440E-8EF0-BE1CF5688AE1}" dt="2023-02-27T13:40:25.708" v="380" actId="22"/>
          <ac:spMkLst>
            <pc:docMk/>
            <pc:sldMk cId="2538142539" sldId="314"/>
            <ac:spMk id="3" creationId="{C74BDC62-4D6C-302A-96BC-785B25D5DF7E}"/>
          </ac:spMkLst>
        </pc:spChg>
        <pc:spChg chg="add">
          <ac:chgData name="Vaish, Atul" userId="7ccb0e09-277b-41f6-84b3-8b671d171081" providerId="ADAL" clId="{54C28946-39FF-440E-8EF0-BE1CF5688AE1}" dt="2023-02-27T13:40:27.017" v="381" actId="26606"/>
          <ac:spMkLst>
            <pc:docMk/>
            <pc:sldMk cId="2538142539" sldId="314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40:27.017" v="381" actId="26606"/>
          <ac:spMkLst>
            <pc:docMk/>
            <pc:sldMk cId="2538142539" sldId="314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40:27.017" v="381" actId="26606"/>
          <ac:picMkLst>
            <pc:docMk/>
            <pc:sldMk cId="2538142539" sldId="314"/>
            <ac:picMk id="5" creationId="{E83D970C-AA80-5D6C-ECBB-F3E81C94B9DF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569266315" sldId="315"/>
        </pc:sldMkLst>
      </pc:sldChg>
      <pc:sldChg chg="addSp delSp modSp new mod setBg">
        <pc:chgData name="Vaish, Atul" userId="7ccb0e09-277b-41f6-84b3-8b671d171081" providerId="ADAL" clId="{54C28946-39FF-440E-8EF0-BE1CF5688AE1}" dt="2023-02-27T13:41:26.143" v="384" actId="26606"/>
        <pc:sldMkLst>
          <pc:docMk/>
          <pc:sldMk cId="1577319362" sldId="315"/>
        </pc:sldMkLst>
        <pc:spChg chg="del">
          <ac:chgData name="Vaish, Atul" userId="7ccb0e09-277b-41f6-84b3-8b671d171081" providerId="ADAL" clId="{54C28946-39FF-440E-8EF0-BE1CF5688AE1}" dt="2023-02-27T13:41:26.143" v="384" actId="26606"/>
          <ac:spMkLst>
            <pc:docMk/>
            <pc:sldMk cId="1577319362" sldId="315"/>
            <ac:spMk id="2" creationId="{E7452A45-CA6C-1187-1FA2-4D54DD8931AE}"/>
          </ac:spMkLst>
        </pc:spChg>
        <pc:spChg chg="del">
          <ac:chgData name="Vaish, Atul" userId="7ccb0e09-277b-41f6-84b3-8b671d171081" providerId="ADAL" clId="{54C28946-39FF-440E-8EF0-BE1CF5688AE1}" dt="2023-02-27T13:41:24.886" v="383" actId="22"/>
          <ac:spMkLst>
            <pc:docMk/>
            <pc:sldMk cId="1577319362" sldId="315"/>
            <ac:spMk id="3" creationId="{EBF947BF-2F51-721F-4CCD-24A241933A00}"/>
          </ac:spMkLst>
        </pc:spChg>
        <pc:spChg chg="add">
          <ac:chgData name="Vaish, Atul" userId="7ccb0e09-277b-41f6-84b3-8b671d171081" providerId="ADAL" clId="{54C28946-39FF-440E-8EF0-BE1CF5688AE1}" dt="2023-02-27T13:41:26.143" v="384" actId="26606"/>
          <ac:spMkLst>
            <pc:docMk/>
            <pc:sldMk cId="1577319362" sldId="315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41:26.143" v="384" actId="26606"/>
          <ac:spMkLst>
            <pc:docMk/>
            <pc:sldMk cId="1577319362" sldId="315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41:26.143" v="384" actId="26606"/>
          <ac:picMkLst>
            <pc:docMk/>
            <pc:sldMk cId="1577319362" sldId="315"/>
            <ac:picMk id="5" creationId="{84E3BC5F-EE98-E763-3C11-FA3C1256865B}"/>
          </ac:picMkLst>
        </pc:picChg>
      </pc:sldChg>
      <pc:sldChg chg="addSp delSp modSp new mod setBg">
        <pc:chgData name="Vaish, Atul" userId="7ccb0e09-277b-41f6-84b3-8b671d171081" providerId="ADAL" clId="{54C28946-39FF-440E-8EF0-BE1CF5688AE1}" dt="2023-02-27T13:43:58.366" v="388" actId="26606"/>
        <pc:sldMkLst>
          <pc:docMk/>
          <pc:sldMk cId="419965220" sldId="316"/>
        </pc:sldMkLst>
        <pc:spChg chg="del">
          <ac:chgData name="Vaish, Atul" userId="7ccb0e09-277b-41f6-84b3-8b671d171081" providerId="ADAL" clId="{54C28946-39FF-440E-8EF0-BE1CF5688AE1}" dt="2023-02-27T13:43:58.366" v="388" actId="26606"/>
          <ac:spMkLst>
            <pc:docMk/>
            <pc:sldMk cId="419965220" sldId="316"/>
            <ac:spMk id="2" creationId="{D3AAA2D0-3F8F-C0F1-76EC-1AD0FA996B8D}"/>
          </ac:spMkLst>
        </pc:spChg>
        <pc:spChg chg="del">
          <ac:chgData name="Vaish, Atul" userId="7ccb0e09-277b-41f6-84b3-8b671d171081" providerId="ADAL" clId="{54C28946-39FF-440E-8EF0-BE1CF5688AE1}" dt="2023-02-27T13:43:56.921" v="387" actId="22"/>
          <ac:spMkLst>
            <pc:docMk/>
            <pc:sldMk cId="419965220" sldId="316"/>
            <ac:spMk id="3" creationId="{9581D89C-E16E-384B-7A75-AAC39559D091}"/>
          </ac:spMkLst>
        </pc:spChg>
        <pc:spChg chg="add">
          <ac:chgData name="Vaish, Atul" userId="7ccb0e09-277b-41f6-84b3-8b671d171081" providerId="ADAL" clId="{54C28946-39FF-440E-8EF0-BE1CF5688AE1}" dt="2023-02-27T13:43:58.366" v="388" actId="26606"/>
          <ac:spMkLst>
            <pc:docMk/>
            <pc:sldMk cId="419965220" sldId="316"/>
            <ac:spMk id="10" creationId="{32BC26D8-82FB-445E-AA49-62A77D7C1EE0}"/>
          </ac:spMkLst>
        </pc:spChg>
        <pc:spChg chg="add">
          <ac:chgData name="Vaish, Atul" userId="7ccb0e09-277b-41f6-84b3-8b671d171081" providerId="ADAL" clId="{54C28946-39FF-440E-8EF0-BE1CF5688AE1}" dt="2023-02-27T13:43:58.366" v="388" actId="26606"/>
          <ac:spMkLst>
            <pc:docMk/>
            <pc:sldMk cId="419965220" sldId="316"/>
            <ac:spMk id="12" creationId="{CB44330D-EA18-4254-AA95-EB49948539B8}"/>
          </ac:spMkLst>
        </pc:spChg>
        <pc:picChg chg="add mod ord">
          <ac:chgData name="Vaish, Atul" userId="7ccb0e09-277b-41f6-84b3-8b671d171081" providerId="ADAL" clId="{54C28946-39FF-440E-8EF0-BE1CF5688AE1}" dt="2023-02-27T13:43:58.366" v="388" actId="26606"/>
          <ac:picMkLst>
            <pc:docMk/>
            <pc:sldMk cId="419965220" sldId="316"/>
            <ac:picMk id="5" creationId="{641BBC70-367B-B1B4-EE17-CFFED00E4C96}"/>
          </ac:picMkLst>
        </pc:picChg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243701588" sldId="31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942403847" sldId="31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036322576" sldId="31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166256630" sldId="31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602421653" sldId="320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088037695" sldId="32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631851604" sldId="322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304714216" sldId="323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838625484" sldId="32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699400856" sldId="325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187926352" sldId="32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948476185" sldId="32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932525522" sldId="32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463178010" sldId="32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27421567" sldId="330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712610205" sldId="33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969433877" sldId="332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317104761" sldId="333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254149368" sldId="33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57478266" sldId="335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7816454" sldId="33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711396413" sldId="33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466553523" sldId="33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626576524" sldId="33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279179098" sldId="340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515028716" sldId="34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031128647" sldId="342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261631625" sldId="343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8989303" sldId="34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095276144" sldId="345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582166630" sldId="34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229687323" sldId="34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250905777" sldId="34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199594679" sldId="34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746788579" sldId="350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109516153" sldId="35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638786158" sldId="352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737041852" sldId="353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172742018" sldId="35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169866529" sldId="355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02712398" sldId="35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176658380" sldId="35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525750506" sldId="35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815629669" sldId="35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509770646" sldId="360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677320164" sldId="36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683597589" sldId="362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597842411" sldId="363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017471709" sldId="36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581241604" sldId="365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829307293" sldId="36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747568206" sldId="367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058965417" sldId="368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202291741" sldId="369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003130019" sldId="370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2575732618" sldId="371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273848160" sldId="372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690011774" sldId="373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4084915761" sldId="374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300675884" sldId="375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1172332117" sldId="376"/>
        </pc:sldMkLst>
      </pc:sldChg>
      <pc:sldChg chg="del">
        <pc:chgData name="Vaish, Atul" userId="7ccb0e09-277b-41f6-84b3-8b671d171081" providerId="ADAL" clId="{54C28946-39FF-440E-8EF0-BE1CF5688AE1}" dt="2023-02-27T08:49:54.168" v="0" actId="2696"/>
        <pc:sldMkLst>
          <pc:docMk/>
          <pc:sldMk cId="3450136230" sldId="377"/>
        </pc:sldMkLst>
      </pc:sldChg>
    </pc:docChg>
  </pc:docChgLst>
  <pc:docChgLst>
    <pc:chgData name="Vaish, Atul" userId="7ccb0e09-277b-41f6-84b3-8b671d171081" providerId="ADAL" clId="{E6A185E8-0074-4133-AD5A-2017986F072B}"/>
    <pc:docChg chg="custSel addSld delSld modSld sldOrd">
      <pc:chgData name="Vaish, Atul" userId="7ccb0e09-277b-41f6-84b3-8b671d171081" providerId="ADAL" clId="{E6A185E8-0074-4133-AD5A-2017986F072B}" dt="2023-02-25T05:58:04.023" v="80"/>
      <pc:docMkLst>
        <pc:docMk/>
      </pc:docMkLst>
      <pc:sldChg chg="modSp mod">
        <pc:chgData name="Vaish, Atul" userId="7ccb0e09-277b-41f6-84b3-8b671d171081" providerId="ADAL" clId="{E6A185E8-0074-4133-AD5A-2017986F072B}" dt="2023-02-25T05:42:10.322" v="37" actId="20577"/>
        <pc:sldMkLst>
          <pc:docMk/>
          <pc:sldMk cId="887408642" sldId="256"/>
        </pc:sldMkLst>
        <pc:spChg chg="mod">
          <ac:chgData name="Vaish, Atul" userId="7ccb0e09-277b-41f6-84b3-8b671d171081" providerId="ADAL" clId="{E6A185E8-0074-4133-AD5A-2017986F072B}" dt="2023-02-25T05:42:02.403" v="14" actId="20577"/>
          <ac:spMkLst>
            <pc:docMk/>
            <pc:sldMk cId="887408642" sldId="256"/>
            <ac:spMk id="2" creationId="{5271B2B7-4C78-9265-9E76-DE40B84BD248}"/>
          </ac:spMkLst>
        </pc:spChg>
        <pc:spChg chg="mod">
          <ac:chgData name="Vaish, Atul" userId="7ccb0e09-277b-41f6-84b3-8b671d171081" providerId="ADAL" clId="{E6A185E8-0074-4133-AD5A-2017986F072B}" dt="2023-02-25T05:42:10.322" v="37" actId="20577"/>
          <ac:spMkLst>
            <pc:docMk/>
            <pc:sldMk cId="887408642" sldId="256"/>
            <ac:spMk id="3" creationId="{F32E9EAB-ECDE-22A3-CA82-1E54C5A48E9A}"/>
          </ac:spMkLst>
        </pc:spChg>
      </pc:sldChg>
      <pc:sldChg chg="del">
        <pc:chgData name="Vaish, Atul" userId="7ccb0e09-277b-41f6-84b3-8b671d171081" providerId="ADAL" clId="{E6A185E8-0074-4133-AD5A-2017986F072B}" dt="2023-02-25T05:51:19.191" v="48" actId="47"/>
        <pc:sldMkLst>
          <pc:docMk/>
          <pc:sldMk cId="3535873324" sldId="257"/>
        </pc:sldMkLst>
      </pc:sldChg>
      <pc:sldChg chg="ord">
        <pc:chgData name="Vaish, Atul" userId="7ccb0e09-277b-41f6-84b3-8b671d171081" providerId="ADAL" clId="{E6A185E8-0074-4133-AD5A-2017986F072B}" dt="2023-02-25T05:52:56.743" v="54"/>
        <pc:sldMkLst>
          <pc:docMk/>
          <pc:sldMk cId="4242565316" sldId="259"/>
        </pc:sldMkLst>
      </pc:sldChg>
      <pc:sldChg chg="addSp delSp modSp new del">
        <pc:chgData name="Vaish, Atul" userId="7ccb0e09-277b-41f6-84b3-8b671d171081" providerId="ADAL" clId="{E6A185E8-0074-4133-AD5A-2017986F072B}" dt="2023-02-25T05:43:08.958" v="45" actId="47"/>
        <pc:sldMkLst>
          <pc:docMk/>
          <pc:sldMk cId="2037098819" sldId="260"/>
        </pc:sldMkLst>
        <pc:graphicFrameChg chg="add del mod">
          <ac:chgData name="Vaish, Atul" userId="7ccb0e09-277b-41f6-84b3-8b671d171081" providerId="ADAL" clId="{E6A185E8-0074-4133-AD5A-2017986F072B}" dt="2023-02-25T05:42:33.145" v="39"/>
          <ac:graphicFrameMkLst>
            <pc:docMk/>
            <pc:sldMk cId="2037098819" sldId="260"/>
            <ac:graphicFrameMk id="4" creationId="{475927C2-EF32-5435-9FA0-73757297C373}"/>
          </ac:graphicFrameMkLst>
        </pc:graphicFrameChg>
        <pc:picChg chg="add del">
          <ac:chgData name="Vaish, Atul" userId="7ccb0e09-277b-41f6-84b3-8b671d171081" providerId="ADAL" clId="{E6A185E8-0074-4133-AD5A-2017986F072B}" dt="2023-02-25T05:42:48.283" v="41"/>
          <ac:picMkLst>
            <pc:docMk/>
            <pc:sldMk cId="2037098819" sldId="260"/>
            <ac:picMk id="5" creationId="{91F4859A-4355-7499-8459-9AFF62BD87CE}"/>
          </ac:picMkLst>
        </pc:picChg>
      </pc:sldChg>
      <pc:sldChg chg="add del">
        <pc:chgData name="Vaish, Atul" userId="7ccb0e09-277b-41f6-84b3-8b671d171081" providerId="ADAL" clId="{E6A185E8-0074-4133-AD5A-2017986F072B}" dt="2023-02-25T05:52:44.998" v="50"/>
        <pc:sldMkLst>
          <pc:docMk/>
          <pc:sldMk cId="2986238691" sldId="2147470841"/>
        </pc:sldMkLst>
      </pc:sldChg>
      <pc:sldChg chg="modSp add mod">
        <pc:chgData name="Vaish, Atul" userId="7ccb0e09-277b-41f6-84b3-8b671d171081" providerId="ADAL" clId="{E6A185E8-0074-4133-AD5A-2017986F072B}" dt="2023-02-25T05:42:53.531" v="43" actId="27636"/>
        <pc:sldMkLst>
          <pc:docMk/>
          <pc:sldMk cId="1031817264" sldId="2147470852"/>
        </pc:sldMkLst>
        <pc:spChg chg="mod">
          <ac:chgData name="Vaish, Atul" userId="7ccb0e09-277b-41f6-84b3-8b671d171081" providerId="ADAL" clId="{E6A185E8-0074-4133-AD5A-2017986F072B}" dt="2023-02-25T05:42:53.531" v="43" actId="27636"/>
          <ac:spMkLst>
            <pc:docMk/>
            <pc:sldMk cId="1031817264" sldId="2147470852"/>
            <ac:spMk id="8" creationId="{A87AB9E8-DC24-2AA4-422C-98DA26A76AFC}"/>
          </ac:spMkLst>
        </pc:spChg>
      </pc:sldChg>
      <pc:sldChg chg="add">
        <pc:chgData name="Vaish, Atul" userId="7ccb0e09-277b-41f6-84b3-8b671d171081" providerId="ADAL" clId="{E6A185E8-0074-4133-AD5A-2017986F072B}" dt="2023-02-25T05:43:06.309" v="44"/>
        <pc:sldMkLst>
          <pc:docMk/>
          <pc:sldMk cId="2862422513" sldId="2147470853"/>
        </pc:sldMkLst>
      </pc:sldChg>
      <pc:sldChg chg="modSp add mod">
        <pc:chgData name="Vaish, Atul" userId="7ccb0e09-277b-41f6-84b3-8b671d171081" providerId="ADAL" clId="{E6A185E8-0074-4133-AD5A-2017986F072B}" dt="2023-02-25T05:45:28.573" v="47" actId="27636"/>
        <pc:sldMkLst>
          <pc:docMk/>
          <pc:sldMk cId="3967895808" sldId="2147470854"/>
        </pc:sldMkLst>
        <pc:spChg chg="mod">
          <ac:chgData name="Vaish, Atul" userId="7ccb0e09-277b-41f6-84b3-8b671d171081" providerId="ADAL" clId="{E6A185E8-0074-4133-AD5A-2017986F072B}" dt="2023-02-25T05:45:28.573" v="47" actId="27636"/>
          <ac:spMkLst>
            <pc:docMk/>
            <pc:sldMk cId="3967895808" sldId="2147470854"/>
            <ac:spMk id="8" creationId="{A87AB9E8-DC24-2AA4-422C-98DA26A76AFC}"/>
          </ac:spMkLst>
        </pc:spChg>
      </pc:sldChg>
      <pc:sldChg chg="add">
        <pc:chgData name="Vaish, Atul" userId="7ccb0e09-277b-41f6-84b3-8b671d171081" providerId="ADAL" clId="{E6A185E8-0074-4133-AD5A-2017986F072B}" dt="2023-02-25T05:43:06.309" v="44"/>
        <pc:sldMkLst>
          <pc:docMk/>
          <pc:sldMk cId="580104523" sldId="2147470855"/>
        </pc:sldMkLst>
      </pc:sldChg>
      <pc:sldChg chg="modSp add mod">
        <pc:chgData name="Vaish, Atul" userId="7ccb0e09-277b-41f6-84b3-8b671d171081" providerId="ADAL" clId="{E6A185E8-0074-4133-AD5A-2017986F072B}" dt="2023-02-25T05:52:54.123" v="52" actId="27636"/>
        <pc:sldMkLst>
          <pc:docMk/>
          <pc:sldMk cId="527508807" sldId="2147470856"/>
        </pc:sldMkLst>
        <pc:spChg chg="mod">
          <ac:chgData name="Vaish, Atul" userId="7ccb0e09-277b-41f6-84b3-8b671d171081" providerId="ADAL" clId="{E6A185E8-0074-4133-AD5A-2017986F072B}" dt="2023-02-25T05:52:54.123" v="52" actId="27636"/>
          <ac:spMkLst>
            <pc:docMk/>
            <pc:sldMk cId="527508807" sldId="2147470856"/>
            <ac:spMk id="8" creationId="{A87AB9E8-DC24-2AA4-422C-98DA26A76AFC}"/>
          </ac:spMkLst>
        </pc:spChg>
      </pc:sldChg>
      <pc:sldChg chg="delSp modSp new mod">
        <pc:chgData name="Vaish, Atul" userId="7ccb0e09-277b-41f6-84b3-8b671d171081" providerId="ADAL" clId="{E6A185E8-0074-4133-AD5A-2017986F072B}" dt="2023-02-25T05:53:15.636" v="79" actId="20577"/>
        <pc:sldMkLst>
          <pc:docMk/>
          <pc:sldMk cId="663964465" sldId="2147470857"/>
        </pc:sldMkLst>
        <pc:spChg chg="mod">
          <ac:chgData name="Vaish, Atul" userId="7ccb0e09-277b-41f6-84b3-8b671d171081" providerId="ADAL" clId="{E6A185E8-0074-4133-AD5A-2017986F072B}" dt="2023-02-25T05:53:15.636" v="79" actId="20577"/>
          <ac:spMkLst>
            <pc:docMk/>
            <pc:sldMk cId="663964465" sldId="2147470857"/>
            <ac:spMk id="2" creationId="{459AAD5E-7AD5-C71C-646A-102454F9B2B5}"/>
          </ac:spMkLst>
        </pc:spChg>
        <pc:spChg chg="del">
          <ac:chgData name="Vaish, Atul" userId="7ccb0e09-277b-41f6-84b3-8b671d171081" providerId="ADAL" clId="{E6A185E8-0074-4133-AD5A-2017986F072B}" dt="2023-02-25T05:53:06.242" v="56" actId="21"/>
          <ac:spMkLst>
            <pc:docMk/>
            <pc:sldMk cId="663964465" sldId="2147470857"/>
            <ac:spMk id="3" creationId="{87CF0002-1679-5E9C-9F8E-682187E357DC}"/>
          </ac:spMkLst>
        </pc:spChg>
      </pc:sldChg>
      <pc:sldChg chg="add">
        <pc:chgData name="Vaish, Atul" userId="7ccb0e09-277b-41f6-84b3-8b671d171081" providerId="ADAL" clId="{E6A185E8-0074-4133-AD5A-2017986F072B}" dt="2023-02-25T05:58:04.023" v="80"/>
        <pc:sldMkLst>
          <pc:docMk/>
          <pc:sldMk cId="1678475246" sldId="2147470858"/>
        </pc:sldMkLst>
      </pc:sldChg>
    </pc:docChg>
  </pc:docChgLst>
  <pc:docChgLst>
    <pc:chgData name="Vaish, Atul" userId="7ccb0e09-277b-41f6-84b3-8b671d171081" providerId="ADAL" clId="{576906DE-8D88-4D75-A0BE-8255AA091364}"/>
    <pc:docChg chg="undo custSel addSld delSld modSld">
      <pc:chgData name="Vaish, Atul" userId="7ccb0e09-277b-41f6-84b3-8b671d171081" providerId="ADAL" clId="{576906DE-8D88-4D75-A0BE-8255AA091364}" dt="2023-02-25T06:49:49.639" v="122" actId="26606"/>
      <pc:docMkLst>
        <pc:docMk/>
      </pc:docMkLst>
      <pc:sldChg chg="modSp mod">
        <pc:chgData name="Vaish, Atul" userId="7ccb0e09-277b-41f6-84b3-8b671d171081" providerId="ADAL" clId="{576906DE-8D88-4D75-A0BE-8255AA091364}" dt="2023-02-25T06:42:36.737" v="3" actId="20577"/>
        <pc:sldMkLst>
          <pc:docMk/>
          <pc:sldMk cId="887408642" sldId="256"/>
        </pc:sldMkLst>
        <pc:spChg chg="mod">
          <ac:chgData name="Vaish, Atul" userId="7ccb0e09-277b-41f6-84b3-8b671d171081" providerId="ADAL" clId="{576906DE-8D88-4D75-A0BE-8255AA091364}" dt="2023-02-25T06:42:36.737" v="3" actId="20577"/>
          <ac:spMkLst>
            <pc:docMk/>
            <pc:sldMk cId="887408642" sldId="256"/>
            <ac:spMk id="2" creationId="{5271B2B7-4C78-9265-9E76-DE40B84BD248}"/>
          </ac:spMkLst>
        </pc:spChg>
      </pc:sldChg>
      <pc:sldChg chg="new">
        <pc:chgData name="Vaish, Atul" userId="7ccb0e09-277b-41f6-84b3-8b671d171081" providerId="ADAL" clId="{576906DE-8D88-4D75-A0BE-8255AA091364}" dt="2023-02-25T06:42:45.799" v="5" actId="680"/>
        <pc:sldMkLst>
          <pc:docMk/>
          <pc:sldMk cId="4112828397" sldId="257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848110587" sldId="258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4242565316" sldId="259"/>
        </pc:sldMkLst>
      </pc:sldChg>
      <pc:sldChg chg="add">
        <pc:chgData name="Vaish, Atul" userId="7ccb0e09-277b-41f6-84b3-8b671d171081" providerId="ADAL" clId="{576906DE-8D88-4D75-A0BE-8255AA091364}" dt="2023-02-25T06:43:00.642" v="6"/>
        <pc:sldMkLst>
          <pc:docMk/>
          <pc:sldMk cId="497666983" sldId="264"/>
        </pc:sldMkLst>
      </pc:sldChg>
      <pc:sldChg chg="add">
        <pc:chgData name="Vaish, Atul" userId="7ccb0e09-277b-41f6-84b3-8b671d171081" providerId="ADAL" clId="{576906DE-8D88-4D75-A0BE-8255AA091364}" dt="2023-02-25T06:43:00.642" v="6"/>
        <pc:sldMkLst>
          <pc:docMk/>
          <pc:sldMk cId="2211502345" sldId="265"/>
        </pc:sldMkLst>
      </pc:sldChg>
      <pc:sldChg chg="add">
        <pc:chgData name="Vaish, Atul" userId="7ccb0e09-277b-41f6-84b3-8b671d171081" providerId="ADAL" clId="{576906DE-8D88-4D75-A0BE-8255AA091364}" dt="2023-02-25T06:43:00.642" v="6"/>
        <pc:sldMkLst>
          <pc:docMk/>
          <pc:sldMk cId="2715584935" sldId="266"/>
        </pc:sldMkLst>
      </pc:sldChg>
      <pc:sldChg chg="add">
        <pc:chgData name="Vaish, Atul" userId="7ccb0e09-277b-41f6-84b3-8b671d171081" providerId="ADAL" clId="{576906DE-8D88-4D75-A0BE-8255AA091364}" dt="2023-02-25T06:43:00.642" v="6"/>
        <pc:sldMkLst>
          <pc:docMk/>
          <pc:sldMk cId="2351721961" sldId="267"/>
        </pc:sldMkLst>
      </pc:sldChg>
      <pc:sldChg chg="addSp modSp new mod setBg">
        <pc:chgData name="Vaish, Atul" userId="7ccb0e09-277b-41f6-84b3-8b671d171081" providerId="ADAL" clId="{576906DE-8D88-4D75-A0BE-8255AA091364}" dt="2023-02-25T06:43:51.564" v="18" actId="20577"/>
        <pc:sldMkLst>
          <pc:docMk/>
          <pc:sldMk cId="1707782364" sldId="268"/>
        </pc:sldMkLst>
        <pc:spChg chg="mod">
          <ac:chgData name="Vaish, Atul" userId="7ccb0e09-277b-41f6-84b3-8b671d171081" providerId="ADAL" clId="{576906DE-8D88-4D75-A0BE-8255AA091364}" dt="2023-02-25T06:43:51.564" v="18" actId="20577"/>
          <ac:spMkLst>
            <pc:docMk/>
            <pc:sldMk cId="1707782364" sldId="268"/>
            <ac:spMk id="2" creationId="{ADEA1CA5-119C-1E36-3110-D235BB179DB0}"/>
          </ac:spMkLst>
        </pc:spChg>
        <pc:spChg chg="mod">
          <ac:chgData name="Vaish, Atul" userId="7ccb0e09-277b-41f6-84b3-8b671d171081" providerId="ADAL" clId="{576906DE-8D88-4D75-A0BE-8255AA091364}" dt="2023-02-25T06:43:40.694" v="10" actId="26606"/>
          <ac:spMkLst>
            <pc:docMk/>
            <pc:sldMk cId="1707782364" sldId="268"/>
            <ac:spMk id="3" creationId="{F793B375-42F7-DD2A-1314-F279708576D3}"/>
          </ac:spMkLst>
        </pc:spChg>
        <pc:spChg chg="add">
          <ac:chgData name="Vaish, Atul" userId="7ccb0e09-277b-41f6-84b3-8b671d171081" providerId="ADAL" clId="{576906DE-8D88-4D75-A0BE-8255AA091364}" dt="2023-02-25T06:43:40.694" v="10" actId="26606"/>
          <ac:spMkLst>
            <pc:docMk/>
            <pc:sldMk cId="1707782364" sldId="268"/>
            <ac:spMk id="10" creationId="{2B566528-1B12-4246-9431-5C2D7D081168}"/>
          </ac:spMkLst>
        </pc:spChg>
        <pc:grpChg chg="add">
          <ac:chgData name="Vaish, Atul" userId="7ccb0e09-277b-41f6-84b3-8b671d171081" providerId="ADAL" clId="{576906DE-8D88-4D75-A0BE-8255AA091364}" dt="2023-02-25T06:43:40.694" v="10" actId="26606"/>
          <ac:grpSpMkLst>
            <pc:docMk/>
            <pc:sldMk cId="1707782364" sldId="268"/>
            <ac:grpSpMk id="12" creationId="{828A5161-06F1-46CF-8AD7-844680A59E13}"/>
          </ac:grpSpMkLst>
        </pc:grpChg>
        <pc:grpChg chg="add">
          <ac:chgData name="Vaish, Atul" userId="7ccb0e09-277b-41f6-84b3-8b671d171081" providerId="ADAL" clId="{576906DE-8D88-4D75-A0BE-8255AA091364}" dt="2023-02-25T06:43:40.694" v="10" actId="26606"/>
          <ac:grpSpMkLst>
            <pc:docMk/>
            <pc:sldMk cId="1707782364" sldId="268"/>
            <ac:grpSpMk id="16" creationId="{5995D10D-E9C9-47DB-AE7E-801FEF38F5C9}"/>
          </ac:grpSpMkLst>
        </pc:grpChg>
        <pc:picChg chg="add mod">
          <ac:chgData name="Vaish, Atul" userId="7ccb0e09-277b-41f6-84b3-8b671d171081" providerId="ADAL" clId="{576906DE-8D88-4D75-A0BE-8255AA091364}" dt="2023-02-25T06:43:40.694" v="10" actId="26606"/>
          <ac:picMkLst>
            <pc:docMk/>
            <pc:sldMk cId="1707782364" sldId="268"/>
            <ac:picMk id="5" creationId="{80CE0ECA-5711-CFA0-A7B7-D6A0E42C90F2}"/>
          </ac:picMkLst>
        </pc:picChg>
      </pc:sldChg>
      <pc:sldChg chg="modSp new mod">
        <pc:chgData name="Vaish, Atul" userId="7ccb0e09-277b-41f6-84b3-8b671d171081" providerId="ADAL" clId="{576906DE-8D88-4D75-A0BE-8255AA091364}" dt="2023-02-25T06:44:33.426" v="115" actId="20577"/>
        <pc:sldMkLst>
          <pc:docMk/>
          <pc:sldMk cId="1133063131" sldId="269"/>
        </pc:sldMkLst>
        <pc:spChg chg="mod">
          <ac:chgData name="Vaish, Atul" userId="7ccb0e09-277b-41f6-84b3-8b671d171081" providerId="ADAL" clId="{576906DE-8D88-4D75-A0BE-8255AA091364}" dt="2023-02-25T06:43:56.972" v="27" actId="20577"/>
          <ac:spMkLst>
            <pc:docMk/>
            <pc:sldMk cId="1133063131" sldId="269"/>
            <ac:spMk id="2" creationId="{CD3AE9A7-DAA3-1B84-6997-ED4F372CAAA2}"/>
          </ac:spMkLst>
        </pc:spChg>
        <pc:spChg chg="mod">
          <ac:chgData name="Vaish, Atul" userId="7ccb0e09-277b-41f6-84b3-8b671d171081" providerId="ADAL" clId="{576906DE-8D88-4D75-A0BE-8255AA091364}" dt="2023-02-25T06:44:33.426" v="115" actId="20577"/>
          <ac:spMkLst>
            <pc:docMk/>
            <pc:sldMk cId="1133063131" sldId="269"/>
            <ac:spMk id="3" creationId="{73568D66-59D8-3491-A602-62FF0DB90DB6}"/>
          </ac:spMkLst>
        </pc:spChg>
      </pc:sldChg>
      <pc:sldChg chg="addSp delSp modSp new mod setBg">
        <pc:chgData name="Vaish, Atul" userId="7ccb0e09-277b-41f6-84b3-8b671d171081" providerId="ADAL" clId="{576906DE-8D88-4D75-A0BE-8255AA091364}" dt="2023-02-25T06:49:49.639" v="122" actId="26606"/>
        <pc:sldMkLst>
          <pc:docMk/>
          <pc:sldMk cId="567262503" sldId="270"/>
        </pc:sldMkLst>
        <pc:spChg chg="add del mod">
          <ac:chgData name="Vaish, Atul" userId="7ccb0e09-277b-41f6-84b3-8b671d171081" providerId="ADAL" clId="{576906DE-8D88-4D75-A0BE-8255AA091364}" dt="2023-02-25T06:49:49.639" v="122" actId="26606"/>
          <ac:spMkLst>
            <pc:docMk/>
            <pc:sldMk cId="567262503" sldId="270"/>
            <ac:spMk id="2" creationId="{C6C8ABC8-4EA0-1401-80ED-CB5166991719}"/>
          </ac:spMkLst>
        </pc:spChg>
        <pc:spChg chg="del">
          <ac:chgData name="Vaish, Atul" userId="7ccb0e09-277b-41f6-84b3-8b671d171081" providerId="ADAL" clId="{576906DE-8D88-4D75-A0BE-8255AA091364}" dt="2023-02-25T06:49:40.021" v="117" actId="22"/>
          <ac:spMkLst>
            <pc:docMk/>
            <pc:sldMk cId="567262503" sldId="270"/>
            <ac:spMk id="3" creationId="{4FA4ED16-0610-152E-7E8B-B93BD4272B1B}"/>
          </ac:spMkLst>
        </pc:spChg>
        <pc:spChg chg="add del">
          <ac:chgData name="Vaish, Atul" userId="7ccb0e09-277b-41f6-84b3-8b671d171081" providerId="ADAL" clId="{576906DE-8D88-4D75-A0BE-8255AA091364}" dt="2023-02-25T06:49:48.285" v="119" actId="26606"/>
          <ac:spMkLst>
            <pc:docMk/>
            <pc:sldMk cId="567262503" sldId="270"/>
            <ac:spMk id="9" creationId="{F12509E4-C081-D89F-B735-35957149F898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10" creationId="{F3060C83-F051-4F0E-ABAD-AA0DFC48B218}"/>
          </ac:spMkLst>
        </pc:spChg>
        <pc:spChg chg="add del">
          <ac:chgData name="Vaish, Atul" userId="7ccb0e09-277b-41f6-84b3-8b671d171081" providerId="ADAL" clId="{576906DE-8D88-4D75-A0BE-8255AA091364}" dt="2023-02-25T06:49:48.285" v="119" actId="26606"/>
          <ac:spMkLst>
            <pc:docMk/>
            <pc:sldMk cId="567262503" sldId="270"/>
            <ac:spMk id="12" creationId="{2B566528-1B12-4246-9431-5C2D7D081168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22" creationId="{3ECA69A1-7536-43AC-85EF-C7106179F5ED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23" creationId="{83C98ABE-055B-441F-B07E-44F97F083C39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24" creationId="{29FDB030-9B49-4CED-8CCD-4D99382388AC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25" creationId="{3783CA14-24A1-485C-8B30-D6A5D87987AD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26" creationId="{9A97C86A-04D6-40F7-AE84-31AB43E6A846}"/>
          </ac:spMkLst>
        </pc:spChg>
        <pc:spChg chg="add del">
          <ac:chgData name="Vaish, Atul" userId="7ccb0e09-277b-41f6-84b3-8b671d171081" providerId="ADAL" clId="{576906DE-8D88-4D75-A0BE-8255AA091364}" dt="2023-02-25T06:49:49.632" v="121" actId="26606"/>
          <ac:spMkLst>
            <pc:docMk/>
            <pc:sldMk cId="567262503" sldId="270"/>
            <ac:spMk id="27" creationId="{FF9F2414-84E8-453E-B1F3-389FDE8192D9}"/>
          </ac:spMkLst>
        </pc:spChg>
        <pc:spChg chg="add">
          <ac:chgData name="Vaish, Atul" userId="7ccb0e09-277b-41f6-84b3-8b671d171081" providerId="ADAL" clId="{576906DE-8D88-4D75-A0BE-8255AA091364}" dt="2023-02-25T06:49:49.639" v="122" actId="26606"/>
          <ac:spMkLst>
            <pc:docMk/>
            <pc:sldMk cId="567262503" sldId="270"/>
            <ac:spMk id="29" creationId="{2B566528-1B12-4246-9431-5C2D7D081168}"/>
          </ac:spMkLst>
        </pc:spChg>
        <pc:spChg chg="add">
          <ac:chgData name="Vaish, Atul" userId="7ccb0e09-277b-41f6-84b3-8b671d171081" providerId="ADAL" clId="{576906DE-8D88-4D75-A0BE-8255AA091364}" dt="2023-02-25T06:49:49.639" v="122" actId="26606"/>
          <ac:spMkLst>
            <pc:docMk/>
            <pc:sldMk cId="567262503" sldId="270"/>
            <ac:spMk id="30" creationId="{C6C8ABC8-4EA0-1401-80ED-CB5166991719}"/>
          </ac:spMkLst>
        </pc:spChg>
        <pc:spChg chg="add">
          <ac:chgData name="Vaish, Atul" userId="7ccb0e09-277b-41f6-84b3-8b671d171081" providerId="ADAL" clId="{576906DE-8D88-4D75-A0BE-8255AA091364}" dt="2023-02-25T06:49:49.639" v="122" actId="26606"/>
          <ac:spMkLst>
            <pc:docMk/>
            <pc:sldMk cId="567262503" sldId="270"/>
            <ac:spMk id="31" creationId="{F12509E4-C081-D89F-B735-35957149F898}"/>
          </ac:spMkLst>
        </pc:spChg>
        <pc:grpChg chg="add del">
          <ac:chgData name="Vaish, Atul" userId="7ccb0e09-277b-41f6-84b3-8b671d171081" providerId="ADAL" clId="{576906DE-8D88-4D75-A0BE-8255AA091364}" dt="2023-02-25T06:49:48.285" v="119" actId="26606"/>
          <ac:grpSpMkLst>
            <pc:docMk/>
            <pc:sldMk cId="567262503" sldId="270"/>
            <ac:grpSpMk id="14" creationId="{828A5161-06F1-46CF-8AD7-844680A59E13}"/>
          </ac:grpSpMkLst>
        </pc:grpChg>
        <pc:grpChg chg="add del">
          <ac:chgData name="Vaish, Atul" userId="7ccb0e09-277b-41f6-84b3-8b671d171081" providerId="ADAL" clId="{576906DE-8D88-4D75-A0BE-8255AA091364}" dt="2023-02-25T06:49:48.285" v="119" actId="26606"/>
          <ac:grpSpMkLst>
            <pc:docMk/>
            <pc:sldMk cId="567262503" sldId="270"/>
            <ac:grpSpMk id="18" creationId="{5995D10D-E9C9-47DB-AE7E-801FEF38F5C9}"/>
          </ac:grpSpMkLst>
        </pc:grpChg>
        <pc:grpChg chg="add">
          <ac:chgData name="Vaish, Atul" userId="7ccb0e09-277b-41f6-84b3-8b671d171081" providerId="ADAL" clId="{576906DE-8D88-4D75-A0BE-8255AA091364}" dt="2023-02-25T06:49:49.639" v="122" actId="26606"/>
          <ac:grpSpMkLst>
            <pc:docMk/>
            <pc:sldMk cId="567262503" sldId="270"/>
            <ac:grpSpMk id="32" creationId="{828A5161-06F1-46CF-8AD7-844680A59E13}"/>
          </ac:grpSpMkLst>
        </pc:grpChg>
        <pc:grpChg chg="add">
          <ac:chgData name="Vaish, Atul" userId="7ccb0e09-277b-41f6-84b3-8b671d171081" providerId="ADAL" clId="{576906DE-8D88-4D75-A0BE-8255AA091364}" dt="2023-02-25T06:49:49.639" v="122" actId="26606"/>
          <ac:grpSpMkLst>
            <pc:docMk/>
            <pc:sldMk cId="567262503" sldId="270"/>
            <ac:grpSpMk id="33" creationId="{5995D10D-E9C9-47DB-AE7E-801FEF38F5C9}"/>
          </ac:grpSpMkLst>
        </pc:grpChg>
        <pc:picChg chg="add mod ord">
          <ac:chgData name="Vaish, Atul" userId="7ccb0e09-277b-41f6-84b3-8b671d171081" providerId="ADAL" clId="{576906DE-8D88-4D75-A0BE-8255AA091364}" dt="2023-02-25T06:49:49.639" v="122" actId="26606"/>
          <ac:picMkLst>
            <pc:docMk/>
            <pc:sldMk cId="567262503" sldId="270"/>
            <ac:picMk id="5" creationId="{08343FD7-4EB0-7277-198C-B8AD91683535}"/>
          </ac:picMkLst>
        </pc:picChg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1031817264" sldId="2147470852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2862422513" sldId="2147470853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3967895808" sldId="2147470854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580104523" sldId="2147470855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527508807" sldId="2147470856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663964465" sldId="2147470857"/>
        </pc:sldMkLst>
      </pc:sldChg>
      <pc:sldChg chg="del">
        <pc:chgData name="Vaish, Atul" userId="7ccb0e09-277b-41f6-84b3-8b671d171081" providerId="ADAL" clId="{576906DE-8D88-4D75-A0BE-8255AA091364}" dt="2023-02-25T06:42:44.508" v="4" actId="2696"/>
        <pc:sldMkLst>
          <pc:docMk/>
          <pc:sldMk cId="1678475246" sldId="2147470858"/>
        </pc:sldMkLst>
      </pc:sldChg>
      <pc:sldMasterChg chg="delSldLayout">
        <pc:chgData name="Vaish, Atul" userId="7ccb0e09-277b-41f6-84b3-8b671d171081" providerId="ADAL" clId="{576906DE-8D88-4D75-A0BE-8255AA091364}" dt="2023-02-25T06:42:44.508" v="4" actId="2696"/>
        <pc:sldMasterMkLst>
          <pc:docMk/>
          <pc:sldMasterMk cId="3132269613" sldId="2147483648"/>
        </pc:sldMasterMkLst>
        <pc:sldLayoutChg chg="del">
          <pc:chgData name="Vaish, Atul" userId="7ccb0e09-277b-41f6-84b3-8b671d171081" providerId="ADAL" clId="{576906DE-8D88-4D75-A0BE-8255AA091364}" dt="2023-02-25T06:42:44.508" v="4" actId="2696"/>
          <pc:sldLayoutMkLst>
            <pc:docMk/>
            <pc:sldMasterMk cId="3132269613" sldId="2147483648"/>
            <pc:sldLayoutMk cId="2623385219" sldId="2147483660"/>
          </pc:sldLayoutMkLst>
        </pc:sldLayoutChg>
      </pc:sldMasterChg>
    </pc:docChg>
  </pc:docChgLst>
  <pc:docChgLst>
    <pc:chgData name="Vaish, Atul" userId="7ccb0e09-277b-41f6-84b3-8b671d171081" providerId="ADAL" clId="{CFC8B709-7833-4C0C-A1F0-487A5F70DC18}"/>
    <pc:docChg chg="undo custSel addSld delSld modSld">
      <pc:chgData name="Vaish, Atul" userId="7ccb0e09-277b-41f6-84b3-8b671d171081" providerId="ADAL" clId="{CFC8B709-7833-4C0C-A1F0-487A5F70DC18}" dt="2023-02-25T05:41:21.389" v="46" actId="680"/>
      <pc:docMkLst>
        <pc:docMk/>
      </pc:docMkLst>
      <pc:sldChg chg="modSp mod">
        <pc:chgData name="Vaish, Atul" userId="7ccb0e09-277b-41f6-84b3-8b671d171081" providerId="ADAL" clId="{CFC8B709-7833-4C0C-A1F0-487A5F70DC18}" dt="2023-02-25T05:41:21.042" v="45" actId="20577"/>
        <pc:sldMkLst>
          <pc:docMk/>
          <pc:sldMk cId="887408642" sldId="256"/>
        </pc:sldMkLst>
        <pc:spChg chg="mod">
          <ac:chgData name="Vaish, Atul" userId="7ccb0e09-277b-41f6-84b3-8b671d171081" providerId="ADAL" clId="{CFC8B709-7833-4C0C-A1F0-487A5F70DC18}" dt="2023-02-25T05:41:20.793" v="44" actId="20577"/>
          <ac:spMkLst>
            <pc:docMk/>
            <pc:sldMk cId="887408642" sldId="256"/>
            <ac:spMk id="2" creationId="{5271B2B7-4C78-9265-9E76-DE40B84BD248}"/>
          </ac:spMkLst>
        </pc:spChg>
        <pc:spChg chg="mod">
          <ac:chgData name="Vaish, Atul" userId="7ccb0e09-277b-41f6-84b3-8b671d171081" providerId="ADAL" clId="{CFC8B709-7833-4C0C-A1F0-487A5F70DC18}" dt="2023-02-25T05:41:21.042" v="45" actId="20577"/>
          <ac:spMkLst>
            <pc:docMk/>
            <pc:sldMk cId="887408642" sldId="256"/>
            <ac:spMk id="3" creationId="{F32E9EAB-ECDE-22A3-CA82-1E54C5A48E9A}"/>
          </ac:spMkLst>
        </pc:spChg>
      </pc:sldChg>
      <pc:sldChg chg="addSp delSp modSp mod setBg setClrOvrMap">
        <pc:chgData name="Vaish, Atul" userId="7ccb0e09-277b-41f6-84b3-8b671d171081" providerId="ADAL" clId="{CFC8B709-7833-4C0C-A1F0-487A5F70DC18}" dt="2023-02-18T17:56:30.284" v="15" actId="21"/>
        <pc:sldMkLst>
          <pc:docMk/>
          <pc:sldMk cId="3535873324" sldId="257"/>
        </pc:sldMkLst>
        <pc:spChg chg="del mod">
          <ac:chgData name="Vaish, Atul" userId="7ccb0e09-277b-41f6-84b3-8b671d171081" providerId="ADAL" clId="{CFC8B709-7833-4C0C-A1F0-487A5F70DC18}" dt="2023-02-18T17:56:27.161" v="10" actId="21"/>
          <ac:spMkLst>
            <pc:docMk/>
            <pc:sldMk cId="3535873324" sldId="257"/>
            <ac:spMk id="2" creationId="{D9D419FB-A712-2538-36EF-230C942A3AE3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8" creationId="{09588DA8-065E-4F6F-8EFD-43104AB2E0CF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10" creationId="{C4285719-470E-454C-AF62-8323075F1F5B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12" creationId="{CD9FE4EF-C4D8-49A0-B2FF-81D8DB7D8A24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14" creationId="{4300840D-0A0B-4512-BACA-B439D5B9C57C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16" creationId="{D2B78728-A580-49A7-84F9-6EF6F583ADE0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18" creationId="{38FAA1A1-D861-433F-88FA-1E9D6FD31D11}"/>
          </ac:spMkLst>
        </pc:spChg>
        <pc:spChg chg="add del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20" creationId="{8D71EDA1-87BF-4D5D-AB79-F346FD19278A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29" creationId="{26882C51-76F9-4F99-997D-31FA6242A805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30" creationId="{61FFFC16-86E2-4B9A-BC6D-213DC2654765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31" creationId="{9633B149-C167-E9B3-2067-0FBCA75A8B3A}"/>
          </ac:spMkLst>
        </pc:spChg>
        <pc:spChg chg="add del">
          <ac:chgData name="Vaish, Atul" userId="7ccb0e09-277b-41f6-84b3-8b671d171081" providerId="ADAL" clId="{CFC8B709-7833-4C0C-A1F0-487A5F70DC18}" dt="2023-02-18T17:53:10.771" v="8" actId="26606"/>
          <ac:spMkLst>
            <pc:docMk/>
            <pc:sldMk cId="3535873324" sldId="257"/>
            <ac:spMk id="32" creationId="{928F64C6-FE22-4FC1-A763-DFCC514811BD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33" creationId="{DD3524E0-C87C-4F38-9FC7-E969C15A7906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34" creationId="{07977D39-626F-40D7-B00F-16E02602DD5A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35" creationId="{F1ED1DF4-DDDE-4464-8ABC-ED1F633CCEC1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36" creationId="{B905CDE4-B751-4B3E-B625-6E59F8903414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37" creationId="{E7E01BF7-4F45-4B6D-82BF-5A5DB30A627B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38" creationId="{08108C16-F4C0-44AA-999D-17BD39219B24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39" creationId="{F2FC5C7B-261A-4268-BA85-C29488A8BED3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40" creationId="{CDC29AC1-2821-4FCC-B597-88DAF39C36FE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41" creationId="{5CB4E315-91F2-4710-B866-B119037ED97C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42" creationId="{0640CCAE-325C-4DD0-BB26-38BF690F3BBB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43" creationId="{569BABC0-B0CC-4E7B-838A-F6E644779E18}"/>
          </ac:spMkLst>
        </pc:spChg>
        <pc:spChg chg="add del">
          <ac:chgData name="Vaish, Atul" userId="7ccb0e09-277b-41f6-84b3-8b671d171081" providerId="ADAL" clId="{CFC8B709-7833-4C0C-A1F0-487A5F70DC18}" dt="2023-02-18T17:52:57.683" v="2" actId="26606"/>
          <ac:spMkLst>
            <pc:docMk/>
            <pc:sldMk cId="3535873324" sldId="257"/>
            <ac:spMk id="44" creationId="{C8F10CB3-3B5E-4C7A-98CF-B87454DDFA39}"/>
          </ac:spMkLst>
        </pc:spChg>
        <pc:spChg chg="add del mod">
          <ac:chgData name="Vaish, Atul" userId="7ccb0e09-277b-41f6-84b3-8b671d171081" providerId="ADAL" clId="{CFC8B709-7833-4C0C-A1F0-487A5F70DC18}" dt="2023-02-18T17:56:30.284" v="15" actId="21"/>
          <ac:spMkLst>
            <pc:docMk/>
            <pc:sldMk cId="3535873324" sldId="257"/>
            <ac:spMk id="45" creationId="{9B78B762-A37A-35F6-AF8D-3254DC011824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48" creationId="{DCBE1B01-A27C-45C2-ADA4-AA13C3AC1F6A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50" creationId="{BE7E1DAA-43FB-4446-A354-9283DE6686C8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52" creationId="{F6FE5468-759E-4E83-828A-5587C7F58873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54" creationId="{99FE99BC-5F7D-47C3-AA1E-16D7DBDBD18F}"/>
          </ac:spMkLst>
        </pc:spChg>
        <pc:spChg chg="add">
          <ac:chgData name="Vaish, Atul" userId="7ccb0e09-277b-41f6-84b3-8b671d171081" providerId="ADAL" clId="{CFC8B709-7833-4C0C-A1F0-487A5F70DC18}" dt="2023-02-18T17:53:25.612" v="9" actId="26606"/>
          <ac:spMkLst>
            <pc:docMk/>
            <pc:sldMk cId="3535873324" sldId="257"/>
            <ac:spMk id="56" creationId="{27400BAF-FCE6-4296-8A0E-9B595ADC09A4}"/>
          </ac:spMkLst>
        </pc:spChg>
        <pc:picChg chg="mod ord">
          <ac:chgData name="Vaish, Atul" userId="7ccb0e09-277b-41f6-84b3-8b671d171081" providerId="ADAL" clId="{CFC8B709-7833-4C0C-A1F0-487A5F70DC18}" dt="2023-02-18T17:56:27.772" v="11" actId="27614"/>
          <ac:picMkLst>
            <pc:docMk/>
            <pc:sldMk cId="3535873324" sldId="257"/>
            <ac:picMk id="5" creationId="{E71CEBB5-1FB3-C8CC-C483-681B3B846045}"/>
          </ac:picMkLst>
        </pc:picChg>
        <pc:picChg chg="mod ord">
          <ac:chgData name="Vaish, Atul" userId="7ccb0e09-277b-41f6-84b3-8b671d171081" providerId="ADAL" clId="{CFC8B709-7833-4C0C-A1F0-487A5F70DC18}" dt="2023-02-18T17:56:27.954" v="12" actId="27614"/>
          <ac:picMkLst>
            <pc:docMk/>
            <pc:sldMk cId="3535873324" sldId="257"/>
            <ac:picMk id="11" creationId="{E6AE00F7-A226-49C3-9E1E-76786A3EC020}"/>
          </ac:picMkLst>
        </pc:picChg>
        <pc:picChg chg="mod ord">
          <ac:chgData name="Vaish, Atul" userId="7ccb0e09-277b-41f6-84b3-8b671d171081" providerId="ADAL" clId="{CFC8B709-7833-4C0C-A1F0-487A5F70DC18}" dt="2023-02-18T17:56:28.271" v="13" actId="27614"/>
          <ac:picMkLst>
            <pc:docMk/>
            <pc:sldMk cId="3535873324" sldId="257"/>
            <ac:picMk id="17" creationId="{272A7940-313B-8D0F-8CD4-7BB4490A964F}"/>
          </ac:picMkLst>
        </pc:picChg>
        <pc:picChg chg="mod">
          <ac:chgData name="Vaish, Atul" userId="7ccb0e09-277b-41f6-84b3-8b671d171081" providerId="ADAL" clId="{CFC8B709-7833-4C0C-A1F0-487A5F70DC18}" dt="2023-02-18T17:53:25.612" v="9" actId="26606"/>
          <ac:picMkLst>
            <pc:docMk/>
            <pc:sldMk cId="3535873324" sldId="257"/>
            <ac:picMk id="23" creationId="{1D17E87E-3E95-EA5D-A092-971C71305C0A}"/>
          </ac:picMkLst>
        </pc:picChg>
        <pc:picChg chg="mod ord">
          <ac:chgData name="Vaish, Atul" userId="7ccb0e09-277b-41f6-84b3-8b671d171081" providerId="ADAL" clId="{CFC8B709-7833-4C0C-A1F0-487A5F70DC18}" dt="2023-02-18T17:56:28.271" v="14" actId="27614"/>
          <ac:picMkLst>
            <pc:docMk/>
            <pc:sldMk cId="3535873324" sldId="257"/>
            <ac:picMk id="25" creationId="{C5A54028-3ED9-3212-3962-9F39EFC51BA5}"/>
          </ac:picMkLst>
        </pc:picChg>
        <pc:picChg chg="mod ord">
          <ac:chgData name="Vaish, Atul" userId="7ccb0e09-277b-41f6-84b3-8b671d171081" providerId="ADAL" clId="{CFC8B709-7833-4C0C-A1F0-487A5F70DC18}" dt="2023-02-18T17:53:25.612" v="9" actId="26606"/>
          <ac:picMkLst>
            <pc:docMk/>
            <pc:sldMk cId="3535873324" sldId="257"/>
            <ac:picMk id="27" creationId="{CFFDB015-F402-03D7-95D5-DDE6EA1C16B0}"/>
          </ac:picMkLst>
        </pc:picChg>
        <pc:cxnChg chg="add del">
          <ac:chgData name="Vaish, Atul" userId="7ccb0e09-277b-41f6-84b3-8b671d171081" providerId="ADAL" clId="{CFC8B709-7833-4C0C-A1F0-487A5F70DC18}" dt="2023-02-18T17:53:10.771" v="8" actId="26606"/>
          <ac:cxnSpMkLst>
            <pc:docMk/>
            <pc:sldMk cId="3535873324" sldId="257"/>
            <ac:cxnSpMk id="46" creationId="{5C34627B-48E6-4F4D-B843-97717A86B490}"/>
          </ac:cxnSpMkLst>
        </pc:cxnChg>
      </pc:sldChg>
      <pc:sldChg chg="new">
        <pc:chgData name="Vaish, Atul" userId="7ccb0e09-277b-41f6-84b3-8b671d171081" providerId="ADAL" clId="{CFC8B709-7833-4C0C-A1F0-487A5F70DC18}" dt="2023-02-18T17:52:40.928" v="0" actId="680"/>
        <pc:sldMkLst>
          <pc:docMk/>
          <pc:sldMk cId="4242565316" sldId="259"/>
        </pc:sldMkLst>
      </pc:sldChg>
      <pc:sldChg chg="new del">
        <pc:chgData name="Vaish, Atul" userId="7ccb0e09-277b-41f6-84b3-8b671d171081" providerId="ADAL" clId="{CFC8B709-7833-4C0C-A1F0-487A5F70DC18}" dt="2023-02-25T05:41:21.389" v="46" actId="680"/>
        <pc:sldMkLst>
          <pc:docMk/>
          <pc:sldMk cId="2398449438" sldId="260"/>
        </pc:sldMkLst>
      </pc:sldChg>
    </pc:docChg>
  </pc:docChgLst>
  <pc:docChgLst>
    <pc:chgData name="Vaish, Atul" userId="7ccb0e09-277b-41f6-84b3-8b671d171081" providerId="ADAL" clId="{60E824DD-B549-4B22-A707-9BF1539DC327}"/>
    <pc:docChg chg="addSld delSld">
      <pc:chgData name="Vaish, Atul" userId="7ccb0e09-277b-41f6-84b3-8b671d171081" providerId="ADAL" clId="{60E824DD-B549-4B22-A707-9BF1539DC327}" dt="2023-02-27T14:29:53.572" v="59" actId="47"/>
      <pc:docMkLst>
        <pc:docMk/>
      </pc:docMkLst>
      <pc:sldChg chg="del">
        <pc:chgData name="Vaish, Atul" userId="7ccb0e09-277b-41f6-84b3-8b671d171081" providerId="ADAL" clId="{60E824DD-B549-4B22-A707-9BF1539DC327}" dt="2023-02-27T14:29:39.771" v="0" actId="47"/>
        <pc:sldMkLst>
          <pc:docMk/>
          <pc:sldMk cId="140391611" sldId="258"/>
        </pc:sldMkLst>
      </pc:sldChg>
      <pc:sldChg chg="del">
        <pc:chgData name="Vaish, Atul" userId="7ccb0e09-277b-41f6-84b3-8b671d171081" providerId="ADAL" clId="{60E824DD-B549-4B22-A707-9BF1539DC327}" dt="2023-02-27T14:29:40.268" v="1" actId="47"/>
        <pc:sldMkLst>
          <pc:docMk/>
          <pc:sldMk cId="490668089" sldId="259"/>
        </pc:sldMkLst>
      </pc:sldChg>
      <pc:sldChg chg="del">
        <pc:chgData name="Vaish, Atul" userId="7ccb0e09-277b-41f6-84b3-8b671d171081" providerId="ADAL" clId="{60E824DD-B549-4B22-A707-9BF1539DC327}" dt="2023-02-27T14:29:40.300" v="2" actId="47"/>
        <pc:sldMkLst>
          <pc:docMk/>
          <pc:sldMk cId="1860762614" sldId="260"/>
        </pc:sldMkLst>
      </pc:sldChg>
      <pc:sldChg chg="del">
        <pc:chgData name="Vaish, Atul" userId="7ccb0e09-277b-41f6-84b3-8b671d171081" providerId="ADAL" clId="{60E824DD-B549-4B22-A707-9BF1539DC327}" dt="2023-02-27T14:29:40.345" v="3" actId="47"/>
        <pc:sldMkLst>
          <pc:docMk/>
          <pc:sldMk cId="2438841435" sldId="261"/>
        </pc:sldMkLst>
      </pc:sldChg>
      <pc:sldChg chg="del">
        <pc:chgData name="Vaish, Atul" userId="7ccb0e09-277b-41f6-84b3-8b671d171081" providerId="ADAL" clId="{60E824DD-B549-4B22-A707-9BF1539DC327}" dt="2023-02-27T14:29:40.417" v="4" actId="47"/>
        <pc:sldMkLst>
          <pc:docMk/>
          <pc:sldMk cId="403316551" sldId="262"/>
        </pc:sldMkLst>
      </pc:sldChg>
      <pc:sldChg chg="del">
        <pc:chgData name="Vaish, Atul" userId="7ccb0e09-277b-41f6-84b3-8b671d171081" providerId="ADAL" clId="{60E824DD-B549-4B22-A707-9BF1539DC327}" dt="2023-02-27T14:29:40.426" v="5" actId="47"/>
        <pc:sldMkLst>
          <pc:docMk/>
          <pc:sldMk cId="2535105084" sldId="263"/>
        </pc:sldMkLst>
      </pc:sldChg>
      <pc:sldChg chg="del">
        <pc:chgData name="Vaish, Atul" userId="7ccb0e09-277b-41f6-84b3-8b671d171081" providerId="ADAL" clId="{60E824DD-B549-4B22-A707-9BF1539DC327}" dt="2023-02-27T14:29:40.469" v="6" actId="47"/>
        <pc:sldMkLst>
          <pc:docMk/>
          <pc:sldMk cId="1033798701" sldId="264"/>
        </pc:sldMkLst>
      </pc:sldChg>
      <pc:sldChg chg="del">
        <pc:chgData name="Vaish, Atul" userId="7ccb0e09-277b-41f6-84b3-8b671d171081" providerId="ADAL" clId="{60E824DD-B549-4B22-A707-9BF1539DC327}" dt="2023-02-27T14:29:40.505" v="7" actId="47"/>
        <pc:sldMkLst>
          <pc:docMk/>
          <pc:sldMk cId="3822046851" sldId="265"/>
        </pc:sldMkLst>
      </pc:sldChg>
      <pc:sldChg chg="del">
        <pc:chgData name="Vaish, Atul" userId="7ccb0e09-277b-41f6-84b3-8b671d171081" providerId="ADAL" clId="{60E824DD-B549-4B22-A707-9BF1539DC327}" dt="2023-02-27T14:29:40.518" v="8" actId="47"/>
        <pc:sldMkLst>
          <pc:docMk/>
          <pc:sldMk cId="3737722497" sldId="266"/>
        </pc:sldMkLst>
      </pc:sldChg>
      <pc:sldChg chg="del">
        <pc:chgData name="Vaish, Atul" userId="7ccb0e09-277b-41f6-84b3-8b671d171081" providerId="ADAL" clId="{60E824DD-B549-4B22-A707-9BF1539DC327}" dt="2023-02-27T14:29:40.547" v="9" actId="47"/>
        <pc:sldMkLst>
          <pc:docMk/>
          <pc:sldMk cId="2828041810" sldId="267"/>
        </pc:sldMkLst>
      </pc:sldChg>
      <pc:sldChg chg="del">
        <pc:chgData name="Vaish, Atul" userId="7ccb0e09-277b-41f6-84b3-8b671d171081" providerId="ADAL" clId="{60E824DD-B549-4B22-A707-9BF1539DC327}" dt="2023-02-27T14:29:40.585" v="10" actId="47"/>
        <pc:sldMkLst>
          <pc:docMk/>
          <pc:sldMk cId="3151909890" sldId="268"/>
        </pc:sldMkLst>
      </pc:sldChg>
      <pc:sldChg chg="del">
        <pc:chgData name="Vaish, Atul" userId="7ccb0e09-277b-41f6-84b3-8b671d171081" providerId="ADAL" clId="{60E824DD-B549-4B22-A707-9BF1539DC327}" dt="2023-02-27T14:29:40.612" v="11" actId="47"/>
        <pc:sldMkLst>
          <pc:docMk/>
          <pc:sldMk cId="3048194" sldId="269"/>
        </pc:sldMkLst>
      </pc:sldChg>
      <pc:sldChg chg="del">
        <pc:chgData name="Vaish, Atul" userId="7ccb0e09-277b-41f6-84b3-8b671d171081" providerId="ADAL" clId="{60E824DD-B549-4B22-A707-9BF1539DC327}" dt="2023-02-27T14:29:40.649" v="12" actId="47"/>
        <pc:sldMkLst>
          <pc:docMk/>
          <pc:sldMk cId="3945455130" sldId="270"/>
        </pc:sldMkLst>
      </pc:sldChg>
      <pc:sldChg chg="del">
        <pc:chgData name="Vaish, Atul" userId="7ccb0e09-277b-41f6-84b3-8b671d171081" providerId="ADAL" clId="{60E824DD-B549-4B22-A707-9BF1539DC327}" dt="2023-02-27T14:29:40.672" v="13" actId="47"/>
        <pc:sldMkLst>
          <pc:docMk/>
          <pc:sldMk cId="3740119220" sldId="271"/>
        </pc:sldMkLst>
      </pc:sldChg>
      <pc:sldChg chg="del">
        <pc:chgData name="Vaish, Atul" userId="7ccb0e09-277b-41f6-84b3-8b671d171081" providerId="ADAL" clId="{60E824DD-B549-4B22-A707-9BF1539DC327}" dt="2023-02-27T14:29:40.707" v="14" actId="47"/>
        <pc:sldMkLst>
          <pc:docMk/>
          <pc:sldMk cId="437078684" sldId="272"/>
        </pc:sldMkLst>
      </pc:sldChg>
      <pc:sldChg chg="del">
        <pc:chgData name="Vaish, Atul" userId="7ccb0e09-277b-41f6-84b3-8b671d171081" providerId="ADAL" clId="{60E824DD-B549-4B22-A707-9BF1539DC327}" dt="2023-02-27T14:29:40.738" v="15" actId="47"/>
        <pc:sldMkLst>
          <pc:docMk/>
          <pc:sldMk cId="1666700561" sldId="273"/>
        </pc:sldMkLst>
      </pc:sldChg>
      <pc:sldChg chg="del">
        <pc:chgData name="Vaish, Atul" userId="7ccb0e09-277b-41f6-84b3-8b671d171081" providerId="ADAL" clId="{60E824DD-B549-4B22-A707-9BF1539DC327}" dt="2023-02-27T14:29:40.772" v="16" actId="47"/>
        <pc:sldMkLst>
          <pc:docMk/>
          <pc:sldMk cId="3401483237" sldId="274"/>
        </pc:sldMkLst>
      </pc:sldChg>
      <pc:sldChg chg="del">
        <pc:chgData name="Vaish, Atul" userId="7ccb0e09-277b-41f6-84b3-8b671d171081" providerId="ADAL" clId="{60E824DD-B549-4B22-A707-9BF1539DC327}" dt="2023-02-27T14:29:40.814" v="17" actId="47"/>
        <pc:sldMkLst>
          <pc:docMk/>
          <pc:sldMk cId="2034886516" sldId="275"/>
        </pc:sldMkLst>
      </pc:sldChg>
      <pc:sldChg chg="del">
        <pc:chgData name="Vaish, Atul" userId="7ccb0e09-277b-41f6-84b3-8b671d171081" providerId="ADAL" clId="{60E824DD-B549-4B22-A707-9BF1539DC327}" dt="2023-02-27T14:29:41.242" v="18" actId="47"/>
        <pc:sldMkLst>
          <pc:docMk/>
          <pc:sldMk cId="1436239552" sldId="276"/>
        </pc:sldMkLst>
      </pc:sldChg>
      <pc:sldChg chg="del">
        <pc:chgData name="Vaish, Atul" userId="7ccb0e09-277b-41f6-84b3-8b671d171081" providerId="ADAL" clId="{60E824DD-B549-4B22-A707-9BF1539DC327}" dt="2023-02-27T14:29:41.595" v="20" actId="47"/>
        <pc:sldMkLst>
          <pc:docMk/>
          <pc:sldMk cId="3272434249" sldId="277"/>
        </pc:sldMkLst>
      </pc:sldChg>
      <pc:sldChg chg="del">
        <pc:chgData name="Vaish, Atul" userId="7ccb0e09-277b-41f6-84b3-8b671d171081" providerId="ADAL" clId="{60E824DD-B549-4B22-A707-9BF1539DC327}" dt="2023-02-27T14:29:41.772" v="21" actId="47"/>
        <pc:sldMkLst>
          <pc:docMk/>
          <pc:sldMk cId="625386706" sldId="278"/>
        </pc:sldMkLst>
      </pc:sldChg>
      <pc:sldChg chg="del">
        <pc:chgData name="Vaish, Atul" userId="7ccb0e09-277b-41f6-84b3-8b671d171081" providerId="ADAL" clId="{60E824DD-B549-4B22-A707-9BF1539DC327}" dt="2023-02-27T14:29:41.433" v="19" actId="47"/>
        <pc:sldMkLst>
          <pc:docMk/>
          <pc:sldMk cId="2854837865" sldId="279"/>
        </pc:sldMkLst>
      </pc:sldChg>
      <pc:sldChg chg="del">
        <pc:chgData name="Vaish, Atul" userId="7ccb0e09-277b-41f6-84b3-8b671d171081" providerId="ADAL" clId="{60E824DD-B549-4B22-A707-9BF1539DC327}" dt="2023-02-27T14:29:41.936" v="22" actId="47"/>
        <pc:sldMkLst>
          <pc:docMk/>
          <pc:sldMk cId="2329544478" sldId="280"/>
        </pc:sldMkLst>
      </pc:sldChg>
      <pc:sldChg chg="del">
        <pc:chgData name="Vaish, Atul" userId="7ccb0e09-277b-41f6-84b3-8b671d171081" providerId="ADAL" clId="{60E824DD-B549-4B22-A707-9BF1539DC327}" dt="2023-02-27T14:29:42.106" v="23" actId="47"/>
        <pc:sldMkLst>
          <pc:docMk/>
          <pc:sldMk cId="368127914" sldId="281"/>
        </pc:sldMkLst>
      </pc:sldChg>
      <pc:sldChg chg="del">
        <pc:chgData name="Vaish, Atul" userId="7ccb0e09-277b-41f6-84b3-8b671d171081" providerId="ADAL" clId="{60E824DD-B549-4B22-A707-9BF1539DC327}" dt="2023-02-27T14:29:42.251" v="24" actId="47"/>
        <pc:sldMkLst>
          <pc:docMk/>
          <pc:sldMk cId="315084235" sldId="282"/>
        </pc:sldMkLst>
      </pc:sldChg>
      <pc:sldChg chg="del">
        <pc:chgData name="Vaish, Atul" userId="7ccb0e09-277b-41f6-84b3-8b671d171081" providerId="ADAL" clId="{60E824DD-B549-4B22-A707-9BF1539DC327}" dt="2023-02-27T14:29:42.416" v="25" actId="47"/>
        <pc:sldMkLst>
          <pc:docMk/>
          <pc:sldMk cId="735454671" sldId="283"/>
        </pc:sldMkLst>
      </pc:sldChg>
      <pc:sldChg chg="del">
        <pc:chgData name="Vaish, Atul" userId="7ccb0e09-277b-41f6-84b3-8b671d171081" providerId="ADAL" clId="{60E824DD-B549-4B22-A707-9BF1539DC327}" dt="2023-02-27T14:29:42.579" v="26" actId="47"/>
        <pc:sldMkLst>
          <pc:docMk/>
          <pc:sldMk cId="2431122045" sldId="284"/>
        </pc:sldMkLst>
      </pc:sldChg>
      <pc:sldChg chg="del">
        <pc:chgData name="Vaish, Atul" userId="7ccb0e09-277b-41f6-84b3-8b671d171081" providerId="ADAL" clId="{60E824DD-B549-4B22-A707-9BF1539DC327}" dt="2023-02-27T14:29:42.728" v="27" actId="47"/>
        <pc:sldMkLst>
          <pc:docMk/>
          <pc:sldMk cId="1225183600" sldId="285"/>
        </pc:sldMkLst>
      </pc:sldChg>
      <pc:sldChg chg="del">
        <pc:chgData name="Vaish, Atul" userId="7ccb0e09-277b-41f6-84b3-8b671d171081" providerId="ADAL" clId="{60E824DD-B549-4B22-A707-9BF1539DC327}" dt="2023-02-27T14:29:42.922" v="28" actId="47"/>
        <pc:sldMkLst>
          <pc:docMk/>
          <pc:sldMk cId="2136987486" sldId="286"/>
        </pc:sldMkLst>
      </pc:sldChg>
      <pc:sldChg chg="del">
        <pc:chgData name="Vaish, Atul" userId="7ccb0e09-277b-41f6-84b3-8b671d171081" providerId="ADAL" clId="{60E824DD-B549-4B22-A707-9BF1539DC327}" dt="2023-02-27T14:29:43.085" v="29" actId="47"/>
        <pc:sldMkLst>
          <pc:docMk/>
          <pc:sldMk cId="1355049079" sldId="287"/>
        </pc:sldMkLst>
      </pc:sldChg>
      <pc:sldChg chg="del">
        <pc:chgData name="Vaish, Atul" userId="7ccb0e09-277b-41f6-84b3-8b671d171081" providerId="ADAL" clId="{60E824DD-B549-4B22-A707-9BF1539DC327}" dt="2023-02-27T14:29:43.265" v="30" actId="47"/>
        <pc:sldMkLst>
          <pc:docMk/>
          <pc:sldMk cId="2205366802" sldId="288"/>
        </pc:sldMkLst>
      </pc:sldChg>
      <pc:sldChg chg="del">
        <pc:chgData name="Vaish, Atul" userId="7ccb0e09-277b-41f6-84b3-8b671d171081" providerId="ADAL" clId="{60E824DD-B549-4B22-A707-9BF1539DC327}" dt="2023-02-27T14:29:43.433" v="31" actId="47"/>
        <pc:sldMkLst>
          <pc:docMk/>
          <pc:sldMk cId="3085635980" sldId="289"/>
        </pc:sldMkLst>
      </pc:sldChg>
      <pc:sldChg chg="del">
        <pc:chgData name="Vaish, Atul" userId="7ccb0e09-277b-41f6-84b3-8b671d171081" providerId="ADAL" clId="{60E824DD-B549-4B22-A707-9BF1539DC327}" dt="2023-02-27T14:29:43.605" v="32" actId="47"/>
        <pc:sldMkLst>
          <pc:docMk/>
          <pc:sldMk cId="4155374867" sldId="290"/>
        </pc:sldMkLst>
      </pc:sldChg>
      <pc:sldChg chg="del">
        <pc:chgData name="Vaish, Atul" userId="7ccb0e09-277b-41f6-84b3-8b671d171081" providerId="ADAL" clId="{60E824DD-B549-4B22-A707-9BF1539DC327}" dt="2023-02-27T14:29:43.763" v="33" actId="47"/>
        <pc:sldMkLst>
          <pc:docMk/>
          <pc:sldMk cId="3407823875" sldId="291"/>
        </pc:sldMkLst>
      </pc:sldChg>
      <pc:sldChg chg="del">
        <pc:chgData name="Vaish, Atul" userId="7ccb0e09-277b-41f6-84b3-8b671d171081" providerId="ADAL" clId="{60E824DD-B549-4B22-A707-9BF1539DC327}" dt="2023-02-27T14:29:43.937" v="34" actId="47"/>
        <pc:sldMkLst>
          <pc:docMk/>
          <pc:sldMk cId="691096150" sldId="292"/>
        </pc:sldMkLst>
      </pc:sldChg>
      <pc:sldChg chg="del">
        <pc:chgData name="Vaish, Atul" userId="7ccb0e09-277b-41f6-84b3-8b671d171081" providerId="ADAL" clId="{60E824DD-B549-4B22-A707-9BF1539DC327}" dt="2023-02-27T14:29:44.103" v="35" actId="47"/>
        <pc:sldMkLst>
          <pc:docMk/>
          <pc:sldMk cId="74503203" sldId="293"/>
        </pc:sldMkLst>
      </pc:sldChg>
      <pc:sldChg chg="del">
        <pc:chgData name="Vaish, Atul" userId="7ccb0e09-277b-41f6-84b3-8b671d171081" providerId="ADAL" clId="{60E824DD-B549-4B22-A707-9BF1539DC327}" dt="2023-02-27T14:29:45.065" v="38" actId="47"/>
        <pc:sldMkLst>
          <pc:docMk/>
          <pc:sldMk cId="136534059" sldId="294"/>
        </pc:sldMkLst>
      </pc:sldChg>
      <pc:sldChg chg="del">
        <pc:chgData name="Vaish, Atul" userId="7ccb0e09-277b-41f6-84b3-8b671d171081" providerId="ADAL" clId="{60E824DD-B549-4B22-A707-9BF1539DC327}" dt="2023-02-27T14:29:44.723" v="36" actId="47"/>
        <pc:sldMkLst>
          <pc:docMk/>
          <pc:sldMk cId="2098357720" sldId="295"/>
        </pc:sldMkLst>
      </pc:sldChg>
      <pc:sldChg chg="del">
        <pc:chgData name="Vaish, Atul" userId="7ccb0e09-277b-41f6-84b3-8b671d171081" providerId="ADAL" clId="{60E824DD-B549-4B22-A707-9BF1539DC327}" dt="2023-02-27T14:29:44.896" v="37" actId="47"/>
        <pc:sldMkLst>
          <pc:docMk/>
          <pc:sldMk cId="1241233632" sldId="296"/>
        </pc:sldMkLst>
      </pc:sldChg>
      <pc:sldChg chg="del">
        <pc:chgData name="Vaish, Atul" userId="7ccb0e09-277b-41f6-84b3-8b671d171081" providerId="ADAL" clId="{60E824DD-B549-4B22-A707-9BF1539DC327}" dt="2023-02-27T14:29:45.240" v="39" actId="47"/>
        <pc:sldMkLst>
          <pc:docMk/>
          <pc:sldMk cId="3921181209" sldId="297"/>
        </pc:sldMkLst>
      </pc:sldChg>
      <pc:sldChg chg="del">
        <pc:chgData name="Vaish, Atul" userId="7ccb0e09-277b-41f6-84b3-8b671d171081" providerId="ADAL" clId="{60E824DD-B549-4B22-A707-9BF1539DC327}" dt="2023-02-27T14:29:45.714" v="40" actId="47"/>
        <pc:sldMkLst>
          <pc:docMk/>
          <pc:sldMk cId="2874012577" sldId="298"/>
        </pc:sldMkLst>
      </pc:sldChg>
      <pc:sldChg chg="del">
        <pc:chgData name="Vaish, Atul" userId="7ccb0e09-277b-41f6-84b3-8b671d171081" providerId="ADAL" clId="{60E824DD-B549-4B22-A707-9BF1539DC327}" dt="2023-02-27T14:29:45.915" v="41" actId="47"/>
        <pc:sldMkLst>
          <pc:docMk/>
          <pc:sldMk cId="463388929" sldId="299"/>
        </pc:sldMkLst>
      </pc:sldChg>
      <pc:sldChg chg="del">
        <pc:chgData name="Vaish, Atul" userId="7ccb0e09-277b-41f6-84b3-8b671d171081" providerId="ADAL" clId="{60E824DD-B549-4B22-A707-9BF1539DC327}" dt="2023-02-27T14:29:46.106" v="42" actId="47"/>
        <pc:sldMkLst>
          <pc:docMk/>
          <pc:sldMk cId="2056935674" sldId="300"/>
        </pc:sldMkLst>
      </pc:sldChg>
      <pc:sldChg chg="del">
        <pc:chgData name="Vaish, Atul" userId="7ccb0e09-277b-41f6-84b3-8b671d171081" providerId="ADAL" clId="{60E824DD-B549-4B22-A707-9BF1539DC327}" dt="2023-02-27T14:29:46.284" v="43" actId="47"/>
        <pc:sldMkLst>
          <pc:docMk/>
          <pc:sldMk cId="167719965" sldId="301"/>
        </pc:sldMkLst>
      </pc:sldChg>
      <pc:sldChg chg="del">
        <pc:chgData name="Vaish, Atul" userId="7ccb0e09-277b-41f6-84b3-8b671d171081" providerId="ADAL" clId="{60E824DD-B549-4B22-A707-9BF1539DC327}" dt="2023-02-27T14:29:46.487" v="44" actId="47"/>
        <pc:sldMkLst>
          <pc:docMk/>
          <pc:sldMk cId="3609928366" sldId="302"/>
        </pc:sldMkLst>
      </pc:sldChg>
      <pc:sldChg chg="del">
        <pc:chgData name="Vaish, Atul" userId="7ccb0e09-277b-41f6-84b3-8b671d171081" providerId="ADAL" clId="{60E824DD-B549-4B22-A707-9BF1539DC327}" dt="2023-02-27T14:29:46.631" v="45" actId="47"/>
        <pc:sldMkLst>
          <pc:docMk/>
          <pc:sldMk cId="3795661170" sldId="303"/>
        </pc:sldMkLst>
      </pc:sldChg>
      <pc:sldChg chg="del">
        <pc:chgData name="Vaish, Atul" userId="7ccb0e09-277b-41f6-84b3-8b671d171081" providerId="ADAL" clId="{60E824DD-B549-4B22-A707-9BF1539DC327}" dt="2023-02-27T14:29:46.860" v="46" actId="47"/>
        <pc:sldMkLst>
          <pc:docMk/>
          <pc:sldMk cId="4132301539" sldId="304"/>
        </pc:sldMkLst>
      </pc:sldChg>
      <pc:sldChg chg="del">
        <pc:chgData name="Vaish, Atul" userId="7ccb0e09-277b-41f6-84b3-8b671d171081" providerId="ADAL" clId="{60E824DD-B549-4B22-A707-9BF1539DC327}" dt="2023-02-27T14:29:47.657" v="47" actId="47"/>
        <pc:sldMkLst>
          <pc:docMk/>
          <pc:sldMk cId="4199793039" sldId="305"/>
        </pc:sldMkLst>
      </pc:sldChg>
      <pc:sldChg chg="del">
        <pc:chgData name="Vaish, Atul" userId="7ccb0e09-277b-41f6-84b3-8b671d171081" providerId="ADAL" clId="{60E824DD-B549-4B22-A707-9BF1539DC327}" dt="2023-02-27T14:29:47.840" v="48" actId="47"/>
        <pc:sldMkLst>
          <pc:docMk/>
          <pc:sldMk cId="2186723426" sldId="306"/>
        </pc:sldMkLst>
      </pc:sldChg>
      <pc:sldChg chg="del">
        <pc:chgData name="Vaish, Atul" userId="7ccb0e09-277b-41f6-84b3-8b671d171081" providerId="ADAL" clId="{60E824DD-B549-4B22-A707-9BF1539DC327}" dt="2023-02-27T14:29:48.011" v="49" actId="47"/>
        <pc:sldMkLst>
          <pc:docMk/>
          <pc:sldMk cId="246762982" sldId="307"/>
        </pc:sldMkLst>
      </pc:sldChg>
      <pc:sldChg chg="del">
        <pc:chgData name="Vaish, Atul" userId="7ccb0e09-277b-41f6-84b3-8b671d171081" providerId="ADAL" clId="{60E824DD-B549-4B22-A707-9BF1539DC327}" dt="2023-02-27T14:29:48.195" v="50" actId="47"/>
        <pc:sldMkLst>
          <pc:docMk/>
          <pc:sldMk cId="1322048314" sldId="308"/>
        </pc:sldMkLst>
      </pc:sldChg>
      <pc:sldChg chg="del">
        <pc:chgData name="Vaish, Atul" userId="7ccb0e09-277b-41f6-84b3-8b671d171081" providerId="ADAL" clId="{60E824DD-B549-4B22-A707-9BF1539DC327}" dt="2023-02-27T14:29:48.378" v="51" actId="47"/>
        <pc:sldMkLst>
          <pc:docMk/>
          <pc:sldMk cId="531317280" sldId="309"/>
        </pc:sldMkLst>
      </pc:sldChg>
      <pc:sldChg chg="del">
        <pc:chgData name="Vaish, Atul" userId="7ccb0e09-277b-41f6-84b3-8b671d171081" providerId="ADAL" clId="{60E824DD-B549-4B22-A707-9BF1539DC327}" dt="2023-02-27T14:29:48.545" v="52" actId="47"/>
        <pc:sldMkLst>
          <pc:docMk/>
          <pc:sldMk cId="1276026475" sldId="310"/>
        </pc:sldMkLst>
      </pc:sldChg>
      <pc:sldChg chg="del">
        <pc:chgData name="Vaish, Atul" userId="7ccb0e09-277b-41f6-84b3-8b671d171081" providerId="ADAL" clId="{60E824DD-B549-4B22-A707-9BF1539DC327}" dt="2023-02-27T14:29:48.737" v="53" actId="47"/>
        <pc:sldMkLst>
          <pc:docMk/>
          <pc:sldMk cId="3824873470" sldId="311"/>
        </pc:sldMkLst>
      </pc:sldChg>
      <pc:sldChg chg="del">
        <pc:chgData name="Vaish, Atul" userId="7ccb0e09-277b-41f6-84b3-8b671d171081" providerId="ADAL" clId="{60E824DD-B549-4B22-A707-9BF1539DC327}" dt="2023-02-27T14:29:49.208" v="54" actId="47"/>
        <pc:sldMkLst>
          <pc:docMk/>
          <pc:sldMk cId="961674027" sldId="312"/>
        </pc:sldMkLst>
      </pc:sldChg>
      <pc:sldChg chg="del">
        <pc:chgData name="Vaish, Atul" userId="7ccb0e09-277b-41f6-84b3-8b671d171081" providerId="ADAL" clId="{60E824DD-B549-4B22-A707-9BF1539DC327}" dt="2023-02-27T14:29:49.436" v="55" actId="47"/>
        <pc:sldMkLst>
          <pc:docMk/>
          <pc:sldMk cId="3822584716" sldId="313"/>
        </pc:sldMkLst>
      </pc:sldChg>
      <pc:sldChg chg="del">
        <pc:chgData name="Vaish, Atul" userId="7ccb0e09-277b-41f6-84b3-8b671d171081" providerId="ADAL" clId="{60E824DD-B549-4B22-A707-9BF1539DC327}" dt="2023-02-27T14:29:49.631" v="56" actId="47"/>
        <pc:sldMkLst>
          <pc:docMk/>
          <pc:sldMk cId="2538142539" sldId="314"/>
        </pc:sldMkLst>
      </pc:sldChg>
      <pc:sldChg chg="del">
        <pc:chgData name="Vaish, Atul" userId="7ccb0e09-277b-41f6-84b3-8b671d171081" providerId="ADAL" clId="{60E824DD-B549-4B22-A707-9BF1539DC327}" dt="2023-02-27T14:29:50.531" v="57" actId="47"/>
        <pc:sldMkLst>
          <pc:docMk/>
          <pc:sldMk cId="1577319362" sldId="315"/>
        </pc:sldMkLst>
      </pc:sldChg>
      <pc:sldChg chg="del">
        <pc:chgData name="Vaish, Atul" userId="7ccb0e09-277b-41f6-84b3-8b671d171081" providerId="ADAL" clId="{60E824DD-B549-4B22-A707-9BF1539DC327}" dt="2023-02-27T14:29:53.572" v="59" actId="47"/>
        <pc:sldMkLst>
          <pc:docMk/>
          <pc:sldMk cId="419965220" sldId="316"/>
        </pc:sldMkLst>
      </pc:sldChg>
      <pc:sldChg chg="new">
        <pc:chgData name="Vaish, Atul" userId="7ccb0e09-277b-41f6-84b3-8b671d171081" providerId="ADAL" clId="{60E824DD-B549-4B22-A707-9BF1539DC327}" dt="2023-02-27T14:29:51.613" v="58" actId="680"/>
        <pc:sldMkLst>
          <pc:docMk/>
          <pc:sldMk cId="2276351286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59EB-54D8-42E0-937F-D280B0CA0214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D342F-7C3D-438C-8A0F-457A607E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52E2-2985-FAC7-7C0D-7D0E1CB0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1C6B2-6B83-88A8-97B8-BD600DDC5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3E57-E850-15E8-CD48-9D941CA0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82F4-03D5-4FA4-2C6F-8CA25842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F0CC-2356-A1E9-F2E2-5363324E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AB86-FA22-7B16-87DF-39998F2C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0291C-E6E0-7DDD-2F2B-49D42E6AD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450E-14FB-3E2C-0812-737F3961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ACD8F-ECF2-0E18-C4A2-E5404C89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0E60-B229-E961-2DF0-FE346C45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3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A0D56-2271-01C5-60FD-5F535B5C6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34205-2CDC-70B6-B110-5B380D30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EF460-CE94-531A-C9D0-8DBCE018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66B48-6C7A-8477-06C7-4E2F576C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706B0-A12E-791B-9082-FFE43F54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FA76-F39F-F896-19A4-4CFD2B07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2603-C0C4-57ED-8399-F2A2DCDA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6144B-7690-2679-5E6E-32E51C79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4AB1D-EFB1-93D1-82EF-678BF881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0FE5-96D9-92E7-BE44-D6585552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69DE-AB5E-9779-961E-EDAE5019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E1164-8413-DA63-5B3F-50D81092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002E2-ED50-C21C-F259-D6E59B21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AFF7-3E3F-5BEB-A26C-2EB158B3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285C-B058-FB3B-FB83-526BEE80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629B-E43C-E07B-C7C7-E39DFA6E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6951-E1FF-A4A8-353A-90C04D9E1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04F78-F46B-0EDB-1BDA-A45DE6013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61FA1-B977-EEA0-2541-D03DA16D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DC37B-39AC-3DDE-02FE-AF49F572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D06E-A9FB-BC58-DE08-8E119F55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9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0134-2BDC-72BC-5569-AA48A237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23778-39C4-7187-C865-B01D16D3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E090-6BC6-2487-6855-218E25B9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3B612-C5D2-A370-1B7B-FC43A3EEB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9DFC9-AC1D-CC0D-C93E-E52EC3BF5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BD590-6410-89D0-999A-081DA85A4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8B4E8-5C9F-B249-AA67-E4BCF07B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98B1-DA3B-D3AF-4089-052BD766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8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E57B-E5AA-D105-969D-27973CA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67666-1C0C-6F71-5E8B-043870AF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1EEE62-6DFC-BCCD-04AB-665964BB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A9C5A-F6DB-5B37-3F38-35CA3B40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1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DE66-2745-D133-B75A-0A4AA030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B7A63-1982-518F-53AE-1425A3AA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B1A23-34AA-268F-C9DE-08203E9E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9F79-90B4-D13B-8EB4-682E9A6E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BC42-91AE-51C8-28CA-389ED49F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95FDF-FFB7-EC57-F635-C8B37E5D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F8692-4F23-333A-76DC-B602C252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1E9DF-5C57-78B6-7F3C-98635C8E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C5F10-1790-FB7C-FEDA-8F22905C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A012-B54C-1278-8399-73DE9C5A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BF8B7-CEC2-5CF1-A213-9F344F1E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656CA-5204-1E11-2778-DF899FCFF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449C-A110-F46E-99A5-C8D20DA5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DB13-D798-F64C-1268-D5AF7C0C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3C862-9657-32E8-727B-1B6C3D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06AEC-8380-AA84-B22F-8C4FF64F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D10B-EE83-BF8C-1AEB-DB95DF19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05B59-4E90-9498-B274-1E004BF2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0D83-3BE6-4D99-9D42-E75AEBE27C3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9E14-B07D-588C-D2BF-509B1668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350DE-662E-C125-1993-DEE84BEC8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CB27-2F73-423C-9E6B-6F1500BB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B2B7-4C78-9265-9E76-DE40B84B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ArmV8 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E9EAB-ECDE-22A3-CA82-1E54C5A48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AI Infusion</a:t>
            </a: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824F1-6AD5-9A21-729C-8FF33A4CA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749" b="-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408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2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2BB48-170A-CAB0-D63F-5628CAE8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ARMv7 Privilege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40C06-5A09-1301-31DD-12B7AF704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411" y="961812"/>
            <a:ext cx="438857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E5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50F90-4A93-2E14-9A0B-B9E33D3E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AARCH32 Processor Modes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DE480-19F3-91EF-A848-B81EB463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47064"/>
            <a:ext cx="7188199" cy="33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61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46C1A-1EA0-5561-FC8A-0879FA48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Moving between AARCH32 and AARCH64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105CD-C0D9-CB95-8507-09F9848B0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39241"/>
            <a:ext cx="7188199" cy="35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6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B5E63-957E-E166-A0D1-0E442CDB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Registers in AARCH64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B6D91-C775-4A7F-4842-A1FEEB52A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956" y="968143"/>
            <a:ext cx="5441001" cy="1591492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0338B-CA80-58D9-5D46-DB9B5626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4728" y="2475346"/>
            <a:ext cx="2619185" cy="41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4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70391-BE89-4BA6-517C-3DE9AA99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Registers in AARCH64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3DCC17F5-94AB-1365-384C-957017D7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605" y="883463"/>
            <a:ext cx="3384612" cy="2523744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621A3320-EBF4-2BDD-4614-A2F2F22F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572" y="890836"/>
            <a:ext cx="3703320" cy="2508998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F2DA01-F56A-7514-4703-69ACEC839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4211169"/>
            <a:ext cx="3703320" cy="1231353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3F94C394-68CF-5E62-1172-E3820A750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4289864"/>
            <a:ext cx="3703320" cy="107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1C4EA8-6B83-4338-913D-D75D3C4F3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2A8F3-843F-59FE-F2AF-E2F239CE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97" y="679731"/>
            <a:ext cx="3124151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Registers in AARCH64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1084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8A031D-188F-A33E-8208-9B8836E1E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904" y="972235"/>
            <a:ext cx="2763633" cy="504773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E7A30C-0F95-232F-C9F7-2D9D6829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2357" y="1973627"/>
            <a:ext cx="3383280" cy="3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6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BC6D-24FD-7277-A968-7B3A05E8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Registers in AARCH64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79FEB-AE4F-6F43-EFBA-CEF819914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6049"/>
            <a:ext cx="7188199" cy="334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9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D654-5CA1-2F08-3DE3-660129E8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Details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934499-CF51-B0F3-AE65-E27CE70A0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975176"/>
              </p:ext>
            </p:extLst>
          </p:nvPr>
        </p:nvGraphicFramePr>
        <p:xfrm>
          <a:off x="838200" y="1825625"/>
          <a:ext cx="10515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240838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4526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61351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552483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0077521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52018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9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CTR_EL0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Cache Type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SCTLR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 Control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6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TTBR0,TTBR1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Translation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ACTLR_ELn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Auxiliary Control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19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CCSIDR_ELn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Current Cache Size ID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0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CLIDR_ELn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Cache Level ID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CNTFRQ_ELn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Counter Time Frequency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94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CNTPCT_Eln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Counter-timer Physical Counter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7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CNTKCTL_Eln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Counter-timer Kernel Control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272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C92FE9-BC7E-AB15-66E6-9D6AB7220962}"/>
              </a:ext>
            </a:extLst>
          </p:cNvPr>
          <p:cNvSpPr txBox="1"/>
          <p:nvPr/>
        </p:nvSpPr>
        <p:spPr>
          <a:xfrm>
            <a:off x="728420" y="5928102"/>
            <a:ext cx="29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Section 4.3</a:t>
            </a:r>
          </a:p>
        </p:txBody>
      </p:sp>
    </p:spTree>
    <p:extLst>
      <p:ext uri="{BB962C8B-B14F-4D97-AF65-F5344CB8AC3E}">
        <p14:creationId xmlns:p14="http://schemas.microsoft.com/office/powerpoint/2010/main" val="418791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6EBA0-DBB6-01F3-6461-9E69C0F6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Soc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18023-F189-C566-3878-74BC253D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374" y="1675227"/>
            <a:ext cx="723325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BB14D-9CB0-E7E0-E946-2F678046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08F07-816A-C3EC-687D-051C67542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21" y="1675227"/>
            <a:ext cx="939935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8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252D4-EF1D-3B48-318E-72E98D87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ARM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183F9-11C2-B60C-59A7-A18C780C8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82156"/>
            <a:ext cx="7188199" cy="46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1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7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C0313-9C75-B22C-8F67-4E7E18C4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AXI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0FA1A-BB0F-8757-BCFE-E4D74665F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24" y="164592"/>
            <a:ext cx="2255439" cy="4087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18DCE-171D-80E1-68D0-7AB16F20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28" y="878819"/>
            <a:ext cx="3758184" cy="2658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DB13FC-A78C-AC1C-1F87-7BA4E135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304" y="1212358"/>
            <a:ext cx="3758184" cy="1991836"/>
          </a:xfrm>
          <a:prstGeom prst="rect">
            <a:avLst/>
          </a:prstGeom>
        </p:spPr>
      </p:pic>
      <p:sp>
        <p:nvSpPr>
          <p:cNvPr id="39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0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B76B5-FC04-630F-C825-B045D3FD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 Transaction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CC94B-BABE-8A89-8880-F9F88165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62" y="1675227"/>
            <a:ext cx="86160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24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PU with binary numbers and blueprint">
            <a:extLst>
              <a:ext uri="{FF2B5EF4-FFF2-40B4-BE49-F238E27FC236}">
                <a16:creationId xmlns:a16="http://schemas.microsoft.com/office/drawing/2014/main" id="{3CD444F7-CF90-951C-B34E-A80832B6C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DF0F2-2E35-4590-0D43-2397F6A7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SDM 845 /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Kyro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GPU/Pixel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897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C0A3-D1FB-4379-ADCC-5298D15B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22DD3-36E0-44ED-87A0-E220016EC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223" y="2159699"/>
            <a:ext cx="3943553" cy="3683189"/>
          </a:xfrm>
        </p:spPr>
      </p:pic>
    </p:spTree>
    <p:extLst>
      <p:ext uri="{BB962C8B-B14F-4D97-AF65-F5344CB8AC3E}">
        <p14:creationId xmlns:p14="http://schemas.microsoft.com/office/powerpoint/2010/main" val="19304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355AD-D186-7537-A58A-0918C41A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Cortex A-57 Vs Cortex-A53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34D6C-09E5-E4E8-46D5-50DC012B1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529" y="643466"/>
            <a:ext cx="387027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6598F-5082-C122-C563-B77BE709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Cortex A-53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37C70-D1F9-63D9-9145-0AE9FB28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030" y="643466"/>
            <a:ext cx="476127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FBD8E-F820-FF30-72BA-DB01961D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Cortex-A57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F1440-364D-A15B-733D-8CB1F74F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812" y="643466"/>
            <a:ext cx="503970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7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FE6C3-5482-AF28-9421-F23DD58A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 Levels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B1F66-0851-D71B-D83C-ACEDFBB70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52881"/>
            <a:ext cx="6780700" cy="49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DA4D1-AD6D-DE3E-DEC0-DA5FD7B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 Level 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E7489-541F-6720-DDEC-D50667228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86860"/>
            <a:ext cx="6780700" cy="388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2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E3D54-A063-9F07-CC52-554A0F65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AARCH32 &amp; AARCH64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E3DDB-7F80-1E1E-651C-E48B972C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9435"/>
            <a:ext cx="5614416" cy="317214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CC0FF-ABB9-0EE4-3CF8-055482F33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01544"/>
            <a:ext cx="5614416" cy="30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7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95B4A-8691-F5C5-42FF-D6462736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sz="3600" dirty="0">
                <a:solidFill>
                  <a:srgbClr val="FFFFFF"/>
                </a:solidFill>
              </a:rPr>
              <a:t>r Modes on ARMv7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21115-540B-BBF3-8211-F3044E2C9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39350"/>
            <a:ext cx="6780700" cy="45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125</Words>
  <Application>Microsoft Office PowerPoint</Application>
  <PresentationFormat>Widescreen</PresentationFormat>
  <Paragraphs>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ArmV8  Architecture</vt:lpstr>
      <vt:lpstr>ARM Development</vt:lpstr>
      <vt:lpstr>Cortex A-57 Vs Cortex-A53</vt:lpstr>
      <vt:lpstr>Cortex A-53</vt:lpstr>
      <vt:lpstr>Cortex-A57</vt:lpstr>
      <vt:lpstr>Exception Levels</vt:lpstr>
      <vt:lpstr>Exception Level Contd..</vt:lpstr>
      <vt:lpstr>AARCH32 &amp; AARCH64</vt:lpstr>
      <vt:lpstr>Processor Modes on ARMv7</vt:lpstr>
      <vt:lpstr>ARMv7 Privilege Levels</vt:lpstr>
      <vt:lpstr>AARCH32 Processor Modes</vt:lpstr>
      <vt:lpstr>Moving between AARCH32 and AARCH64</vt:lpstr>
      <vt:lpstr>Registers in AARCH64</vt:lpstr>
      <vt:lpstr>Registers in AARCH64</vt:lpstr>
      <vt:lpstr>Registers in AARCH64</vt:lpstr>
      <vt:lpstr>Registers in AARCH64</vt:lpstr>
      <vt:lpstr>Register Details</vt:lpstr>
      <vt:lpstr>Soc Design</vt:lpstr>
      <vt:lpstr>AMBA</vt:lpstr>
      <vt:lpstr>AXI</vt:lpstr>
      <vt:lpstr>BUS Transaction</vt:lpstr>
      <vt:lpstr>SDM 845 /Kyro  GPU/Pixel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Vaish, Atul</dc:creator>
  <cp:lastModifiedBy>Atul Vaish</cp:lastModifiedBy>
  <cp:revision>22</cp:revision>
  <dcterms:created xsi:type="dcterms:W3CDTF">2023-02-18T17:23:40Z</dcterms:created>
  <dcterms:modified xsi:type="dcterms:W3CDTF">2023-04-14T00:57:46Z</dcterms:modified>
</cp:coreProperties>
</file>