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0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智能405设计答辩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答辩人 张实唯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OLAP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每天定时将</a:t>
            </a:r>
            <a:r>
              <a:rPr lang="en-US" altLang="zh-CN" dirty="0" err="1" smtClean="0"/>
              <a:t>WebServer</a:t>
            </a:r>
            <a:r>
              <a:rPr lang="zh-CN" altLang="en-US" dirty="0" smtClean="0"/>
              <a:t>储存的数据合并压缩导入到自身的关系型数据库中</a:t>
            </a:r>
            <a:endParaRPr lang="en-US" altLang="zh-CN" dirty="0" smtClean="0"/>
          </a:p>
          <a:p>
            <a:r>
              <a:rPr lang="zh-CN" altLang="en-US" dirty="0" smtClean="0"/>
              <a:t>定时运行算法分析历史数据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604926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4530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项目结构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传感器+主机</a:t>
            </a:r>
          </a:p>
          <a:p>
            <a:r>
              <a:t>ios+web</a:t>
            </a:r>
          </a:p>
          <a:p>
            <a:r>
              <a:t>WebService+OLAP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门禁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读取正确的rfid信息后，继电器断电</a:t>
            </a:r>
          </a:p>
          <a:p>
            <a:r>
              <a:t>30秒后，如果霍尔元件感应到门合上则锁门</a:t>
            </a:r>
          </a:p>
          <a:p>
            <a:r>
              <a:t>2分钟内门没有合上，后台会推送警告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图书管理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检测到正确的rfid后，柜锁继电器断电</a:t>
            </a:r>
            <a:endParaRPr dirty="0"/>
          </a:p>
          <a:p>
            <a:r>
              <a:rPr dirty="0" err="1"/>
              <a:t>开柜和关柜时，rfid阅读器都会扫描书柜中剩余的书，相差的部分就是此次开柜取走的书</a:t>
            </a:r>
            <a:endParaRPr dirty="0"/>
          </a:p>
          <a:p>
            <a:r>
              <a:rPr dirty="0" err="1"/>
              <a:t>rfid卡移开之前须将柜门关闭，否则会提醒取书者</a:t>
            </a:r>
            <a:endParaRPr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室内环境检测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温度</a:t>
            </a:r>
            <a:r>
              <a:rPr dirty="0"/>
              <a:t> &amp; </a:t>
            </a:r>
            <a:r>
              <a:rPr dirty="0" err="1" smtClean="0"/>
              <a:t>湿度</a:t>
            </a:r>
            <a:r>
              <a:rPr lang="en-US" dirty="0" smtClean="0"/>
              <a:t>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气压</a:t>
            </a:r>
            <a:endParaRPr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数据存储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一天以内的数据，全部原样保存</a:t>
            </a:r>
          </a:p>
          <a:p>
            <a:r>
              <a:t>图书存取数据，按照连续合并的方法保存，即记录条目为"开始时间，结束时间，持有人"</a:t>
            </a:r>
          </a:p>
          <a:p>
            <a:r>
              <a:t>温湿度等数据，按照取平均值合并的方法存储</a:t>
            </a:r>
          </a:p>
          <a:p>
            <a:r>
              <a:t>警报数据全部留存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传感器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读取传感元件数据</a:t>
            </a:r>
            <a:endParaRPr lang="en-US" altLang="zh-CN" dirty="0" smtClean="0"/>
          </a:p>
          <a:p>
            <a:r>
              <a:rPr lang="zh-CN" altLang="en-US" dirty="0" smtClean="0"/>
              <a:t>通过串口线将数据转发到主机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9457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从串口读取传感器数据</a:t>
            </a:r>
            <a:endParaRPr lang="en-US" altLang="zh-CN" dirty="0" smtClean="0"/>
          </a:p>
          <a:p>
            <a:r>
              <a:rPr lang="zh-CN" altLang="en-US" dirty="0" smtClean="0"/>
              <a:t>每收到一条数据，就向服务器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，无论之前的数据是否响应</a:t>
            </a:r>
            <a:endParaRPr lang="en-US" altLang="zh-CN" dirty="0" smtClean="0"/>
          </a:p>
          <a:p>
            <a:r>
              <a:rPr lang="zh-CN" altLang="en-US" dirty="0" smtClean="0"/>
              <a:t>继电器的主机会轮询指令，收到指令后发给继电器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690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WebService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维护</a:t>
            </a:r>
            <a:r>
              <a:rPr lang="en-US" altLang="zh-CN" dirty="0" smtClean="0"/>
              <a:t>405</a:t>
            </a:r>
            <a:r>
              <a:rPr lang="zh-CN" altLang="en-US" dirty="0" smtClean="0"/>
              <a:t>的状态，包括门禁，书柜门的开关状态等</a:t>
            </a:r>
            <a:endParaRPr lang="en-US" altLang="zh-CN" dirty="0" smtClean="0"/>
          </a:p>
          <a:p>
            <a:r>
              <a:rPr lang="zh-CN" altLang="en-US" dirty="0" smtClean="0"/>
              <a:t>根据状态和输入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包括接收到数据和定时器产生</a:t>
            </a:r>
            <a:r>
              <a:rPr lang="en-US" altLang="zh-CN" dirty="0" smtClean="0"/>
              <a:t>)</a:t>
            </a:r>
            <a:r>
              <a:rPr lang="zh-CN" altLang="en-US" dirty="0" smtClean="0"/>
              <a:t>来判断是否采取操作。</a:t>
            </a:r>
            <a:endParaRPr lang="en-US" altLang="zh-CN" dirty="0" smtClean="0"/>
          </a:p>
          <a:p>
            <a:r>
              <a:rPr lang="zh-CN" altLang="en-US" dirty="0" smtClean="0"/>
              <a:t>将数据转储到</a:t>
            </a:r>
            <a:r>
              <a:rPr lang="en-US" altLang="zh-CN" dirty="0" smtClean="0"/>
              <a:t>MongoDB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9007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182</Words>
  <Application>Microsoft Office PowerPoint</Application>
  <PresentationFormat>自定义</PresentationFormat>
  <Paragraphs>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Helvetica Light</vt:lpstr>
      <vt:lpstr>Helvetica Neue</vt:lpstr>
      <vt:lpstr>Black</vt:lpstr>
      <vt:lpstr>智能405设计答辩</vt:lpstr>
      <vt:lpstr>项目结构</vt:lpstr>
      <vt:lpstr>门禁</vt:lpstr>
      <vt:lpstr>图书管理</vt:lpstr>
      <vt:lpstr>室内环境检测</vt:lpstr>
      <vt:lpstr>数据存储</vt:lpstr>
      <vt:lpstr>传感器</vt:lpstr>
      <vt:lpstr>主机</vt:lpstr>
      <vt:lpstr>WebService</vt:lpstr>
      <vt:lpstr>OLAP服务器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智能405设计答辩</dc:title>
  <cp:lastModifiedBy>Wayne Jesse</cp:lastModifiedBy>
  <cp:revision>11</cp:revision>
  <dcterms:modified xsi:type="dcterms:W3CDTF">2016-01-05T03:09:33Z</dcterms:modified>
</cp:coreProperties>
</file>