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A2B5DC3-AE0F-44E5-8B10-01922C215277}" type="datetimeFigureOut">
              <a:rPr lang="es-MX" smtClean="0"/>
              <a:pPr/>
              <a:t>27/08/2013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8E1B233-8579-476F-834B-2D7610054CE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5DC3-AE0F-44E5-8B10-01922C215277}" type="datetimeFigureOut">
              <a:rPr lang="es-MX" smtClean="0"/>
              <a:pPr/>
              <a:t>27/08/2013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B233-8579-476F-834B-2D7610054CE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5DC3-AE0F-44E5-8B10-01922C215277}" type="datetimeFigureOut">
              <a:rPr lang="es-MX" smtClean="0"/>
              <a:pPr/>
              <a:t>27/08/2013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B233-8579-476F-834B-2D7610054CE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2B5DC3-AE0F-44E5-8B10-01922C215277}" type="datetimeFigureOut">
              <a:rPr lang="es-MX" smtClean="0"/>
              <a:pPr/>
              <a:t>27/08/2013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8E1B233-8579-476F-834B-2D7610054CE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A2B5DC3-AE0F-44E5-8B10-01922C215277}" type="datetimeFigureOut">
              <a:rPr lang="es-MX" smtClean="0"/>
              <a:pPr/>
              <a:t>27/08/2013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8E1B233-8579-476F-834B-2D7610054CE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5DC3-AE0F-44E5-8B10-01922C215277}" type="datetimeFigureOut">
              <a:rPr lang="es-MX" smtClean="0"/>
              <a:pPr/>
              <a:t>27/08/2013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B233-8579-476F-834B-2D7610054CE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5DC3-AE0F-44E5-8B10-01922C215277}" type="datetimeFigureOut">
              <a:rPr lang="es-MX" smtClean="0"/>
              <a:pPr/>
              <a:t>27/08/2013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B233-8579-476F-834B-2D7610054CE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2B5DC3-AE0F-44E5-8B10-01922C215277}" type="datetimeFigureOut">
              <a:rPr lang="es-MX" smtClean="0"/>
              <a:pPr/>
              <a:t>27/08/2013</a:t>
            </a:fld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8E1B233-8579-476F-834B-2D7610054CE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5DC3-AE0F-44E5-8B10-01922C215277}" type="datetimeFigureOut">
              <a:rPr lang="es-MX" smtClean="0"/>
              <a:pPr/>
              <a:t>27/08/2013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B233-8579-476F-834B-2D7610054CE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2B5DC3-AE0F-44E5-8B10-01922C215277}" type="datetimeFigureOut">
              <a:rPr lang="es-MX" smtClean="0"/>
              <a:pPr/>
              <a:t>27/08/2013</a:t>
            </a:fld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8E1B233-8579-476F-834B-2D7610054CE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2B5DC3-AE0F-44E5-8B10-01922C215277}" type="datetimeFigureOut">
              <a:rPr lang="es-MX" smtClean="0"/>
              <a:pPr/>
              <a:t>27/08/2013</a:t>
            </a:fld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8E1B233-8579-476F-834B-2D7610054CE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A2B5DC3-AE0F-44E5-8B10-01922C215277}" type="datetimeFigureOut">
              <a:rPr lang="es-MX" smtClean="0"/>
              <a:pPr/>
              <a:t>27/08/2013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8E1B233-8579-476F-834B-2D7610054CE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Whole</a:t>
            </a:r>
            <a:r>
              <a:rPr lang="es-ES" dirty="0" smtClean="0"/>
              <a:t> </a:t>
            </a:r>
            <a:r>
              <a:rPr lang="es-ES" dirty="0" err="1" smtClean="0"/>
              <a:t>Food</a:t>
            </a:r>
            <a:r>
              <a:rPr lang="es-ES" dirty="0" smtClean="0"/>
              <a:t> </a:t>
            </a:r>
            <a:r>
              <a:rPr lang="es-ES" dirty="0" err="1" smtClean="0"/>
              <a:t>Nutrition</a:t>
            </a:r>
            <a:r>
              <a:rPr lang="es-ES" dirty="0" smtClean="0"/>
              <a:t> Center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Planteamiento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MX" dirty="0" smtClean="0"/>
              <a:t>   </a:t>
            </a:r>
            <a:r>
              <a:rPr lang="es-MX" dirty="0" err="1" smtClean="0"/>
              <a:t>Whole</a:t>
            </a:r>
            <a:r>
              <a:rPr lang="es-MX" dirty="0" smtClean="0"/>
              <a:t> </a:t>
            </a:r>
            <a:r>
              <a:rPr lang="es-MX" dirty="0" err="1" smtClean="0"/>
              <a:t>Food</a:t>
            </a:r>
            <a:r>
              <a:rPr lang="es-MX" dirty="0" smtClean="0"/>
              <a:t> </a:t>
            </a:r>
            <a:r>
              <a:rPr lang="es-MX" dirty="0" err="1" smtClean="0"/>
              <a:t>Nutrition</a:t>
            </a:r>
            <a:r>
              <a:rPr lang="es-MX" dirty="0" smtClean="0"/>
              <a:t> Center utiliza tres granos para mezclar un cereal natural </a:t>
            </a:r>
            <a:r>
              <a:rPr lang="es-MX" dirty="0" err="1" smtClean="0"/>
              <a:t>natural</a:t>
            </a:r>
            <a:r>
              <a:rPr lang="es-MX" dirty="0" smtClean="0"/>
              <a:t> que se vende por libra. En el empaque de cada uno de los productos, </a:t>
            </a:r>
            <a:r>
              <a:rPr lang="es-MX" dirty="0" err="1" smtClean="0"/>
              <a:t>Whole</a:t>
            </a:r>
            <a:r>
              <a:rPr lang="es-MX" dirty="0" smtClean="0"/>
              <a:t> </a:t>
            </a:r>
            <a:r>
              <a:rPr lang="es-MX" dirty="0" err="1" smtClean="0"/>
              <a:t>Food</a:t>
            </a:r>
            <a:r>
              <a:rPr lang="es-MX" dirty="0" smtClean="0"/>
              <a:t> indica el contenido nutricional por cada tazón de cereal cuando se consume con media taza de leche; se consultaron índices de dieta con la finalidad de establecer las cantidades recomendadas de </a:t>
            </a:r>
            <a:r>
              <a:rPr lang="es-MX" dirty="0" err="1" smtClean="0"/>
              <a:t>cietas</a:t>
            </a:r>
            <a:r>
              <a:rPr lang="es-MX" dirty="0" smtClean="0"/>
              <a:t> vitaminas y  minerales para un adulto promedio, determinándose lo siguiente: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Planteamiento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MX" dirty="0" smtClean="0"/>
              <a:t>Cada </a:t>
            </a:r>
            <a:r>
              <a:rPr lang="es-MX" dirty="0" smtClean="0"/>
              <a:t>porción de 2 onzas de cereal debería contener 3 unidades de proteína, 2 unidades de </a:t>
            </a:r>
            <a:r>
              <a:rPr lang="es-MX" dirty="0" err="1" smtClean="0"/>
              <a:t>riboflavina</a:t>
            </a:r>
            <a:r>
              <a:rPr lang="es-MX" dirty="0" smtClean="0"/>
              <a:t>, 1 unidad de fósforo y 0.425 unidades de magnesio.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 smtClean="0"/>
              <a:t>Habrá </a:t>
            </a:r>
            <a:r>
              <a:rPr lang="es-MX" dirty="0" smtClean="0"/>
              <a:t>4 restricciones de  (para proteína, </a:t>
            </a:r>
            <a:r>
              <a:rPr lang="es-MX" dirty="0" err="1" smtClean="0"/>
              <a:t>riboflavina</a:t>
            </a:r>
            <a:r>
              <a:rPr lang="es-MX" dirty="0" smtClean="0"/>
              <a:t>, fósforo, magnesio) que estipulan el número de unidades que debe ser por lo menos la cantidad mínima especificada.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 smtClean="0"/>
              <a:t>Como </a:t>
            </a:r>
            <a:r>
              <a:rPr lang="es-MX" dirty="0" smtClean="0"/>
              <a:t>los requerimientos son por cada porción de 2 onzas, la cantidad total de granos usada será de 2 onzas o 0.125 libras.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 smtClean="0"/>
              <a:t>Se </a:t>
            </a:r>
            <a:r>
              <a:rPr lang="es-MX" dirty="0" smtClean="0"/>
              <a:t>debe tomar en cuenta que el costo se expresa por libra de los tres tipos de gramos. </a:t>
            </a:r>
          </a:p>
          <a:p>
            <a:pPr lvl="1" algn="just"/>
            <a:endParaRPr lang="es-MX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 de Decisión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14554"/>
            <a:ext cx="560864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Función objetivo</a:t>
            </a:r>
            <a:endParaRPr lang="es-MX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928662" y="4071942"/>
            <a:ext cx="74270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2400" dirty="0" smtClean="0"/>
              <a:t>Minimizar el costo total de mezclar una porción de </a:t>
            </a:r>
            <a:endParaRPr lang="es-MX" sz="2400" dirty="0" smtClean="0"/>
          </a:p>
          <a:p>
            <a:r>
              <a:rPr lang="es-MX" sz="2400" dirty="0" smtClean="0"/>
              <a:t>2 </a:t>
            </a:r>
            <a:r>
              <a:rPr lang="es-MX" sz="2400" dirty="0" smtClean="0"/>
              <a:t>onzas</a:t>
            </a:r>
            <a:endParaRPr lang="es-MX" sz="2400" dirty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714488"/>
            <a:ext cx="260573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5" y="5214950"/>
            <a:ext cx="4029103" cy="428628"/>
          </a:xfrm>
          <a:prstGeom prst="rect">
            <a:avLst/>
          </a:prstGeom>
          <a:noFill/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Restricciones</a:t>
            </a:r>
            <a:endParaRPr lang="es-MX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643314"/>
            <a:ext cx="658809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844" y="1643050"/>
            <a:ext cx="674854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</TotalTime>
  <Words>204</Words>
  <Application>Microsoft Office PowerPoint</Application>
  <PresentationFormat>Presentación en pantalla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Mirador</vt:lpstr>
      <vt:lpstr>Whole Food Nutrition Center</vt:lpstr>
      <vt:lpstr>Planteamiento</vt:lpstr>
      <vt:lpstr>Planteamiento</vt:lpstr>
      <vt:lpstr>Variables de Decisión</vt:lpstr>
      <vt:lpstr>Función objetivo</vt:lpstr>
      <vt:lpstr>Restricciones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Sciences Associates</dc:title>
  <dc:creator>mluquin</dc:creator>
  <cp:lastModifiedBy>mluquin</cp:lastModifiedBy>
  <cp:revision>5</cp:revision>
  <dcterms:created xsi:type="dcterms:W3CDTF">2013-08-27T18:57:43Z</dcterms:created>
  <dcterms:modified xsi:type="dcterms:W3CDTF">2013-08-27T19:16:54Z</dcterms:modified>
</cp:coreProperties>
</file>