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59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29" y="-7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6235-C0A0-41D0-A834-82B2D83DF45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067F1D-7FC2-4DD7-8DCC-F2FBB14431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6235-C0A0-41D0-A834-82B2D83DF45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7F1D-7FC2-4DD7-8DCC-F2FBB14431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6235-C0A0-41D0-A834-82B2D83DF45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7F1D-7FC2-4DD7-8DCC-F2FBB14431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6235-C0A0-41D0-A834-82B2D83DF45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7F1D-7FC2-4DD7-8DCC-F2FBB14431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4"/>
            <a:ext cx="10360501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6235-C0A0-41D0-A834-82B2D83DF45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7F1D-7FC2-4DD7-8DCC-F2FBB14431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2839" y="3924300"/>
            <a:ext cx="113000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59469" y="3924300"/>
            <a:ext cx="113000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7479" y="3924300"/>
            <a:ext cx="113000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6235-C0A0-41D0-A834-82B2D83DF45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7F1D-7FC2-4DD7-8DCC-F2FBB14431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553" y="1600200"/>
            <a:ext cx="5387461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0"/>
            <a:ext cx="538551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7" y="1600200"/>
            <a:ext cx="538763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6235-C0A0-41D0-A834-82B2D83DF45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7F1D-7FC2-4DD7-8DCC-F2FBB144318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441" y="2212848"/>
            <a:ext cx="5387461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28489" y="2212849"/>
            <a:ext cx="5387461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6235-C0A0-41D0-A834-82B2D83DF45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7F1D-7FC2-4DD7-8DCC-F2FBB14431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6235-C0A0-41D0-A834-82B2D83DF45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7F1D-7FC2-4DD7-8DCC-F2FBB14431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6" y="266700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0" y="273051"/>
            <a:ext cx="665941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6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6235-C0A0-41D0-A834-82B2D83DF45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7F1D-7FC2-4DD7-8DCC-F2FBB14431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0"/>
            <a:ext cx="7613782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0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0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6235-C0A0-41D0-A834-82B2D83DF45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7F1D-7FC2-4DD7-8DCC-F2FBB14431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0"/>
            <a:ext cx="10969943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1"/>
            <a:ext cx="2780576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7C56235-C0A0-41D0-A834-82B2D83DF45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659" y="6356351"/>
            <a:ext cx="3796311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8072" y="6356351"/>
            <a:ext cx="74910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6067F1D-7FC2-4DD7-8DCC-F2FBB14431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4077" y="6499384"/>
            <a:ext cx="113000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628" y="6499384"/>
            <a:ext cx="113000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-education.psu.edu/geog862/node/173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360501" cy="1371599"/>
          </a:xfrm>
        </p:spPr>
        <p:txBody>
          <a:bodyPr/>
          <a:lstStyle/>
          <a:p>
            <a:r>
              <a:rPr lang="en-US" sz="4400" b="1" dirty="0" smtClean="0"/>
              <a:t>GPS NAVIGATION DATA ANALYSIS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1612" y="2438400"/>
            <a:ext cx="9852634" cy="28194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Presenter:                      Muhammad </a:t>
            </a:r>
            <a:r>
              <a:rPr lang="en-US" sz="2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Adeen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Tariq</a:t>
            </a:r>
          </a:p>
          <a:p>
            <a:pPr algn="just"/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(Research </a:t>
            </a: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Officer)</a:t>
            </a:r>
          </a:p>
          <a:p>
            <a:pPr algn="just"/>
            <a:endParaRPr lang="en-US" sz="2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Contributor:      Murad Abdullah</a:t>
            </a:r>
          </a:p>
          <a:p>
            <a:pPr algn="just"/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(U/G Researcher)</a:t>
            </a:r>
          </a:p>
          <a:p>
            <a:pPr algn="just"/>
            <a:endParaRPr lang="en-US" sz="2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Principal Investigator:  Dr. Tariq </a:t>
            </a:r>
            <a:r>
              <a:rPr lang="en-US" sz="2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Mairaj</a:t>
            </a: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Rasool</a:t>
            </a: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Khan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54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-800100"/>
            <a:ext cx="10969943" cy="1600200"/>
          </a:xfrm>
        </p:spPr>
        <p:txBody>
          <a:bodyPr/>
          <a:lstStyle/>
          <a:p>
            <a:r>
              <a:rPr lang="en-US" sz="3600" b="1" dirty="0" smtClean="0"/>
              <a:t>EPHEMERIS PARAMETERS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990601"/>
            <a:ext cx="10969943" cy="513556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ephemeris parameters are part of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subframe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of satellite no.3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ephemeris parameters change more frequently and some change less frequently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a total of 16 ephemeris parameters which contribute in finding satellite position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:\Users\786\Desktop\11th jan\semimajor axis sat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2975974"/>
            <a:ext cx="5600699" cy="303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448" y="4170556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Sqrt</a:t>
            </a:r>
          </a:p>
          <a:p>
            <a:r>
              <a:rPr lang="en-US" dirty="0" smtClean="0"/>
              <a:t>A</a:t>
            </a:r>
            <a:endParaRPr lang="en-US" dirty="0"/>
          </a:p>
        </p:txBody>
      </p:sp>
      <p:pic>
        <p:nvPicPr>
          <p:cNvPr id="2051" name="Picture 3" descr="C:\Users\786\Desktop\11th jan\e sat 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1" y="2975973"/>
            <a:ext cx="5319561" cy="303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99212" y="417055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03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-228600"/>
            <a:ext cx="10969943" cy="1219200"/>
          </a:xfrm>
        </p:spPr>
        <p:txBody>
          <a:bodyPr/>
          <a:lstStyle/>
          <a:p>
            <a:r>
              <a:rPr lang="en-US" sz="3600" dirty="0" smtClean="0"/>
              <a:t>TIME OF WEEK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066801"/>
            <a:ext cx="10969943" cy="505936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of Week of satellite 3 ,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subframe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is given below. We can clearly see that there is a difference of 30 seconds or a difference of multiple of 30 between values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bacause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each value belongs to a different frame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786\Desktop\11th jan\tow_edit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2" y="2362201"/>
            <a:ext cx="4343400" cy="406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652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-609600"/>
            <a:ext cx="10969943" cy="1600200"/>
          </a:xfrm>
        </p:spPr>
        <p:txBody>
          <a:bodyPr/>
          <a:lstStyle/>
          <a:p>
            <a:r>
              <a:rPr lang="en-US" sz="3600" dirty="0" smtClean="0"/>
              <a:t>FUTURE APPROACHES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066801"/>
            <a:ext cx="10969943" cy="5059364"/>
          </a:xfrm>
        </p:spPr>
        <p:txBody>
          <a:bodyPr/>
          <a:lstStyle/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Completion of code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new sets of data, with frequent monitoring, so that we don’t get discontinuities and garbage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undertand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which parameters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 a role in change of computed GPS receiver position when data is logged at the same time by different receivers placed few meters apart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data Analysis on new sets of data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results from different GPS receivers obtained as a result of simultaneous data logging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15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-457200"/>
            <a:ext cx="10969943" cy="1600200"/>
          </a:xfrm>
        </p:spPr>
        <p:txBody>
          <a:bodyPr/>
          <a:lstStyle/>
          <a:p>
            <a:r>
              <a:rPr lang="en-US" sz="3600" b="1" dirty="0" smtClean="0"/>
              <a:t>REASONS OF PERFORMING DATA ANALYSIS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95400"/>
            <a:ext cx="11658600" cy="5181600"/>
          </a:xfrm>
        </p:spPr>
        <p:txBody>
          <a:bodyPr/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find out which 5 satellites (defined in configuration file) are visible at particular times of the day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rotation pattern of satellite in its orbit during the time of visibility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will the same 5 satellites be visible next time ,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is this process cyclic ? If so, then what is the interval of this cycle. This will require data logging for a day or two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deeply investigate the following statement: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hours, the data in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subframes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1, 2 and 3, the ephemeris and clock's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parameters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are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updated (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www.e-education.psu.edu/geog862/node/1735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undertand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which parameters play a role in change of computed GPS receiver position when data is logged at the same time by different receivers placed few meters apart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20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-381000"/>
            <a:ext cx="10971371" cy="1219200"/>
          </a:xfrm>
        </p:spPr>
        <p:txBody>
          <a:bodyPr/>
          <a:lstStyle/>
          <a:p>
            <a:r>
              <a:rPr lang="en-US" sz="3600" b="1" dirty="0" smtClean="0"/>
              <a:t>TYPES OF DATA LOGGING PERFORMED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2" y="838200"/>
            <a:ext cx="10969943" cy="490696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performed two types of data logging on GNSS-SDR software: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Dumping of computed x, y ,z co-ordinates (in ECEF) of all visible satellites and the pseudo ranges of these satellites from the GPS receiver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Dumping of raw navigation message bits of all the visible satellites 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12884" t="10417" r="42606" b="31250"/>
          <a:stretch>
            <a:fillRect/>
          </a:stretch>
        </p:blipFill>
        <p:spPr bwMode="auto">
          <a:xfrm>
            <a:off x="2208212" y="2438399"/>
            <a:ext cx="7415733" cy="4182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6830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73956" y="1046869"/>
            <a:ext cx="243776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Satellite </a:t>
            </a:r>
            <a:r>
              <a:rPr lang="en-US" dirty="0" err="1"/>
              <a:t>S</a:t>
            </a:r>
            <a:r>
              <a:rPr lang="en-US" dirty="0" err="1" smtClean="0"/>
              <a:t>ubframe</a:t>
            </a:r>
            <a:r>
              <a:rPr lang="en-US" dirty="0" smtClean="0"/>
              <a:t> Files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891265" y="1808869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320456" y="2494669"/>
            <a:ext cx="182832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 PRN 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02421" y="2748627"/>
            <a:ext cx="162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…….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55074" y="2482381"/>
            <a:ext cx="192989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 PRN 2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789692" y="2482381"/>
            <a:ext cx="192989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 PRN 3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040045" y="2451233"/>
            <a:ext cx="1929897" cy="594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 PRN 32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234621" y="2189869"/>
            <a:ext cx="7770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234618" y="2189869"/>
            <a:ext cx="0" cy="24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520023" y="2189869"/>
            <a:ext cx="0" cy="24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703854" y="2189869"/>
            <a:ext cx="0" cy="24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0004994" y="2189869"/>
            <a:ext cx="0" cy="24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39339" y="3732919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2"/>
          </p:cNvCxnSpPr>
          <p:nvPr/>
        </p:nvCxnSpPr>
        <p:spPr>
          <a:xfrm>
            <a:off x="2234618" y="3104269"/>
            <a:ext cx="0" cy="62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09441" y="3732919"/>
            <a:ext cx="77195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09441" y="3732919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01573" y="4018669"/>
            <a:ext cx="1625177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Subframe</a:t>
            </a:r>
            <a:r>
              <a:rPr lang="en-US" dirty="0" smtClean="0"/>
              <a:t> No.1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929897" y="4018669"/>
            <a:ext cx="1625177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Subframe</a:t>
            </a:r>
            <a:r>
              <a:rPr lang="en-US" dirty="0" smtClean="0"/>
              <a:t> No.2 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367662" y="3732919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758221" y="4018669"/>
            <a:ext cx="1726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Subframe</a:t>
            </a:r>
            <a:r>
              <a:rPr lang="en-US" dirty="0" smtClean="0"/>
              <a:t> No.3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399133" y="3732919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688118" y="4018669"/>
            <a:ext cx="1625177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Subframe</a:t>
            </a:r>
            <a:r>
              <a:rPr lang="en-US" dirty="0" smtClean="0"/>
              <a:t> No.4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8329030" y="3744349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516442" y="4018669"/>
            <a:ext cx="1828324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Subframe</a:t>
            </a:r>
            <a:r>
              <a:rPr lang="en-US" dirty="0" smtClean="0"/>
              <a:t> No.5</a:t>
            </a:r>
            <a:endParaRPr lang="en-US" dirty="0"/>
          </a:p>
        </p:txBody>
      </p:sp>
      <p:sp>
        <p:nvSpPr>
          <p:cNvPr id="61" name="Right Arrow 60"/>
          <p:cNvSpPr/>
          <p:nvPr/>
        </p:nvSpPr>
        <p:spPr>
          <a:xfrm>
            <a:off x="2640912" y="3256669"/>
            <a:ext cx="914162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809008" y="3256669"/>
            <a:ext cx="162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…….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826258" y="3248499"/>
            <a:ext cx="162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…….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9040045" y="3233928"/>
            <a:ext cx="162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…….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101573" y="5161669"/>
            <a:ext cx="1828324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Subframe</a:t>
            </a:r>
            <a:r>
              <a:rPr lang="en-US" dirty="0" smtClean="0"/>
              <a:t> 1</a:t>
            </a:r>
          </a:p>
          <a:p>
            <a:pPr algn="ctr"/>
            <a:r>
              <a:rPr lang="en-US" dirty="0" smtClean="0"/>
              <a:t>Instances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2133044" y="5161669"/>
            <a:ext cx="1962401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Subframe</a:t>
            </a:r>
            <a:r>
              <a:rPr lang="en-US" dirty="0" smtClean="0"/>
              <a:t> 2 Instances</a:t>
            </a:r>
            <a:endParaRPr lang="en-US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609441" y="4780669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2571842" y="4780669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520022" y="5574268"/>
            <a:ext cx="162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…….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891265" y="5542002"/>
            <a:ext cx="162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…….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7516442" y="5161671"/>
            <a:ext cx="1929897" cy="749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Subframe</a:t>
            </a:r>
            <a:r>
              <a:rPr lang="en-US" dirty="0" smtClean="0"/>
              <a:t> 5 Instances</a:t>
            </a:r>
            <a:endParaRPr lang="en-US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8329030" y="4780669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624391" y="6264278"/>
            <a:ext cx="1548699" cy="365125"/>
          </a:xfrm>
        </p:spPr>
        <p:txBody>
          <a:bodyPr/>
          <a:lstStyle/>
          <a:p>
            <a:pPr algn="r"/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pitchFamily="18" charset="0"/>
              </a:rPr>
              <a:t>Pg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pitchFamily="18" charset="0"/>
              </a:rPr>
              <a:t> No.</a:t>
            </a:r>
            <a:fld id="{A848A8DC-6DE0-4E5C-807C-C7D3C4858028}" type="slidenum"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pitchFamily="18" charset="0"/>
              </a:rPr>
              <a:pPr algn="r"/>
              <a:t>4</a:t>
            </a:fld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730" y="228599"/>
            <a:ext cx="11936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</a:rPr>
              <a:t>DATA LOGGING HIERARCHY OF NAV DATA</a:t>
            </a:r>
            <a:endParaRPr lang="en-US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68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18012" y="76200"/>
            <a:ext cx="243776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Visible Satellites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20452" y="1553863"/>
            <a:ext cx="182832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 PRN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02417" y="1807821"/>
            <a:ext cx="162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55070" y="1541575"/>
            <a:ext cx="192989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 PRN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89688" y="1541575"/>
            <a:ext cx="192989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 PRN 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040041" y="1510427"/>
            <a:ext cx="1929897" cy="594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 PRN 32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234617" y="1249063"/>
            <a:ext cx="7770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34614" y="1249063"/>
            <a:ext cx="0" cy="24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20019" y="1249063"/>
            <a:ext cx="0" cy="24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703850" y="1249063"/>
            <a:ext cx="0" cy="24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004990" y="1249063"/>
            <a:ext cx="0" cy="24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36894" y="868063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56642" y="2826386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11010" y="2826386"/>
            <a:ext cx="5535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11009" y="2826386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03141" y="3112136"/>
            <a:ext cx="1625177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Subframe</a:t>
            </a:r>
            <a:r>
              <a:rPr lang="en-US" dirty="0" smtClean="0"/>
              <a:t> No.1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742480" y="3112136"/>
            <a:ext cx="1678095" cy="74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Subframe</a:t>
            </a:r>
            <a:r>
              <a:rPr lang="en-US" dirty="0" smtClean="0"/>
              <a:t> No.2 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246812" y="2826386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192082" y="3084198"/>
            <a:ext cx="1726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Subframe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No.3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2742480" y="2350136"/>
            <a:ext cx="914162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910576" y="2350136"/>
            <a:ext cx="162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…….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927826" y="2341966"/>
            <a:ext cx="162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…….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234614" y="2177153"/>
            <a:ext cx="3" cy="649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005108" y="3874136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229984" y="3810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637425" y="3712032"/>
            <a:ext cx="0" cy="478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98505" y="4255136"/>
            <a:ext cx="2314507" cy="245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Clock Correction</a:t>
            </a:r>
          </a:p>
          <a:p>
            <a:pPr algn="ctr"/>
            <a:r>
              <a:rPr lang="en-US" dirty="0" smtClean="0"/>
              <a:t>Parameters :</a:t>
            </a:r>
          </a:p>
          <a:p>
            <a:pPr algn="ctr"/>
            <a:r>
              <a:rPr lang="en-US" dirty="0" smtClean="0"/>
              <a:t> </a:t>
            </a:r>
            <a:r>
              <a:rPr lang="en-US" dirty="0" err="1" smtClean="0"/>
              <a:t>gps_week</a:t>
            </a:r>
            <a:r>
              <a:rPr lang="en-US" dirty="0"/>
              <a:t>, ca_or_p_on_l2, </a:t>
            </a:r>
            <a:r>
              <a:rPr lang="en-US" dirty="0" err="1" smtClean="0"/>
              <a:t>sv_accuracy</a:t>
            </a:r>
            <a:r>
              <a:rPr lang="en-US" dirty="0"/>
              <a:t>, </a:t>
            </a:r>
            <a:r>
              <a:rPr lang="en-US" dirty="0" err="1" smtClean="0"/>
              <a:t>sv_health</a:t>
            </a:r>
            <a:r>
              <a:rPr lang="en-US" dirty="0"/>
              <a:t>, </a:t>
            </a:r>
            <a:r>
              <a:rPr lang="en-US" dirty="0" err="1" smtClean="0"/>
              <a:t>t_gd</a:t>
            </a:r>
            <a:r>
              <a:rPr lang="en-US" dirty="0"/>
              <a:t>, </a:t>
            </a:r>
            <a:r>
              <a:rPr lang="en-US" dirty="0" err="1" smtClean="0"/>
              <a:t>iodc</a:t>
            </a:r>
            <a:r>
              <a:rPr lang="en-US" dirty="0"/>
              <a:t>, </a:t>
            </a:r>
            <a:r>
              <a:rPr lang="en-US" dirty="0" smtClean="0"/>
              <a:t>af2,af1,afo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665412" y="4226109"/>
            <a:ext cx="2314507" cy="245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Ephemeris Part 1</a:t>
            </a:r>
          </a:p>
          <a:p>
            <a:pPr algn="ctr"/>
            <a:r>
              <a:rPr lang="en-US" dirty="0" smtClean="0"/>
              <a:t>Parameters :</a:t>
            </a:r>
          </a:p>
          <a:p>
            <a:pPr algn="ctr"/>
            <a:r>
              <a:rPr lang="en-US" dirty="0" smtClean="0"/>
              <a:t> </a:t>
            </a:r>
            <a:r>
              <a:rPr lang="en-US" dirty="0" err="1" smtClean="0"/>
              <a:t>sqrt_A,delta_n</a:t>
            </a:r>
            <a:r>
              <a:rPr lang="en-US" dirty="0" smtClean="0"/>
              <a:t>, Toe, </a:t>
            </a:r>
            <a:r>
              <a:rPr lang="en-US" dirty="0" err="1" smtClean="0"/>
              <a:t>Mo,e</a:t>
            </a:r>
            <a:r>
              <a:rPr lang="en-US" dirty="0" smtClean="0"/>
              <a:t> ,</a:t>
            </a:r>
            <a:r>
              <a:rPr lang="en-US" dirty="0" err="1" smtClean="0"/>
              <a:t>w,C_us</a:t>
            </a:r>
            <a:r>
              <a:rPr lang="en-US" dirty="0" smtClean="0"/>
              <a:t>, </a:t>
            </a:r>
            <a:r>
              <a:rPr lang="en-US" dirty="0" err="1" smtClean="0"/>
              <a:t>C_uc</a:t>
            </a:r>
            <a:r>
              <a:rPr lang="en-US" dirty="0" smtClean="0"/>
              <a:t>, </a:t>
            </a:r>
            <a:r>
              <a:rPr lang="en-US" dirty="0" err="1" smtClean="0"/>
              <a:t>C_rs</a:t>
            </a:r>
            <a:r>
              <a:rPr lang="en-US" dirty="0" smtClean="0"/>
              <a:t>, iode_sf2,Aodo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163062" y="4218560"/>
            <a:ext cx="2314507" cy="245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Ephemeris Part 2</a:t>
            </a:r>
          </a:p>
          <a:p>
            <a:pPr algn="ctr"/>
            <a:r>
              <a:rPr lang="en-US" dirty="0" smtClean="0"/>
              <a:t>Parameters :</a:t>
            </a:r>
          </a:p>
          <a:p>
            <a:pPr algn="ctr"/>
            <a:r>
              <a:rPr lang="en-US" dirty="0" smtClean="0"/>
              <a:t> </a:t>
            </a:r>
            <a:r>
              <a:rPr lang="en-US" dirty="0" err="1" smtClean="0"/>
              <a:t>C_is,C_ic</a:t>
            </a:r>
            <a:r>
              <a:rPr lang="en-US" dirty="0" smtClean="0"/>
              <a:t>, </a:t>
            </a:r>
            <a:r>
              <a:rPr lang="en-US" dirty="0" err="1" smtClean="0"/>
              <a:t>i_o</a:t>
            </a:r>
            <a:r>
              <a:rPr lang="en-US" dirty="0" smtClean="0"/>
              <a:t>, </a:t>
            </a:r>
            <a:r>
              <a:rPr lang="en-US" dirty="0" err="1" smtClean="0"/>
              <a:t>idot,omega</a:t>
            </a:r>
            <a:r>
              <a:rPr lang="en-US" dirty="0" smtClean="0"/>
              <a:t> ,omega_o,omegadot,C_rc,iode_sf3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7999412" y="4194233"/>
            <a:ext cx="1828800" cy="900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Common Parameter: Tow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3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-457200"/>
            <a:ext cx="10895171" cy="1295400"/>
          </a:xfrm>
        </p:spPr>
        <p:txBody>
          <a:bodyPr/>
          <a:lstStyle/>
          <a:p>
            <a:r>
              <a:rPr lang="en-US" sz="3600" b="1" dirty="0" smtClean="0"/>
              <a:t>MAJOR FINDINGS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2" y="1066800"/>
            <a:ext cx="10969943" cy="4983164"/>
          </a:xfrm>
        </p:spPr>
        <p:txBody>
          <a:bodyPr/>
          <a:lstStyle/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logging has been performed for approximately 7 hours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logging must be monitored frequently, to avoid large sets of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“loss of locks”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to prevent data from being messy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GNSS-SDR software runs for a max of 3 hours and then stops automatically, so it should be restarted accordingly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is the set of visible satellites: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1, 3, 7, 8, 9, 11, 13, 16, 17,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22, 23, 27,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plot which shows the time in seconds for which a particular satellite is visible is given in the next slide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093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" y="213330"/>
            <a:ext cx="11166563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4212" y="2362200"/>
            <a:ext cx="381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</a:t>
            </a:r>
          </a:p>
          <a:p>
            <a:r>
              <a:rPr lang="en-US" sz="1400" dirty="0" smtClean="0"/>
              <a:t>E</a:t>
            </a:r>
          </a:p>
          <a:p>
            <a:r>
              <a:rPr lang="en-US" sz="1400" dirty="0" smtClean="0"/>
              <a:t>C</a:t>
            </a:r>
          </a:p>
          <a:p>
            <a:r>
              <a:rPr lang="en-US" sz="1400" dirty="0" smtClean="0"/>
              <a:t>O</a:t>
            </a:r>
          </a:p>
          <a:p>
            <a:r>
              <a:rPr lang="en-US" sz="1400" dirty="0" smtClean="0"/>
              <a:t>N</a:t>
            </a:r>
          </a:p>
          <a:p>
            <a:r>
              <a:rPr lang="en-US" sz="1400" dirty="0" smtClean="0"/>
              <a:t>D</a:t>
            </a:r>
          </a:p>
          <a:p>
            <a:r>
              <a:rPr lang="en-US" sz="1400" dirty="0" smtClean="0"/>
              <a:t>S</a:t>
            </a:r>
          </a:p>
          <a:p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561012" y="5934456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SATELLITE NO.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5785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-914400"/>
            <a:ext cx="10969943" cy="1600200"/>
          </a:xfrm>
        </p:spPr>
        <p:txBody>
          <a:bodyPr/>
          <a:lstStyle/>
          <a:p>
            <a:r>
              <a:rPr lang="en-US" sz="3600" b="1" dirty="0" smtClean="0"/>
              <a:t>SATELLITE ORBITAL PATH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969943" cy="49831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plotting the satellite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x,y,z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co-ordinates (in ECEF) for a longer duration, we can determine the orbital path of visible satellites partially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satellite is visible for a certain interval of time to a specific location on earth , so due to this fact , we can’t plot the whole orbit of a satellite by logging data at a static location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6 orbital planes and each orbit contains 4 satellites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discontinuities in data logging , then the plotted path of some satellites won’t provide conclusive results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1" y="3106056"/>
            <a:ext cx="6705601" cy="3751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125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2800"/>
            <a:ext cx="6630428" cy="3352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4" y="116290"/>
            <a:ext cx="6477000" cy="3285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17612" y="1158764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sort of </a:t>
            </a:r>
            <a:r>
              <a:rPr lang="en-US" dirty="0" err="1" smtClean="0"/>
              <a:t>oribtal</a:t>
            </a:r>
            <a:r>
              <a:rPr lang="en-US" dirty="0" smtClean="0"/>
              <a:t> patterns are apparently due to discontinuity in data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966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316</TotalTime>
  <Words>753</Words>
  <Application>Microsoft Office PowerPoint</Application>
  <PresentationFormat>Custom</PresentationFormat>
  <Paragraphs>100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Executive</vt:lpstr>
      <vt:lpstr>GPS NAVIGATION DATA ANALYSIS</vt:lpstr>
      <vt:lpstr>REASONS OF PERFORMING DATA ANALYSIS</vt:lpstr>
      <vt:lpstr>TYPES OF DATA LOGGING PERFORMED</vt:lpstr>
      <vt:lpstr>PowerPoint Presentation</vt:lpstr>
      <vt:lpstr>PowerPoint Presentation</vt:lpstr>
      <vt:lpstr>MAJOR FINDINGS </vt:lpstr>
      <vt:lpstr>PowerPoint Presentation</vt:lpstr>
      <vt:lpstr>SATELLITE ORBITAL PATH</vt:lpstr>
      <vt:lpstr>PowerPoint Presentation</vt:lpstr>
      <vt:lpstr>EPHEMERIS PARAMETERS</vt:lpstr>
      <vt:lpstr>TIME OF WEEK</vt:lpstr>
      <vt:lpstr>FUTURE APPROACHES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NAVIGATION DATA ANALYSIS</dc:title>
  <dc:creator>786</dc:creator>
  <cp:lastModifiedBy>786</cp:lastModifiedBy>
  <cp:revision>44</cp:revision>
  <dcterms:created xsi:type="dcterms:W3CDTF">2019-01-11T13:15:45Z</dcterms:created>
  <dcterms:modified xsi:type="dcterms:W3CDTF">2019-01-11T23:32:27Z</dcterms:modified>
</cp:coreProperties>
</file>