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98" r:id="rId2"/>
    <p:sldId id="312" r:id="rId3"/>
    <p:sldId id="313" r:id="rId4"/>
    <p:sldId id="27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575"/>
    <a:srgbClr val="F2F2F2"/>
    <a:srgbClr val="F4F4F4"/>
    <a:srgbClr val="1D1D1B"/>
    <a:srgbClr val="FFA600"/>
    <a:srgbClr val="B14D97"/>
    <a:srgbClr val="E42918"/>
    <a:srgbClr val="1DAB9E"/>
    <a:srgbClr val="FF0000"/>
    <a:srgbClr val="F7A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>
    <p:restoredLeft sz="6008" autoAdjust="0"/>
    <p:restoredTop sz="93284" autoAdjust="0"/>
  </p:normalViewPr>
  <p:slideViewPr>
    <p:cSldViewPr snapToGrid="0" showGuides="1">
      <p:cViewPr varScale="1">
        <p:scale>
          <a:sx n="76" d="100"/>
          <a:sy n="76" d="100"/>
        </p:scale>
        <p:origin x="141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3" d="100"/>
          <a:sy n="63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9CF9B-9788-489B-AA5F-D369B980CDA3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BE50F-A929-488C-B092-92F5C9B625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538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2B14A-80E1-4ABE-98FE-95E099D8ABBB}" type="datetimeFigureOut">
              <a:rPr lang="en-IN" smtClean="0"/>
              <a:t>07-10-2022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BC455-E7DF-4698-9C89-96BD2E3F9A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818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7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93200" cy="686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41565" y="-1"/>
            <a:ext cx="12193200" cy="687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8941560" y="3305268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9463566" y="5908063"/>
            <a:ext cx="1717881" cy="96172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7718872" y="4946336"/>
            <a:ext cx="1748270" cy="96530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auto">
          <a:xfrm>
            <a:off x="5983114" y="4009635"/>
            <a:ext cx="1748270" cy="96172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 userDrawn="1"/>
        </p:nvSpPr>
        <p:spPr bwMode="auto">
          <a:xfrm>
            <a:off x="11190412" y="4949911"/>
            <a:ext cx="1004630" cy="967091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7790348" y="4290"/>
            <a:ext cx="1717881" cy="96530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6076043" y="947565"/>
            <a:ext cx="1717881" cy="96172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 userDrawn="1"/>
        </p:nvSpPr>
        <p:spPr bwMode="auto">
          <a:xfrm>
            <a:off x="7023301" y="6359260"/>
            <a:ext cx="513041" cy="498740"/>
          </a:xfrm>
          <a:prstGeom prst="ellipse">
            <a:avLst/>
          </a:prstGeom>
          <a:solidFill>
            <a:srgbClr val="FFA6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4" name="Oval 23"/>
          <p:cNvSpPr>
            <a:spLocks noChangeArrowheads="1"/>
          </p:cNvSpPr>
          <p:nvPr userDrawn="1"/>
        </p:nvSpPr>
        <p:spPr bwMode="auto">
          <a:xfrm>
            <a:off x="7159158" y="6492436"/>
            <a:ext cx="241326" cy="232388"/>
          </a:xfrm>
          <a:prstGeom prst="ellipse">
            <a:avLst/>
          </a:prstGeom>
          <a:solidFill>
            <a:srgbClr val="1DAB9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 userDrawn="1"/>
        </p:nvSpPr>
        <p:spPr bwMode="auto">
          <a:xfrm>
            <a:off x="11190412" y="1935968"/>
            <a:ext cx="1004630" cy="96172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6" name="Freeform 25"/>
          <p:cNvSpPr>
            <a:spLocks/>
          </p:cNvSpPr>
          <p:nvPr userDrawn="1"/>
        </p:nvSpPr>
        <p:spPr bwMode="auto">
          <a:xfrm>
            <a:off x="11199350" y="4958848"/>
            <a:ext cx="237751" cy="266353"/>
          </a:xfrm>
          <a:custGeom>
            <a:avLst/>
            <a:gdLst>
              <a:gd name="T0" fmla="*/ 133 w 133"/>
              <a:gd name="T1" fmla="*/ 0 h 149"/>
              <a:gd name="T2" fmla="*/ 0 w 133"/>
              <a:gd name="T3" fmla="*/ 0 h 149"/>
              <a:gd name="T4" fmla="*/ 0 w 133"/>
              <a:gd name="T5" fmla="*/ 149 h 149"/>
              <a:gd name="T6" fmla="*/ 133 w 13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9">
                <a:moveTo>
                  <a:pt x="133" y="0"/>
                </a:moveTo>
                <a:lnTo>
                  <a:pt x="0" y="0"/>
                </a:lnTo>
                <a:lnTo>
                  <a:pt x="0" y="149"/>
                </a:lnTo>
                <a:lnTo>
                  <a:pt x="133" y="0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7" name="Freeform 26"/>
          <p:cNvSpPr>
            <a:spLocks/>
          </p:cNvSpPr>
          <p:nvPr userDrawn="1"/>
        </p:nvSpPr>
        <p:spPr bwMode="auto">
          <a:xfrm>
            <a:off x="11199350" y="1948481"/>
            <a:ext cx="237751" cy="262777"/>
          </a:xfrm>
          <a:custGeom>
            <a:avLst/>
            <a:gdLst>
              <a:gd name="T0" fmla="*/ 133 w 133"/>
              <a:gd name="T1" fmla="*/ 0 h 147"/>
              <a:gd name="T2" fmla="*/ 0 w 133"/>
              <a:gd name="T3" fmla="*/ 0 h 147"/>
              <a:gd name="T4" fmla="*/ 0 w 133"/>
              <a:gd name="T5" fmla="*/ 147 h 147"/>
              <a:gd name="T6" fmla="*/ 133 w 133"/>
              <a:gd name="T7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7">
                <a:moveTo>
                  <a:pt x="133" y="0"/>
                </a:moveTo>
                <a:lnTo>
                  <a:pt x="0" y="0"/>
                </a:lnTo>
                <a:lnTo>
                  <a:pt x="0" y="147"/>
                </a:lnTo>
                <a:lnTo>
                  <a:pt x="133" y="0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8" name="Freeform 27"/>
          <p:cNvSpPr>
            <a:spLocks/>
          </p:cNvSpPr>
          <p:nvPr userDrawn="1"/>
        </p:nvSpPr>
        <p:spPr bwMode="auto">
          <a:xfrm>
            <a:off x="7802862" y="7839"/>
            <a:ext cx="237751" cy="262777"/>
          </a:xfrm>
          <a:custGeom>
            <a:avLst/>
            <a:gdLst>
              <a:gd name="T0" fmla="*/ 133 w 133"/>
              <a:gd name="T1" fmla="*/ 0 h 147"/>
              <a:gd name="T2" fmla="*/ 0 w 133"/>
              <a:gd name="T3" fmla="*/ 0 h 147"/>
              <a:gd name="T4" fmla="*/ 0 w 133"/>
              <a:gd name="T5" fmla="*/ 147 h 147"/>
              <a:gd name="T6" fmla="*/ 133 w 133"/>
              <a:gd name="T7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7">
                <a:moveTo>
                  <a:pt x="133" y="0"/>
                </a:moveTo>
                <a:lnTo>
                  <a:pt x="0" y="0"/>
                </a:lnTo>
                <a:lnTo>
                  <a:pt x="0" y="147"/>
                </a:lnTo>
                <a:lnTo>
                  <a:pt x="133" y="0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9" name="Freeform 28"/>
          <p:cNvSpPr>
            <a:spLocks/>
          </p:cNvSpPr>
          <p:nvPr userDrawn="1"/>
        </p:nvSpPr>
        <p:spPr bwMode="auto">
          <a:xfrm>
            <a:off x="7718872" y="5645286"/>
            <a:ext cx="237751" cy="266353"/>
          </a:xfrm>
          <a:custGeom>
            <a:avLst/>
            <a:gdLst>
              <a:gd name="T0" fmla="*/ 133 w 133"/>
              <a:gd name="T1" fmla="*/ 149 h 149"/>
              <a:gd name="T2" fmla="*/ 0 w 133"/>
              <a:gd name="T3" fmla="*/ 149 h 149"/>
              <a:gd name="T4" fmla="*/ 0 w 133"/>
              <a:gd name="T5" fmla="*/ 0 h 149"/>
              <a:gd name="T6" fmla="*/ 133 w 133"/>
              <a:gd name="T7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9">
                <a:moveTo>
                  <a:pt x="133" y="149"/>
                </a:moveTo>
                <a:lnTo>
                  <a:pt x="0" y="149"/>
                </a:lnTo>
                <a:lnTo>
                  <a:pt x="0" y="0"/>
                </a:lnTo>
                <a:lnTo>
                  <a:pt x="133" y="149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30" name="Freeform 29"/>
          <p:cNvSpPr>
            <a:spLocks/>
          </p:cNvSpPr>
          <p:nvPr userDrawn="1"/>
        </p:nvSpPr>
        <p:spPr bwMode="auto">
          <a:xfrm>
            <a:off x="10945484" y="6607013"/>
            <a:ext cx="235963" cy="262777"/>
          </a:xfrm>
          <a:custGeom>
            <a:avLst/>
            <a:gdLst>
              <a:gd name="T0" fmla="*/ 0 w 132"/>
              <a:gd name="T1" fmla="*/ 147 h 147"/>
              <a:gd name="T2" fmla="*/ 132 w 132"/>
              <a:gd name="T3" fmla="*/ 147 h 147"/>
              <a:gd name="T4" fmla="*/ 132 w 132"/>
              <a:gd name="T5" fmla="*/ 0 h 147"/>
              <a:gd name="T6" fmla="*/ 0 w 132"/>
              <a:gd name="T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" h="147">
                <a:moveTo>
                  <a:pt x="0" y="147"/>
                </a:moveTo>
                <a:lnTo>
                  <a:pt x="132" y="147"/>
                </a:lnTo>
                <a:lnTo>
                  <a:pt x="132" y="0"/>
                </a:lnTo>
                <a:lnTo>
                  <a:pt x="0" y="147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31" name="Freeform 30"/>
          <p:cNvSpPr>
            <a:spLocks/>
          </p:cNvSpPr>
          <p:nvPr userDrawn="1"/>
        </p:nvSpPr>
        <p:spPr bwMode="auto">
          <a:xfrm>
            <a:off x="7557960" y="1634002"/>
            <a:ext cx="235963" cy="268140"/>
          </a:xfrm>
          <a:custGeom>
            <a:avLst/>
            <a:gdLst>
              <a:gd name="T0" fmla="*/ 0 w 132"/>
              <a:gd name="T1" fmla="*/ 150 h 150"/>
              <a:gd name="T2" fmla="*/ 132 w 132"/>
              <a:gd name="T3" fmla="*/ 150 h 150"/>
              <a:gd name="T4" fmla="*/ 132 w 132"/>
              <a:gd name="T5" fmla="*/ 0 h 150"/>
              <a:gd name="T6" fmla="*/ 0 w 132"/>
              <a:gd name="T7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" h="150">
                <a:moveTo>
                  <a:pt x="0" y="150"/>
                </a:moveTo>
                <a:lnTo>
                  <a:pt x="132" y="150"/>
                </a:lnTo>
                <a:lnTo>
                  <a:pt x="132" y="0"/>
                </a:lnTo>
                <a:lnTo>
                  <a:pt x="0" y="150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32" name="Freeform 31"/>
          <p:cNvSpPr>
            <a:spLocks/>
          </p:cNvSpPr>
          <p:nvPr userDrawn="1"/>
        </p:nvSpPr>
        <p:spPr bwMode="auto">
          <a:xfrm>
            <a:off x="7493634" y="4708585"/>
            <a:ext cx="237751" cy="262777"/>
          </a:xfrm>
          <a:custGeom>
            <a:avLst/>
            <a:gdLst>
              <a:gd name="T0" fmla="*/ 0 w 133"/>
              <a:gd name="T1" fmla="*/ 147 h 147"/>
              <a:gd name="T2" fmla="*/ 133 w 133"/>
              <a:gd name="T3" fmla="*/ 147 h 147"/>
              <a:gd name="T4" fmla="*/ 133 w 133"/>
              <a:gd name="T5" fmla="*/ 0 h 147"/>
              <a:gd name="T6" fmla="*/ 0 w 133"/>
              <a:gd name="T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7">
                <a:moveTo>
                  <a:pt x="0" y="147"/>
                </a:moveTo>
                <a:lnTo>
                  <a:pt x="133" y="147"/>
                </a:lnTo>
                <a:lnTo>
                  <a:pt x="13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002672" y="366343"/>
            <a:ext cx="1866251" cy="530864"/>
            <a:chOff x="10051659" y="219383"/>
            <a:chExt cx="1866251" cy="530864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1098737" y="580970"/>
              <a:ext cx="81592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raphik Light" panose="020B0403030202060203" pitchFamily="34" charset="0"/>
                </a:rPr>
                <a:t>love the new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1659" y="219383"/>
              <a:ext cx="1866251" cy="330954"/>
            </a:xfrm>
            <a:prstGeom prst="rect">
              <a:avLst/>
            </a:prstGeom>
          </p:spPr>
        </p:pic>
      </p:grpSp>
      <p:sp>
        <p:nvSpPr>
          <p:cNvPr id="44" name="Text Placeholder 43"/>
          <p:cNvSpPr>
            <a:spLocks noGrp="1"/>
          </p:cNvSpPr>
          <p:nvPr>
            <p:ph type="body" sz="quarter" idx="12" hasCustomPrompt="1"/>
          </p:nvPr>
        </p:nvSpPr>
        <p:spPr>
          <a:xfrm>
            <a:off x="6781780" y="2336379"/>
            <a:ext cx="3896036" cy="521681"/>
          </a:xfrm>
        </p:spPr>
        <p:txBody>
          <a:bodyPr wrap="square">
            <a:spAutoFit/>
          </a:bodyPr>
          <a:lstStyle>
            <a:lvl1pPr>
              <a:defRPr sz="3100" b="1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3100"/>
            </a:lvl2pPr>
            <a:lvl3pPr>
              <a:defRPr sz="3100"/>
            </a:lvl3pPr>
            <a:lvl4pPr>
              <a:defRPr sz="3100"/>
            </a:lvl4pPr>
            <a:lvl5pPr>
              <a:defRPr sz="3100"/>
            </a:lvl5pPr>
          </a:lstStyle>
          <a:p>
            <a:pPr lvl="0"/>
            <a:r>
              <a:rPr lang="en-US" dirty="0"/>
              <a:t>Presentation</a:t>
            </a:r>
            <a:endParaRPr lang="en-IN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3" hasCustomPrompt="1"/>
          </p:nvPr>
        </p:nvSpPr>
        <p:spPr>
          <a:xfrm>
            <a:off x="6781781" y="2775541"/>
            <a:ext cx="3896036" cy="887422"/>
          </a:xfrm>
        </p:spPr>
        <p:txBody>
          <a:bodyPr wrap="square">
            <a:spAutoFit/>
          </a:bodyPr>
          <a:lstStyle>
            <a:lvl1pPr>
              <a:lnSpc>
                <a:spcPts val="3100"/>
              </a:lnSpc>
              <a:spcBef>
                <a:spcPts val="0"/>
              </a:spcBef>
              <a:defRPr sz="310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goes here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C02EAA-AA6F-4C04-A317-7C9A9F5218E0}"/>
              </a:ext>
            </a:extLst>
          </p:cNvPr>
          <p:cNvGrpSpPr/>
          <p:nvPr userDrawn="1"/>
        </p:nvGrpSpPr>
        <p:grpSpPr>
          <a:xfrm>
            <a:off x="5876243" y="7470301"/>
            <a:ext cx="5441982" cy="464024"/>
            <a:chOff x="5876243" y="7470301"/>
            <a:chExt cx="5441982" cy="46402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C8E31D8-1111-443E-A012-1E84CA48338C}"/>
                </a:ext>
              </a:extLst>
            </p:cNvPr>
            <p:cNvGrpSpPr/>
            <p:nvPr userDrawn="1"/>
          </p:nvGrpSpPr>
          <p:grpSpPr>
            <a:xfrm>
              <a:off x="7441183" y="7470301"/>
              <a:ext cx="3877042" cy="464024"/>
              <a:chOff x="0" y="7246962"/>
              <a:chExt cx="8731675" cy="46402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1BFF9F-6117-4662-979F-B60FB31017F9}"/>
                  </a:ext>
                </a:extLst>
              </p:cNvPr>
              <p:cNvSpPr/>
              <p:nvPr userDrawn="1"/>
            </p:nvSpPr>
            <p:spPr>
              <a:xfrm>
                <a:off x="0" y="7246962"/>
                <a:ext cx="1787857" cy="4640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0A67A6-B192-4D7D-A00E-BA48AE2929DD}"/>
                  </a:ext>
                </a:extLst>
              </p:cNvPr>
              <p:cNvSpPr/>
              <p:nvPr userDrawn="1"/>
            </p:nvSpPr>
            <p:spPr>
              <a:xfrm>
                <a:off x="2202936" y="7246962"/>
                <a:ext cx="1787857" cy="464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712C2D5-8D60-42E7-8092-A9A1E5FF18B2}"/>
                  </a:ext>
                </a:extLst>
              </p:cNvPr>
              <p:cNvSpPr/>
              <p:nvPr userDrawn="1"/>
            </p:nvSpPr>
            <p:spPr>
              <a:xfrm>
                <a:off x="4561893" y="7246962"/>
                <a:ext cx="1787857" cy="4640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4CC55DA-3F4D-4E4B-B2BA-8C54646307AE}"/>
                  </a:ext>
                </a:extLst>
              </p:cNvPr>
              <p:cNvSpPr/>
              <p:nvPr userDrawn="1"/>
            </p:nvSpPr>
            <p:spPr>
              <a:xfrm>
                <a:off x="6943818" y="7246962"/>
                <a:ext cx="1787857" cy="46402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8FC9F80-3CBE-487A-8564-B9BFADAE458B}"/>
                </a:ext>
              </a:extLst>
            </p:cNvPr>
            <p:cNvSpPr txBox="1"/>
            <p:nvPr userDrawn="1"/>
          </p:nvSpPr>
          <p:spPr>
            <a:xfrm>
              <a:off x="5876243" y="7541636"/>
              <a:ext cx="128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Color ref - </a:t>
              </a:r>
              <a:endParaRPr lang="en-IN" dirty="0"/>
            </a:p>
          </p:txBody>
        </p:sp>
      </p:grpSp>
      <p:sp>
        <p:nvSpPr>
          <p:cNvPr id="40" name="Freeform 39"/>
          <p:cNvSpPr>
            <a:spLocks/>
          </p:cNvSpPr>
          <p:nvPr userDrawn="1"/>
        </p:nvSpPr>
        <p:spPr bwMode="auto">
          <a:xfrm>
            <a:off x="-41565" y="-7576"/>
            <a:ext cx="6270890" cy="6876000"/>
          </a:xfrm>
          <a:custGeom>
            <a:avLst/>
            <a:gdLst>
              <a:gd name="T0" fmla="*/ 2319 w 3508"/>
              <a:gd name="T1" fmla="*/ 0 h 3836"/>
              <a:gd name="T2" fmla="*/ 2319 w 3508"/>
              <a:gd name="T3" fmla="*/ 832 h 3836"/>
              <a:gd name="T4" fmla="*/ 1163 w 3508"/>
              <a:gd name="T5" fmla="*/ 3 h 3836"/>
              <a:gd name="T6" fmla="*/ 0 w 3508"/>
              <a:gd name="T7" fmla="*/ 3 h 3836"/>
              <a:gd name="T8" fmla="*/ 0 w 3508"/>
              <a:gd name="T9" fmla="*/ 3836 h 3836"/>
              <a:gd name="T10" fmla="*/ 1189 w 3508"/>
              <a:gd name="T11" fmla="*/ 3836 h 3836"/>
              <a:gd name="T12" fmla="*/ 1189 w 3508"/>
              <a:gd name="T13" fmla="*/ 3167 h 3836"/>
              <a:gd name="T14" fmla="*/ 2326 w 3508"/>
              <a:gd name="T15" fmla="*/ 3833 h 3836"/>
              <a:gd name="T16" fmla="*/ 2331 w 3508"/>
              <a:gd name="T17" fmla="*/ 3836 h 3836"/>
              <a:gd name="T18" fmla="*/ 3508 w 3508"/>
              <a:gd name="T19" fmla="*/ 3836 h 3836"/>
              <a:gd name="T20" fmla="*/ 3508 w 3508"/>
              <a:gd name="T21" fmla="*/ 0 h 3836"/>
              <a:gd name="T22" fmla="*/ 2319 w 3508"/>
              <a:gd name="T23" fmla="*/ 0 h 3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08" h="3836">
                <a:moveTo>
                  <a:pt x="2319" y="0"/>
                </a:moveTo>
                <a:lnTo>
                  <a:pt x="2319" y="832"/>
                </a:lnTo>
                <a:lnTo>
                  <a:pt x="1163" y="3"/>
                </a:lnTo>
                <a:lnTo>
                  <a:pt x="0" y="3"/>
                </a:lnTo>
                <a:lnTo>
                  <a:pt x="0" y="3836"/>
                </a:lnTo>
                <a:lnTo>
                  <a:pt x="1189" y="3836"/>
                </a:lnTo>
                <a:lnTo>
                  <a:pt x="1189" y="3167"/>
                </a:lnTo>
                <a:lnTo>
                  <a:pt x="2326" y="3833"/>
                </a:lnTo>
                <a:lnTo>
                  <a:pt x="2331" y="3836"/>
                </a:lnTo>
                <a:lnTo>
                  <a:pt x="3508" y="3836"/>
                </a:lnTo>
                <a:lnTo>
                  <a:pt x="3508" y="0"/>
                </a:lnTo>
                <a:lnTo>
                  <a:pt x="2319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auto">
          <a:xfrm>
            <a:off x="4365361" y="4454234"/>
            <a:ext cx="2651007" cy="2427557"/>
          </a:xfrm>
          <a:custGeom>
            <a:avLst/>
            <a:gdLst>
              <a:gd name="T0" fmla="*/ 443 w 1483"/>
              <a:gd name="T1" fmla="*/ 0 h 1358"/>
              <a:gd name="T2" fmla="*/ 0 w 1483"/>
              <a:gd name="T3" fmla="*/ 0 h 1358"/>
              <a:gd name="T4" fmla="*/ 0 w 1483"/>
              <a:gd name="T5" fmla="*/ 1358 h 1358"/>
              <a:gd name="T6" fmla="*/ 417 w 1483"/>
              <a:gd name="T7" fmla="*/ 1358 h 1358"/>
              <a:gd name="T8" fmla="*/ 443 w 1483"/>
              <a:gd name="T9" fmla="*/ 1358 h 1358"/>
              <a:gd name="T10" fmla="*/ 1042 w 1483"/>
              <a:gd name="T11" fmla="*/ 1358 h 1358"/>
              <a:gd name="T12" fmla="*/ 1194 w 1483"/>
              <a:gd name="T13" fmla="*/ 1358 h 1358"/>
              <a:gd name="T14" fmla="*/ 1483 w 1483"/>
              <a:gd name="T15" fmla="*/ 1358 h 1358"/>
              <a:gd name="T16" fmla="*/ 1483 w 1483"/>
              <a:gd name="T17" fmla="*/ 0 h 1358"/>
              <a:gd name="T18" fmla="*/ 1042 w 1483"/>
              <a:gd name="T19" fmla="*/ 0 h 1358"/>
              <a:gd name="T20" fmla="*/ 1042 w 1483"/>
              <a:gd name="T21" fmla="*/ 915 h 1358"/>
              <a:gd name="T22" fmla="*/ 966 w 1483"/>
              <a:gd name="T23" fmla="*/ 915 h 1358"/>
              <a:gd name="T24" fmla="*/ 966 w 1483"/>
              <a:gd name="T25" fmla="*/ 0 h 1358"/>
              <a:gd name="T26" fmla="*/ 526 w 1483"/>
              <a:gd name="T27" fmla="*/ 0 h 1358"/>
              <a:gd name="T28" fmla="*/ 526 w 1483"/>
              <a:gd name="T29" fmla="*/ 915 h 1358"/>
              <a:gd name="T30" fmla="*/ 443 w 1483"/>
              <a:gd name="T31" fmla="*/ 915 h 1358"/>
              <a:gd name="T32" fmla="*/ 443 w 1483"/>
              <a:gd name="T33" fmla="*/ 0 h 1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83" h="1358">
                <a:moveTo>
                  <a:pt x="443" y="0"/>
                </a:moveTo>
                <a:lnTo>
                  <a:pt x="0" y="0"/>
                </a:lnTo>
                <a:lnTo>
                  <a:pt x="0" y="1358"/>
                </a:lnTo>
                <a:lnTo>
                  <a:pt x="417" y="1358"/>
                </a:lnTo>
                <a:lnTo>
                  <a:pt x="443" y="1358"/>
                </a:lnTo>
                <a:lnTo>
                  <a:pt x="1042" y="1358"/>
                </a:lnTo>
                <a:lnTo>
                  <a:pt x="1194" y="1358"/>
                </a:lnTo>
                <a:lnTo>
                  <a:pt x="1483" y="1358"/>
                </a:lnTo>
                <a:lnTo>
                  <a:pt x="1483" y="0"/>
                </a:lnTo>
                <a:lnTo>
                  <a:pt x="1042" y="0"/>
                </a:lnTo>
                <a:lnTo>
                  <a:pt x="1042" y="915"/>
                </a:lnTo>
                <a:lnTo>
                  <a:pt x="966" y="915"/>
                </a:lnTo>
                <a:lnTo>
                  <a:pt x="966" y="0"/>
                </a:lnTo>
                <a:lnTo>
                  <a:pt x="526" y="0"/>
                </a:lnTo>
                <a:lnTo>
                  <a:pt x="526" y="915"/>
                </a:lnTo>
                <a:lnTo>
                  <a:pt x="443" y="915"/>
                </a:lnTo>
                <a:lnTo>
                  <a:pt x="4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auto">
          <a:xfrm>
            <a:off x="4365105" y="1585141"/>
            <a:ext cx="1867539" cy="2869094"/>
          </a:xfrm>
          <a:custGeom>
            <a:avLst/>
            <a:gdLst>
              <a:gd name="T0" fmla="*/ 1037 w 1037"/>
              <a:gd name="T1" fmla="*/ 479 h 1605"/>
              <a:gd name="T2" fmla="*/ 1037 w 1037"/>
              <a:gd name="T3" fmla="*/ 0 h 1605"/>
              <a:gd name="T4" fmla="*/ 0 w 1037"/>
              <a:gd name="T5" fmla="*/ 0 h 1605"/>
              <a:gd name="T6" fmla="*/ 0 w 1037"/>
              <a:gd name="T7" fmla="*/ 450 h 1605"/>
              <a:gd name="T8" fmla="*/ 0 w 1037"/>
              <a:gd name="T9" fmla="*/ 479 h 1605"/>
              <a:gd name="T10" fmla="*/ 0 w 1037"/>
              <a:gd name="T11" fmla="*/ 1126 h 1605"/>
              <a:gd name="T12" fmla="*/ 0 w 1037"/>
              <a:gd name="T13" fmla="*/ 1290 h 1605"/>
              <a:gd name="T14" fmla="*/ 0 w 1037"/>
              <a:gd name="T15" fmla="*/ 1605 h 1605"/>
              <a:gd name="T16" fmla="*/ 1037 w 1037"/>
              <a:gd name="T17" fmla="*/ 1605 h 1605"/>
              <a:gd name="T18" fmla="*/ 1037 w 1037"/>
              <a:gd name="T19" fmla="*/ 1126 h 1605"/>
              <a:gd name="T20" fmla="*/ 476 w 1037"/>
              <a:gd name="T21" fmla="*/ 1126 h 1605"/>
              <a:gd name="T22" fmla="*/ 476 w 1037"/>
              <a:gd name="T23" fmla="*/ 1045 h 1605"/>
              <a:gd name="T24" fmla="*/ 1037 w 1037"/>
              <a:gd name="T25" fmla="*/ 1045 h 1605"/>
              <a:gd name="T26" fmla="*/ 1037 w 1037"/>
              <a:gd name="T27" fmla="*/ 569 h 1605"/>
              <a:gd name="T28" fmla="*/ 476 w 1037"/>
              <a:gd name="T29" fmla="*/ 569 h 1605"/>
              <a:gd name="T30" fmla="*/ 476 w 1037"/>
              <a:gd name="T31" fmla="*/ 479 h 1605"/>
              <a:gd name="T32" fmla="*/ 1037 w 1037"/>
              <a:gd name="T33" fmla="*/ 479 h 1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37" h="1605">
                <a:moveTo>
                  <a:pt x="1037" y="479"/>
                </a:moveTo>
                <a:lnTo>
                  <a:pt x="1037" y="0"/>
                </a:lnTo>
                <a:lnTo>
                  <a:pt x="0" y="0"/>
                </a:lnTo>
                <a:lnTo>
                  <a:pt x="0" y="450"/>
                </a:lnTo>
                <a:lnTo>
                  <a:pt x="0" y="479"/>
                </a:lnTo>
                <a:lnTo>
                  <a:pt x="0" y="1126"/>
                </a:lnTo>
                <a:lnTo>
                  <a:pt x="0" y="1290"/>
                </a:lnTo>
                <a:lnTo>
                  <a:pt x="0" y="1605"/>
                </a:lnTo>
                <a:lnTo>
                  <a:pt x="1037" y="1605"/>
                </a:lnTo>
                <a:lnTo>
                  <a:pt x="1037" y="1126"/>
                </a:lnTo>
                <a:lnTo>
                  <a:pt x="476" y="1126"/>
                </a:lnTo>
                <a:lnTo>
                  <a:pt x="476" y="1045"/>
                </a:lnTo>
                <a:lnTo>
                  <a:pt x="1037" y="1045"/>
                </a:lnTo>
                <a:lnTo>
                  <a:pt x="1037" y="569"/>
                </a:lnTo>
                <a:lnTo>
                  <a:pt x="476" y="569"/>
                </a:lnTo>
                <a:lnTo>
                  <a:pt x="476" y="479"/>
                </a:lnTo>
                <a:lnTo>
                  <a:pt x="1037" y="4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513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inter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FE45EEB-DC4A-44B4-B873-A1D00A5D94FA}"/>
              </a:ext>
            </a:extLst>
          </p:cNvPr>
          <p:cNvGrpSpPr/>
          <p:nvPr userDrawn="1"/>
        </p:nvGrpSpPr>
        <p:grpSpPr>
          <a:xfrm>
            <a:off x="348913" y="4872693"/>
            <a:ext cx="11494174" cy="1249367"/>
            <a:chOff x="367169" y="316642"/>
            <a:chExt cx="11494174" cy="1249367"/>
          </a:xfrm>
        </p:grpSpPr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191454D6-FEA7-45C0-98EA-02C952B72B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316642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88">
              <a:extLst>
                <a:ext uri="{FF2B5EF4-FFF2-40B4-BE49-F238E27FC236}">
                  <a16:creationId xmlns:a16="http://schemas.microsoft.com/office/drawing/2014/main" id="{AD87F0C0-4F56-4390-AF36-BA2F220758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1231046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0" y="740003"/>
            <a:ext cx="12192000" cy="359493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4739" y="5156086"/>
            <a:ext cx="2324728" cy="775597"/>
          </a:xfrm>
        </p:spPr>
        <p:txBody>
          <a:bodyPr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Headline</a:t>
            </a:r>
            <a:br>
              <a:rPr lang="en-IN" dirty="0"/>
            </a:br>
            <a:r>
              <a:rPr lang="en-IN" dirty="0"/>
              <a:t>goes here</a:t>
            </a:r>
          </a:p>
        </p:txBody>
      </p:sp>
      <p:cxnSp>
        <p:nvCxnSpPr>
          <p:cNvPr id="8" name="Прямая соединительная линия 12"/>
          <p:cNvCxnSpPr/>
          <p:nvPr userDrawn="1"/>
        </p:nvCxnSpPr>
        <p:spPr>
          <a:xfrm>
            <a:off x="2760964" y="5016548"/>
            <a:ext cx="0" cy="11288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5"/>
          <p:cNvSpPr>
            <a:spLocks/>
          </p:cNvSpPr>
          <p:nvPr/>
        </p:nvSpPr>
        <p:spPr bwMode="auto">
          <a:xfrm>
            <a:off x="3380014" y="5106128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586163" y="5494780"/>
            <a:ext cx="3578860" cy="447675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>
            <a:off x="7794618" y="5106128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/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8000767" y="5494780"/>
            <a:ext cx="3578860" cy="447675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586162" y="5064630"/>
            <a:ext cx="3612740" cy="256224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966887" y="5064630"/>
            <a:ext cx="3612740" cy="256224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473E880-CA67-45B5-9068-383F040965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5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A15AAAB1-B855-4356-A450-E3B635D3F7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2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594353" y="1623948"/>
            <a:ext cx="5384415" cy="189500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7158038" y="1052513"/>
            <a:ext cx="5033962" cy="580548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9" name="Oval 8"/>
          <p:cNvSpPr/>
          <p:nvPr userDrawn="1"/>
        </p:nvSpPr>
        <p:spPr>
          <a:xfrm>
            <a:off x="583720" y="3769304"/>
            <a:ext cx="655552" cy="655552"/>
          </a:xfrm>
          <a:prstGeom prst="ellipse">
            <a:avLst/>
          </a:prstGeom>
          <a:solidFill>
            <a:schemeClr val="accent2">
              <a:alpha val="89804"/>
            </a:schemeClr>
          </a:solidFill>
          <a:ln>
            <a:noFill/>
          </a:ln>
          <a:effectLst>
            <a:outerShdw blurRad="292100" dist="88900" dir="5400000" sx="102000" sy="102000" algn="t" rotWithShape="0">
              <a:schemeClr val="tx2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</a:rPr>
              <a:t>1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583720" y="5083097"/>
            <a:ext cx="655552" cy="655552"/>
          </a:xfrm>
          <a:prstGeom prst="ellipse">
            <a:avLst/>
          </a:prstGeom>
          <a:solidFill>
            <a:schemeClr val="accent3">
              <a:alpha val="89804"/>
            </a:schemeClr>
          </a:solidFill>
          <a:ln>
            <a:noFill/>
          </a:ln>
          <a:effectLst>
            <a:outerShdw blurRad="292100" dist="88900" dir="5400000" sx="102000" sy="102000" algn="t" rotWithShape="0">
              <a:schemeClr val="tx2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</a:rPr>
              <a:t>2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1440245" y="3767872"/>
            <a:ext cx="5391629" cy="159274"/>
          </a:xfrm>
        </p:spPr>
        <p:txBody>
          <a:bodyPr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1440245" y="3994983"/>
            <a:ext cx="5384415" cy="616206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5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440245" y="5087220"/>
            <a:ext cx="5391629" cy="159274"/>
          </a:xfrm>
        </p:spPr>
        <p:txBody>
          <a:bodyPr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36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440245" y="5314331"/>
            <a:ext cx="5384415" cy="616206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594354" y="1193799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3FB89EA-2454-4F86-B04C-A477232B2B49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28" name="Freeform 87">
              <a:extLst>
                <a:ext uri="{FF2B5EF4-FFF2-40B4-BE49-F238E27FC236}">
                  <a16:creationId xmlns:a16="http://schemas.microsoft.com/office/drawing/2014/main" id="{9CBB26A0-35AA-4D51-881B-D945F795F9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88">
              <a:extLst>
                <a:ext uri="{FF2B5EF4-FFF2-40B4-BE49-F238E27FC236}">
                  <a16:creationId xmlns:a16="http://schemas.microsoft.com/office/drawing/2014/main" id="{B02C5CD0-4162-4334-ACC5-926BBA9571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56D055C5-C9E1-430F-B84C-041DE3612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0763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er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0D9017D-1B27-4649-9AB6-F65F976138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594353" y="2073457"/>
            <a:ext cx="10982522" cy="387798"/>
          </a:xfrm>
        </p:spPr>
        <p:txBody>
          <a:bodyPr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0"/>
          </p:nvPr>
        </p:nvSpPr>
        <p:spPr>
          <a:xfrm>
            <a:off x="7299325" y="0"/>
            <a:ext cx="4892675" cy="6858000"/>
          </a:xfrm>
          <a:custGeom>
            <a:avLst/>
            <a:gdLst>
              <a:gd name="connsiteX0" fmla="*/ 0 w 4892675"/>
              <a:gd name="connsiteY0" fmla="*/ 0 h 6858000"/>
              <a:gd name="connsiteX1" fmla="*/ 4892675 w 4892675"/>
              <a:gd name="connsiteY1" fmla="*/ 0 h 6858000"/>
              <a:gd name="connsiteX2" fmla="*/ 4892675 w 4892675"/>
              <a:gd name="connsiteY2" fmla="*/ 6858000 h 6858000"/>
              <a:gd name="connsiteX3" fmla="*/ 0 w 4892675"/>
              <a:gd name="connsiteY3" fmla="*/ 6858000 h 6858000"/>
              <a:gd name="connsiteX4" fmla="*/ 0 w 4892675"/>
              <a:gd name="connsiteY4" fmla="*/ 6181311 h 6858000"/>
              <a:gd name="connsiteX5" fmla="*/ 1228387 w 4892675"/>
              <a:gd name="connsiteY5" fmla="*/ 6181311 h 6858000"/>
              <a:gd name="connsiteX6" fmla="*/ 1228387 w 4892675"/>
              <a:gd name="connsiteY6" fmla="*/ 4587065 h 6858000"/>
              <a:gd name="connsiteX7" fmla="*/ 0 w 4892675"/>
              <a:gd name="connsiteY7" fmla="*/ 4587065 h 6858000"/>
              <a:gd name="connsiteX8" fmla="*/ 0 w 4892675"/>
              <a:gd name="connsiteY8" fmla="*/ 4217599 h 6858000"/>
              <a:gd name="connsiteX9" fmla="*/ 1228387 w 4892675"/>
              <a:gd name="connsiteY9" fmla="*/ 4217599 h 6858000"/>
              <a:gd name="connsiteX10" fmla="*/ 1228387 w 4892675"/>
              <a:gd name="connsiteY10" fmla="*/ 2623353 h 6858000"/>
              <a:gd name="connsiteX11" fmla="*/ 0 w 4892675"/>
              <a:gd name="connsiteY11" fmla="*/ 2623353 h 6858000"/>
              <a:gd name="connsiteX12" fmla="*/ 0 w 4892675"/>
              <a:gd name="connsiteY12" fmla="*/ 2253887 h 6858000"/>
              <a:gd name="connsiteX13" fmla="*/ 1228387 w 4892675"/>
              <a:gd name="connsiteY13" fmla="*/ 2253887 h 6858000"/>
              <a:gd name="connsiteX14" fmla="*/ 1228387 w 4892675"/>
              <a:gd name="connsiteY14" fmla="*/ 659641 h 6858000"/>
              <a:gd name="connsiteX15" fmla="*/ 0 w 4892675"/>
              <a:gd name="connsiteY15" fmla="*/ 6596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92675" h="6858000">
                <a:moveTo>
                  <a:pt x="0" y="0"/>
                </a:moveTo>
                <a:lnTo>
                  <a:pt x="4892675" y="0"/>
                </a:lnTo>
                <a:lnTo>
                  <a:pt x="4892675" y="6858000"/>
                </a:lnTo>
                <a:lnTo>
                  <a:pt x="0" y="6858000"/>
                </a:lnTo>
                <a:lnTo>
                  <a:pt x="0" y="6181311"/>
                </a:lnTo>
                <a:lnTo>
                  <a:pt x="1228387" y="6181311"/>
                </a:lnTo>
                <a:lnTo>
                  <a:pt x="1228387" y="4587065"/>
                </a:lnTo>
                <a:lnTo>
                  <a:pt x="0" y="4587065"/>
                </a:lnTo>
                <a:lnTo>
                  <a:pt x="0" y="4217599"/>
                </a:lnTo>
                <a:lnTo>
                  <a:pt x="1228387" y="4217599"/>
                </a:lnTo>
                <a:lnTo>
                  <a:pt x="1228387" y="2623353"/>
                </a:lnTo>
                <a:lnTo>
                  <a:pt x="0" y="2623353"/>
                </a:lnTo>
                <a:lnTo>
                  <a:pt x="0" y="2253887"/>
                </a:lnTo>
                <a:lnTo>
                  <a:pt x="1228387" y="2253887"/>
                </a:lnTo>
                <a:lnTo>
                  <a:pt x="1228387" y="659641"/>
                </a:lnTo>
                <a:lnTo>
                  <a:pt x="0" y="65964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D57C495-16E8-470F-B14A-22DA63AE23A2}"/>
              </a:ext>
            </a:extLst>
          </p:cNvPr>
          <p:cNvSpPr/>
          <p:nvPr userDrawn="1"/>
        </p:nvSpPr>
        <p:spPr>
          <a:xfrm>
            <a:off x="4961339" y="4587065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74"/>
            <a:endParaRPr lang="en-US" sz="1799">
              <a:solidFill>
                <a:srgbClr val="FFFFFF"/>
              </a:solidFill>
              <a:latin typeface="Roboto"/>
            </a:endParaRPr>
          </a:p>
        </p:txBody>
      </p:sp>
      <p:sp>
        <p:nvSpPr>
          <p:cNvPr id="54" name="Freeform 5"/>
          <p:cNvSpPr>
            <a:spLocks/>
          </p:cNvSpPr>
          <p:nvPr userDrawn="1"/>
        </p:nvSpPr>
        <p:spPr bwMode="auto">
          <a:xfrm>
            <a:off x="8318690" y="4658380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/>
          </a:p>
        </p:txBody>
      </p:sp>
      <p:sp>
        <p:nvSpPr>
          <p:cNvPr id="55" name="Picture Placeholder 3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5200650" y="5022799"/>
            <a:ext cx="478640" cy="503238"/>
          </a:xfrm>
        </p:spPr>
        <p:txBody>
          <a:bodyPr/>
          <a:lstStyle>
            <a:lvl1pPr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56" name="Text Placeholder 20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52871" y="5250127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57C495-16E8-470F-B14A-22DA63AE23A2}"/>
              </a:ext>
            </a:extLst>
          </p:cNvPr>
          <p:cNvSpPr/>
          <p:nvPr userDrawn="1"/>
        </p:nvSpPr>
        <p:spPr>
          <a:xfrm>
            <a:off x="4961339" y="2623353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74"/>
            <a:endParaRPr lang="en-US" sz="1799">
              <a:solidFill>
                <a:srgbClr val="FFFFFF"/>
              </a:solidFill>
              <a:latin typeface="Roboto"/>
            </a:endParaRPr>
          </a:p>
        </p:txBody>
      </p:sp>
      <p:sp>
        <p:nvSpPr>
          <p:cNvPr id="49" name="Freeform 5"/>
          <p:cNvSpPr>
            <a:spLocks/>
          </p:cNvSpPr>
          <p:nvPr userDrawn="1"/>
        </p:nvSpPr>
        <p:spPr bwMode="auto">
          <a:xfrm>
            <a:off x="8318690" y="2694668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/>
          </a:p>
        </p:txBody>
      </p:sp>
      <p:sp>
        <p:nvSpPr>
          <p:cNvPr id="5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5852871" y="3286415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0" name="Picture Placeholder 32"/>
          <p:cNvSpPr>
            <a:spLocks noGrp="1"/>
          </p:cNvSpPr>
          <p:nvPr>
            <p:ph type="pic" sz="quarter" idx="15" hasCustomPrompt="1"/>
          </p:nvPr>
        </p:nvSpPr>
        <p:spPr>
          <a:xfrm>
            <a:off x="5200650" y="3059087"/>
            <a:ext cx="478640" cy="503238"/>
          </a:xfrm>
        </p:spPr>
        <p:txBody>
          <a:bodyPr/>
          <a:lstStyle>
            <a:lvl1pPr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57C495-16E8-470F-B14A-22DA63AE23A2}"/>
              </a:ext>
            </a:extLst>
          </p:cNvPr>
          <p:cNvSpPr/>
          <p:nvPr userDrawn="1"/>
        </p:nvSpPr>
        <p:spPr>
          <a:xfrm>
            <a:off x="4961339" y="659641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74"/>
            <a:endParaRPr lang="en-US" sz="1799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8318690" y="730956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11" hasCustomPrompt="1"/>
          </p:nvPr>
        </p:nvSpPr>
        <p:spPr>
          <a:xfrm>
            <a:off x="5200650" y="1095375"/>
            <a:ext cx="478640" cy="503238"/>
          </a:xfrm>
        </p:spPr>
        <p:txBody>
          <a:bodyPr/>
          <a:lstStyle>
            <a:lvl1pPr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34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94353" y="2749277"/>
            <a:ext cx="4059289" cy="228977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6" name="Text Placeholder 20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852871" y="1322703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852871" y="1082698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5852871" y="3035180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5852871" y="4990368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242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0"/>
          </p:nvPr>
        </p:nvSpPr>
        <p:spPr>
          <a:xfrm>
            <a:off x="0" y="1494718"/>
            <a:ext cx="5486400" cy="451437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9" name="AutoShape 11"/>
          <p:cNvSpPr>
            <a:spLocks noChangeAspect="1" noChangeArrowheads="1" noTextEdit="1"/>
          </p:cNvSpPr>
          <p:nvPr userDrawn="1"/>
        </p:nvSpPr>
        <p:spPr bwMode="auto">
          <a:xfrm>
            <a:off x="8401050" y="5017358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5891259" y="1519132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5891259" y="3107670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5891259" y="4696209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rgbClr val="FFA6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23209" y="1494718"/>
            <a:ext cx="3578225" cy="261938"/>
          </a:xfr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  <a:p>
            <a:endParaRPr lang="en-IN" sz="1850" dirty="0">
              <a:solidFill>
                <a:srgbClr val="1D1D1B"/>
              </a:solidFill>
              <a:latin typeface="Graphik Medium" panose="020B0603030202060203" pitchFamily="34" charset="0"/>
            </a:endParaRP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6123209" y="1871824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6123209" y="3087075"/>
            <a:ext cx="357822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6123209" y="3464181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>
            <a:off x="5891259" y="4697404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23209" y="4672990"/>
            <a:ext cx="357822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6123209" y="5050096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B1BA97D-94BD-4317-ACFA-85E587AFEC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AB117BBA-089E-4144-AC26-5B7322834BF4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7" name="Freeform 87">
              <a:extLst>
                <a:ext uri="{FF2B5EF4-FFF2-40B4-BE49-F238E27FC236}">
                  <a16:creationId xmlns:a16="http://schemas.microsoft.com/office/drawing/2014/main" id="{B0143C9C-512F-4A89-A7D8-0B20EFC02F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Freeform 88">
              <a:extLst>
                <a:ext uri="{FF2B5EF4-FFF2-40B4-BE49-F238E27FC236}">
                  <a16:creationId xmlns:a16="http://schemas.microsoft.com/office/drawing/2014/main" id="{54CAB7D9-E4FC-46D9-B639-E16315D7FA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7A0033CD-0E5C-47A8-95C8-C303E977AC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5160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CF595-B1A8-41B5-B398-5F5C2B5E0F89}"/>
              </a:ext>
            </a:extLst>
          </p:cNvPr>
          <p:cNvGrpSpPr/>
          <p:nvPr userDrawn="1"/>
        </p:nvGrpSpPr>
        <p:grpSpPr>
          <a:xfrm>
            <a:off x="348913" y="229124"/>
            <a:ext cx="11494174" cy="1336885"/>
            <a:chOff x="367169" y="229124"/>
            <a:chExt cx="11494174" cy="1336885"/>
          </a:xfrm>
        </p:grpSpPr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4F90CE05-CA75-4080-9DCF-12B7D964E0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29124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88">
              <a:extLst>
                <a:ext uri="{FF2B5EF4-FFF2-40B4-BE49-F238E27FC236}">
                  <a16:creationId xmlns:a16="http://schemas.microsoft.com/office/drawing/2014/main" id="{37687D2B-6AA4-44FA-AE15-2CB316482D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1231046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-33338" y="-38100"/>
            <a:ext cx="5372101" cy="68961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7375" y="671943"/>
            <a:ext cx="2324728" cy="775597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 dirty="0"/>
              <a:t>Headline</a:t>
            </a:r>
            <a:br>
              <a:rPr lang="en-IN" dirty="0"/>
            </a:br>
            <a:r>
              <a:rPr lang="en-IN" dirty="0"/>
              <a:t>goes here</a:t>
            </a:r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5686599" y="1776586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8695821" y="1776586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5686599" y="4242201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rgbClr val="FFA6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8695821" y="4242201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" name="Text Placeholder 1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944182" y="1743399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3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944182" y="2110946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4" name="Text Placeholder 18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953404" y="1743399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5" name="Text Placeholder 20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953404" y="2110946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6" name="Text Placeholder 18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944182" y="4209516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7" name="Text Placeholder 20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944182" y="4577063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8" name="Text Placeholder 18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953404" y="4209516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9" name="Text Placeholder 20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8953404" y="4577063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EB0651B-FA7E-4979-96CB-FA9B03F671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32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9339631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6409414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3463310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587375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17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12275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78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475104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0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6421057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2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9339301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080740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943569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889522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807766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79613F4-DBEA-49F0-909A-1FC305FFD5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2C4F3C2-0635-46B5-8C15-84C01913B64B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6" name="Freeform 87">
              <a:extLst>
                <a:ext uri="{FF2B5EF4-FFF2-40B4-BE49-F238E27FC236}">
                  <a16:creationId xmlns:a16="http://schemas.microsoft.com/office/drawing/2014/main" id="{6D14BDEE-28CA-4E5C-B982-67A07D315F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Freeform 88">
              <a:extLst>
                <a:ext uri="{FF2B5EF4-FFF2-40B4-BE49-F238E27FC236}">
                  <a16:creationId xmlns:a16="http://schemas.microsoft.com/office/drawing/2014/main" id="{88FC69C9-CD88-4A94-9779-E2E32AA07F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8" name="Title 1">
            <a:extLst>
              <a:ext uri="{FF2B5EF4-FFF2-40B4-BE49-F238E27FC236}">
                <a16:creationId xmlns:a16="http://schemas.microsoft.com/office/drawing/2014/main" id="{25D8A2DC-C00B-4ADB-9DC2-5CC940A61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446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/>
          <p:cNvSpPr>
            <a:spLocks noGrp="1"/>
          </p:cNvSpPr>
          <p:nvPr>
            <p:ph type="pic" sz="quarter" idx="10"/>
          </p:nvPr>
        </p:nvSpPr>
        <p:spPr>
          <a:xfrm>
            <a:off x="990600" y="1270784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1"/>
          </p:nvPr>
        </p:nvSpPr>
        <p:spPr>
          <a:xfrm>
            <a:off x="6089821" y="1270784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3" name="Picture Placeholder 29"/>
          <p:cNvSpPr>
            <a:spLocks noGrp="1"/>
          </p:cNvSpPr>
          <p:nvPr>
            <p:ph type="pic" sz="quarter" idx="12"/>
          </p:nvPr>
        </p:nvSpPr>
        <p:spPr>
          <a:xfrm>
            <a:off x="3539893" y="3633796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8646327" y="3633796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7" name="Прямоугольник 19"/>
          <p:cNvSpPr/>
          <p:nvPr userDrawn="1"/>
        </p:nvSpPr>
        <p:spPr>
          <a:xfrm>
            <a:off x="3540618" y="1271350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8" name="Прямоугольник 19"/>
          <p:cNvSpPr/>
          <p:nvPr userDrawn="1"/>
        </p:nvSpPr>
        <p:spPr>
          <a:xfrm>
            <a:off x="990694" y="3633796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9" name="Прямоугольник 20"/>
          <p:cNvSpPr/>
          <p:nvPr userDrawn="1"/>
        </p:nvSpPr>
        <p:spPr>
          <a:xfrm>
            <a:off x="6090546" y="3633796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10" name="Прямоугольник 19"/>
          <p:cNvSpPr/>
          <p:nvPr userDrawn="1"/>
        </p:nvSpPr>
        <p:spPr>
          <a:xfrm>
            <a:off x="8645927" y="1271350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3692853" y="2241251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142929" y="4665133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174379" y="202441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57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8798162" y="2241251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9279688" y="202441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1624455" y="4448301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63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6242781" y="4665133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64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724307" y="4448301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EAEEFFF-EC52-4C93-9A11-71885EB035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7233568E-3E23-4913-894F-778DC7806495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7" name="Freeform 87">
              <a:extLst>
                <a:ext uri="{FF2B5EF4-FFF2-40B4-BE49-F238E27FC236}">
                  <a16:creationId xmlns:a16="http://schemas.microsoft.com/office/drawing/2014/main" id="{3F8A74E4-CAD8-4DB4-BAF3-F610D8E6BA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Freeform 88">
              <a:extLst>
                <a:ext uri="{FF2B5EF4-FFF2-40B4-BE49-F238E27FC236}">
                  <a16:creationId xmlns:a16="http://schemas.microsoft.com/office/drawing/2014/main" id="{7BA773A9-E25D-4B87-9528-2005E193A0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738D8DA5-24B9-445F-A1CF-FF5B5F80F0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4211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799"/>
            <a:ext cx="2412395" cy="2745018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3663951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5697131" y="4320924"/>
            <a:ext cx="133350" cy="152400"/>
          </a:xfrm>
          <a:custGeom>
            <a:avLst/>
            <a:gdLst>
              <a:gd name="T0" fmla="*/ 0 w 84"/>
              <a:gd name="T1" fmla="*/ 0 h 96"/>
              <a:gd name="T2" fmla="*/ 84 w 84"/>
              <a:gd name="T3" fmla="*/ 0 h 96"/>
              <a:gd name="T4" fmla="*/ 84 w 84"/>
              <a:gd name="T5" fmla="*/ 96 h 96"/>
              <a:gd name="T6" fmla="*/ 0 w 84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" h="96">
                <a:moveTo>
                  <a:pt x="0" y="0"/>
                </a:moveTo>
                <a:lnTo>
                  <a:pt x="84" y="0"/>
                </a:lnTo>
                <a:lnTo>
                  <a:pt x="84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AutoShape 11"/>
          <p:cNvSpPr>
            <a:spLocks noChangeAspect="1" noChangeArrowheads="1" noTextEdit="1"/>
          </p:cNvSpPr>
          <p:nvPr/>
        </p:nvSpPr>
        <p:spPr bwMode="auto">
          <a:xfrm>
            <a:off x="7729892" y="4320924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" name="Freeform 13"/>
          <p:cNvSpPr>
            <a:spLocks/>
          </p:cNvSpPr>
          <p:nvPr/>
        </p:nvSpPr>
        <p:spPr bwMode="auto">
          <a:xfrm>
            <a:off x="7734655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" name="Rectangle 31"/>
          <p:cNvSpPr/>
          <p:nvPr userDrawn="1"/>
        </p:nvSpPr>
        <p:spPr>
          <a:xfrm>
            <a:off x="3216729" y="1193800"/>
            <a:ext cx="8637814" cy="274501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utoShape 11"/>
          <p:cNvSpPr>
            <a:spLocks noChangeAspect="1" noChangeArrowheads="1" noTextEdit="1"/>
          </p:cNvSpPr>
          <p:nvPr/>
        </p:nvSpPr>
        <p:spPr bwMode="auto">
          <a:xfrm>
            <a:off x="9768367" y="4320924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Freeform 13"/>
          <p:cNvSpPr>
            <a:spLocks/>
          </p:cNvSpPr>
          <p:nvPr/>
        </p:nvSpPr>
        <p:spPr bwMode="auto">
          <a:xfrm>
            <a:off x="9773130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" name="Text Placeholder 20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3889545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907234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9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7945710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0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984185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7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3889545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6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5907234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7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7945710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8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984185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3887788" y="1870118"/>
            <a:ext cx="146685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5828706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7772802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30"/>
          </p:nvPr>
        </p:nvSpPr>
        <p:spPr>
          <a:xfrm>
            <a:off x="9707371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9064592-9E49-4408-AC69-FAED99F929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F2055637-A371-4B95-A78F-C87D0D0BAF06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40" name="Freeform 87">
              <a:extLst>
                <a:ext uri="{FF2B5EF4-FFF2-40B4-BE49-F238E27FC236}">
                  <a16:creationId xmlns:a16="http://schemas.microsoft.com/office/drawing/2014/main" id="{901F40E5-7F4A-43AE-B049-46ED13339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Freeform 88">
              <a:extLst>
                <a:ext uri="{FF2B5EF4-FFF2-40B4-BE49-F238E27FC236}">
                  <a16:creationId xmlns:a16="http://schemas.microsoft.com/office/drawing/2014/main" id="{51943B0B-2A78-4CD9-A3D4-622B25EFA7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93A9D943-4EC9-4B02-815F-DA2FA6DDF6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2579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48B961-083C-42CE-B00B-79E52A2AFD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014126" y="0"/>
            <a:ext cx="7177873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8" name="Freeform 87"/>
          <p:cNvSpPr>
            <a:spLocks/>
          </p:cNvSpPr>
          <p:nvPr userDrawn="1"/>
        </p:nvSpPr>
        <p:spPr bwMode="auto">
          <a:xfrm>
            <a:off x="4052433" y="2643413"/>
            <a:ext cx="549275" cy="622300"/>
          </a:xfrm>
          <a:custGeom>
            <a:avLst/>
            <a:gdLst>
              <a:gd name="T0" fmla="*/ 0 w 346"/>
              <a:gd name="T1" fmla="*/ 0 h 392"/>
              <a:gd name="T2" fmla="*/ 346 w 346"/>
              <a:gd name="T3" fmla="*/ 0 h 392"/>
              <a:gd name="T4" fmla="*/ 346 w 346"/>
              <a:gd name="T5" fmla="*/ 392 h 392"/>
              <a:gd name="T6" fmla="*/ 0 w 346"/>
              <a:gd name="T7" fmla="*/ 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6" h="392">
                <a:moveTo>
                  <a:pt x="0" y="0"/>
                </a:moveTo>
                <a:lnTo>
                  <a:pt x="346" y="0"/>
                </a:lnTo>
                <a:lnTo>
                  <a:pt x="346" y="3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88"/>
          <p:cNvSpPr>
            <a:spLocks/>
          </p:cNvSpPr>
          <p:nvPr userDrawn="1"/>
        </p:nvSpPr>
        <p:spPr bwMode="auto">
          <a:xfrm>
            <a:off x="583719" y="4163325"/>
            <a:ext cx="296863" cy="334963"/>
          </a:xfrm>
          <a:custGeom>
            <a:avLst/>
            <a:gdLst>
              <a:gd name="T0" fmla="*/ 187 w 187"/>
              <a:gd name="T1" fmla="*/ 211 h 211"/>
              <a:gd name="T2" fmla="*/ 0 w 187"/>
              <a:gd name="T3" fmla="*/ 211 h 211"/>
              <a:gd name="T4" fmla="*/ 0 w 187"/>
              <a:gd name="T5" fmla="*/ 0 h 211"/>
              <a:gd name="T6" fmla="*/ 187 w 187"/>
              <a:gd name="T7" fmla="*/ 211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187" y="211"/>
                </a:moveTo>
                <a:lnTo>
                  <a:pt x="0" y="211"/>
                </a:lnTo>
                <a:lnTo>
                  <a:pt x="0" y="0"/>
                </a:lnTo>
                <a:lnTo>
                  <a:pt x="187" y="2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32148" y="2843786"/>
            <a:ext cx="3869560" cy="12360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Section divider</a:t>
            </a:r>
            <a:br>
              <a:rPr lang="en-IN" dirty="0"/>
            </a:br>
            <a:r>
              <a:rPr lang="en-IN" dirty="0"/>
              <a:t>with the appropriate header</a:t>
            </a:r>
          </a:p>
        </p:txBody>
      </p:sp>
    </p:spTree>
    <p:extLst>
      <p:ext uri="{BB962C8B-B14F-4D97-AF65-F5344CB8AC3E}">
        <p14:creationId xmlns:p14="http://schemas.microsoft.com/office/powerpoint/2010/main" val="12406028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hart Placeholder 39"/>
          <p:cNvSpPr>
            <a:spLocks noGrp="1"/>
          </p:cNvSpPr>
          <p:nvPr>
            <p:ph type="chart" sz="quarter" idx="20"/>
          </p:nvPr>
        </p:nvSpPr>
        <p:spPr>
          <a:xfrm>
            <a:off x="3498574" y="1193799"/>
            <a:ext cx="3888064" cy="461558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799"/>
            <a:ext cx="2412395" cy="2566032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816100" y="1302028"/>
            <a:ext cx="1151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7816100" y="2580931"/>
            <a:ext cx="115163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7816100" y="3859834"/>
            <a:ext cx="115163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7816100" y="5138736"/>
            <a:ext cx="115163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5"/>
          <p:cNvSpPr>
            <a:spLocks/>
          </p:cNvSpPr>
          <p:nvPr userDrawn="1"/>
        </p:nvSpPr>
        <p:spPr bwMode="auto">
          <a:xfrm>
            <a:off x="9048751" y="1301750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AutoShape 7"/>
          <p:cNvSpPr>
            <a:spLocks noChangeAspect="1" noChangeArrowheads="1" noTextEdit="1"/>
          </p:cNvSpPr>
          <p:nvPr userDrawn="1"/>
        </p:nvSpPr>
        <p:spPr bwMode="auto">
          <a:xfrm>
            <a:off x="9043988" y="2581275"/>
            <a:ext cx="1397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Freeform 9"/>
          <p:cNvSpPr>
            <a:spLocks/>
          </p:cNvSpPr>
          <p:nvPr userDrawn="1"/>
        </p:nvSpPr>
        <p:spPr bwMode="auto">
          <a:xfrm>
            <a:off x="9048751" y="2581275"/>
            <a:ext cx="134938" cy="150813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" name="Freeform 13"/>
          <p:cNvSpPr>
            <a:spLocks/>
          </p:cNvSpPr>
          <p:nvPr userDrawn="1"/>
        </p:nvSpPr>
        <p:spPr bwMode="auto">
          <a:xfrm>
            <a:off x="9048751" y="3859213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" name="Freeform 17"/>
          <p:cNvSpPr>
            <a:spLocks/>
          </p:cNvSpPr>
          <p:nvPr userDrawn="1"/>
        </p:nvSpPr>
        <p:spPr bwMode="auto">
          <a:xfrm>
            <a:off x="9048751" y="5138738"/>
            <a:ext cx="134938" cy="150812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9259941" y="1520209"/>
            <a:ext cx="1530849" cy="64489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259941" y="2770776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9259941" y="4049680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8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259941" y="5328582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259941" y="1258232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259941" y="2537135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9259941" y="3816038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259941" y="5094940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ED0AD65-8E91-4E08-BA63-3454575F4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78BCCF31-F881-4C5B-9933-81831B3E3844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56" name="Freeform 87">
              <a:extLst>
                <a:ext uri="{FF2B5EF4-FFF2-40B4-BE49-F238E27FC236}">
                  <a16:creationId xmlns:a16="http://schemas.microsoft.com/office/drawing/2014/main" id="{903946D5-398C-42E0-B24E-0ADD4AE230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Freeform 88">
              <a:extLst>
                <a:ext uri="{FF2B5EF4-FFF2-40B4-BE49-F238E27FC236}">
                  <a16:creationId xmlns:a16="http://schemas.microsoft.com/office/drawing/2014/main" id="{8D48D6ED-A1E0-4B5B-A2E7-2E15BB8AB9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58" name="Title 1">
            <a:extLst>
              <a:ext uri="{FF2B5EF4-FFF2-40B4-BE49-F238E27FC236}">
                <a16:creationId xmlns:a16="http://schemas.microsoft.com/office/drawing/2014/main" id="{3EA58A27-C1D0-4AFA-B9DA-851B98ED34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330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1" y="0"/>
            <a:ext cx="12192001" cy="686437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0D5B5778-AF0D-4083-ABD6-5062BEDF00F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12700" y="0"/>
            <a:ext cx="5921375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Company Image</a:t>
            </a:r>
            <a:endParaRPr lang="en-IN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6EE004-3B94-496C-B457-BB9738A06932}"/>
              </a:ext>
            </a:extLst>
          </p:cNvPr>
          <p:cNvGrpSpPr/>
          <p:nvPr userDrawn="1"/>
        </p:nvGrpSpPr>
        <p:grpSpPr>
          <a:xfrm>
            <a:off x="6461898" y="1839385"/>
            <a:ext cx="4113397" cy="3019346"/>
            <a:chOff x="-38580" y="3575"/>
            <a:chExt cx="9373774" cy="6880602"/>
          </a:xfrm>
        </p:grpSpPr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6D937FD6-85E7-4AFF-97E9-2F1E848B00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38580" y="3575"/>
              <a:ext cx="6270890" cy="6857222"/>
            </a:xfrm>
            <a:custGeom>
              <a:avLst/>
              <a:gdLst>
                <a:gd name="T0" fmla="*/ 2319 w 3508"/>
                <a:gd name="T1" fmla="*/ 0 h 3836"/>
                <a:gd name="T2" fmla="*/ 2319 w 3508"/>
                <a:gd name="T3" fmla="*/ 832 h 3836"/>
                <a:gd name="T4" fmla="*/ 1163 w 3508"/>
                <a:gd name="T5" fmla="*/ 3 h 3836"/>
                <a:gd name="T6" fmla="*/ 0 w 3508"/>
                <a:gd name="T7" fmla="*/ 3 h 3836"/>
                <a:gd name="T8" fmla="*/ 0 w 3508"/>
                <a:gd name="T9" fmla="*/ 3836 h 3836"/>
                <a:gd name="T10" fmla="*/ 1189 w 3508"/>
                <a:gd name="T11" fmla="*/ 3836 h 3836"/>
                <a:gd name="T12" fmla="*/ 1189 w 3508"/>
                <a:gd name="T13" fmla="*/ 3167 h 3836"/>
                <a:gd name="T14" fmla="*/ 2326 w 3508"/>
                <a:gd name="T15" fmla="*/ 3833 h 3836"/>
                <a:gd name="T16" fmla="*/ 2331 w 3508"/>
                <a:gd name="T17" fmla="*/ 3836 h 3836"/>
                <a:gd name="T18" fmla="*/ 3508 w 3508"/>
                <a:gd name="T19" fmla="*/ 3836 h 3836"/>
                <a:gd name="T20" fmla="*/ 3508 w 3508"/>
                <a:gd name="T21" fmla="*/ 0 h 3836"/>
                <a:gd name="T22" fmla="*/ 2319 w 3508"/>
                <a:gd name="T23" fmla="*/ 0 h 3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08" h="3836">
                  <a:moveTo>
                    <a:pt x="2319" y="0"/>
                  </a:moveTo>
                  <a:lnTo>
                    <a:pt x="2319" y="832"/>
                  </a:lnTo>
                  <a:lnTo>
                    <a:pt x="1163" y="3"/>
                  </a:lnTo>
                  <a:lnTo>
                    <a:pt x="0" y="3"/>
                  </a:lnTo>
                  <a:lnTo>
                    <a:pt x="0" y="3836"/>
                  </a:lnTo>
                  <a:lnTo>
                    <a:pt x="1189" y="3836"/>
                  </a:lnTo>
                  <a:lnTo>
                    <a:pt x="1189" y="3167"/>
                  </a:lnTo>
                  <a:lnTo>
                    <a:pt x="2326" y="3833"/>
                  </a:lnTo>
                  <a:lnTo>
                    <a:pt x="2331" y="3836"/>
                  </a:lnTo>
                  <a:lnTo>
                    <a:pt x="3508" y="3836"/>
                  </a:lnTo>
                  <a:lnTo>
                    <a:pt x="3508" y="0"/>
                  </a:lnTo>
                  <a:lnTo>
                    <a:pt x="2319" y="0"/>
                  </a:lnTo>
                  <a:close/>
                </a:path>
              </a:pathLst>
            </a:custGeom>
            <a:solidFill>
              <a:srgbClr val="010101"/>
            </a:solidFill>
            <a:ln w="63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CAEA3237-D463-4F60-9D35-291F52B46E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6797" y="4436817"/>
              <a:ext cx="2651006" cy="2427558"/>
            </a:xfrm>
            <a:custGeom>
              <a:avLst/>
              <a:gdLst>
                <a:gd name="T0" fmla="*/ 443 w 1483"/>
                <a:gd name="T1" fmla="*/ 0 h 1358"/>
                <a:gd name="T2" fmla="*/ 0 w 1483"/>
                <a:gd name="T3" fmla="*/ 0 h 1358"/>
                <a:gd name="T4" fmla="*/ 0 w 1483"/>
                <a:gd name="T5" fmla="*/ 1358 h 1358"/>
                <a:gd name="T6" fmla="*/ 417 w 1483"/>
                <a:gd name="T7" fmla="*/ 1358 h 1358"/>
                <a:gd name="T8" fmla="*/ 443 w 1483"/>
                <a:gd name="T9" fmla="*/ 1358 h 1358"/>
                <a:gd name="T10" fmla="*/ 1042 w 1483"/>
                <a:gd name="T11" fmla="*/ 1358 h 1358"/>
                <a:gd name="T12" fmla="*/ 1194 w 1483"/>
                <a:gd name="T13" fmla="*/ 1358 h 1358"/>
                <a:gd name="T14" fmla="*/ 1483 w 1483"/>
                <a:gd name="T15" fmla="*/ 1358 h 1358"/>
                <a:gd name="T16" fmla="*/ 1483 w 1483"/>
                <a:gd name="T17" fmla="*/ 0 h 1358"/>
                <a:gd name="T18" fmla="*/ 1042 w 1483"/>
                <a:gd name="T19" fmla="*/ 0 h 1358"/>
                <a:gd name="T20" fmla="*/ 1042 w 1483"/>
                <a:gd name="T21" fmla="*/ 915 h 1358"/>
                <a:gd name="T22" fmla="*/ 966 w 1483"/>
                <a:gd name="T23" fmla="*/ 915 h 1358"/>
                <a:gd name="T24" fmla="*/ 966 w 1483"/>
                <a:gd name="T25" fmla="*/ 0 h 1358"/>
                <a:gd name="T26" fmla="*/ 526 w 1483"/>
                <a:gd name="T27" fmla="*/ 0 h 1358"/>
                <a:gd name="T28" fmla="*/ 526 w 1483"/>
                <a:gd name="T29" fmla="*/ 915 h 1358"/>
                <a:gd name="T30" fmla="*/ 443 w 1483"/>
                <a:gd name="T31" fmla="*/ 915 h 1358"/>
                <a:gd name="T32" fmla="*/ 443 w 1483"/>
                <a:gd name="T33" fmla="*/ 0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83" h="1358">
                  <a:moveTo>
                    <a:pt x="443" y="0"/>
                  </a:moveTo>
                  <a:lnTo>
                    <a:pt x="0" y="0"/>
                  </a:lnTo>
                  <a:lnTo>
                    <a:pt x="0" y="1358"/>
                  </a:lnTo>
                  <a:lnTo>
                    <a:pt x="417" y="1358"/>
                  </a:lnTo>
                  <a:lnTo>
                    <a:pt x="443" y="1358"/>
                  </a:lnTo>
                  <a:lnTo>
                    <a:pt x="1042" y="1358"/>
                  </a:lnTo>
                  <a:lnTo>
                    <a:pt x="1194" y="1358"/>
                  </a:lnTo>
                  <a:lnTo>
                    <a:pt x="1483" y="1358"/>
                  </a:lnTo>
                  <a:lnTo>
                    <a:pt x="1483" y="0"/>
                  </a:lnTo>
                  <a:lnTo>
                    <a:pt x="1042" y="0"/>
                  </a:lnTo>
                  <a:lnTo>
                    <a:pt x="1042" y="915"/>
                  </a:lnTo>
                  <a:lnTo>
                    <a:pt x="966" y="915"/>
                  </a:lnTo>
                  <a:lnTo>
                    <a:pt x="966" y="0"/>
                  </a:lnTo>
                  <a:lnTo>
                    <a:pt x="526" y="0"/>
                  </a:lnTo>
                  <a:lnTo>
                    <a:pt x="526" y="915"/>
                  </a:lnTo>
                  <a:lnTo>
                    <a:pt x="443" y="915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26B15ADD-9FC3-41FA-B837-A43795F8F2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57830" y="1421858"/>
              <a:ext cx="1867539" cy="2869094"/>
            </a:xfrm>
            <a:custGeom>
              <a:avLst/>
              <a:gdLst>
                <a:gd name="T0" fmla="*/ 1037 w 1037"/>
                <a:gd name="T1" fmla="*/ 479 h 1605"/>
                <a:gd name="T2" fmla="*/ 1037 w 1037"/>
                <a:gd name="T3" fmla="*/ 0 h 1605"/>
                <a:gd name="T4" fmla="*/ 0 w 1037"/>
                <a:gd name="T5" fmla="*/ 0 h 1605"/>
                <a:gd name="T6" fmla="*/ 0 w 1037"/>
                <a:gd name="T7" fmla="*/ 450 h 1605"/>
                <a:gd name="T8" fmla="*/ 0 w 1037"/>
                <a:gd name="T9" fmla="*/ 479 h 1605"/>
                <a:gd name="T10" fmla="*/ 0 w 1037"/>
                <a:gd name="T11" fmla="*/ 1126 h 1605"/>
                <a:gd name="T12" fmla="*/ 0 w 1037"/>
                <a:gd name="T13" fmla="*/ 1290 h 1605"/>
                <a:gd name="T14" fmla="*/ 0 w 1037"/>
                <a:gd name="T15" fmla="*/ 1605 h 1605"/>
                <a:gd name="T16" fmla="*/ 1037 w 1037"/>
                <a:gd name="T17" fmla="*/ 1605 h 1605"/>
                <a:gd name="T18" fmla="*/ 1037 w 1037"/>
                <a:gd name="T19" fmla="*/ 1126 h 1605"/>
                <a:gd name="T20" fmla="*/ 476 w 1037"/>
                <a:gd name="T21" fmla="*/ 1126 h 1605"/>
                <a:gd name="T22" fmla="*/ 476 w 1037"/>
                <a:gd name="T23" fmla="*/ 1045 h 1605"/>
                <a:gd name="T24" fmla="*/ 1037 w 1037"/>
                <a:gd name="T25" fmla="*/ 1045 h 1605"/>
                <a:gd name="T26" fmla="*/ 1037 w 1037"/>
                <a:gd name="T27" fmla="*/ 569 h 1605"/>
                <a:gd name="T28" fmla="*/ 476 w 1037"/>
                <a:gd name="T29" fmla="*/ 569 h 1605"/>
                <a:gd name="T30" fmla="*/ 476 w 1037"/>
                <a:gd name="T31" fmla="*/ 479 h 1605"/>
                <a:gd name="T32" fmla="*/ 1037 w 1037"/>
                <a:gd name="T33" fmla="*/ 479 h 1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7" h="1605">
                  <a:moveTo>
                    <a:pt x="1037" y="479"/>
                  </a:moveTo>
                  <a:lnTo>
                    <a:pt x="1037" y="0"/>
                  </a:lnTo>
                  <a:lnTo>
                    <a:pt x="0" y="0"/>
                  </a:lnTo>
                  <a:lnTo>
                    <a:pt x="0" y="450"/>
                  </a:lnTo>
                  <a:lnTo>
                    <a:pt x="0" y="479"/>
                  </a:lnTo>
                  <a:lnTo>
                    <a:pt x="0" y="1126"/>
                  </a:lnTo>
                  <a:lnTo>
                    <a:pt x="0" y="1290"/>
                  </a:lnTo>
                  <a:lnTo>
                    <a:pt x="0" y="1605"/>
                  </a:lnTo>
                  <a:lnTo>
                    <a:pt x="1037" y="1605"/>
                  </a:lnTo>
                  <a:lnTo>
                    <a:pt x="1037" y="1126"/>
                  </a:lnTo>
                  <a:lnTo>
                    <a:pt x="476" y="1126"/>
                  </a:lnTo>
                  <a:lnTo>
                    <a:pt x="476" y="1045"/>
                  </a:lnTo>
                  <a:lnTo>
                    <a:pt x="1037" y="1045"/>
                  </a:lnTo>
                  <a:lnTo>
                    <a:pt x="1037" y="569"/>
                  </a:lnTo>
                  <a:lnTo>
                    <a:pt x="476" y="569"/>
                  </a:lnTo>
                  <a:lnTo>
                    <a:pt x="476" y="479"/>
                  </a:lnTo>
                  <a:lnTo>
                    <a:pt x="1037" y="479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25219D8-25C3-4DA4-AC73-ED93BFB783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93867" y="6651789"/>
              <a:ext cx="241327" cy="2323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</p:grpSp>
      <p:sp>
        <p:nvSpPr>
          <p:cNvPr id="7" name="AutoShape 57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93200" cy="686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002672" y="366343"/>
            <a:ext cx="1866251" cy="530864"/>
            <a:chOff x="10051659" y="219383"/>
            <a:chExt cx="1866251" cy="530864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1098737" y="580970"/>
              <a:ext cx="81592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raphik Light" panose="020B0403030202060203" pitchFamily="34" charset="0"/>
                </a:rPr>
                <a:t>love the new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1659" y="219383"/>
              <a:ext cx="1866251" cy="330954"/>
            </a:xfrm>
            <a:prstGeom prst="rect">
              <a:avLst/>
            </a:prstGeom>
          </p:spPr>
        </p:pic>
      </p:grpSp>
      <p:sp>
        <p:nvSpPr>
          <p:cNvPr id="44" name="Text Placeholder 43"/>
          <p:cNvSpPr>
            <a:spLocks noGrp="1"/>
          </p:cNvSpPr>
          <p:nvPr>
            <p:ph type="body" sz="quarter" idx="12" hasCustomPrompt="1"/>
          </p:nvPr>
        </p:nvSpPr>
        <p:spPr>
          <a:xfrm>
            <a:off x="6458971" y="5120261"/>
            <a:ext cx="4065409" cy="784830"/>
          </a:xfrm>
        </p:spPr>
        <p:txBody>
          <a:bodyPr wrap="square">
            <a:spAutoFit/>
          </a:bodyPr>
          <a:lstStyle>
            <a:lvl1pPr>
              <a:defRPr sz="2500" b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>
              <a:defRPr sz="3100"/>
            </a:lvl2pPr>
            <a:lvl3pPr>
              <a:defRPr sz="3100"/>
            </a:lvl3pPr>
            <a:lvl4pPr>
              <a:defRPr sz="3100"/>
            </a:lvl4pPr>
            <a:lvl5pPr>
              <a:defRPr sz="3100"/>
            </a:lvl5pPr>
          </a:lstStyle>
          <a:p>
            <a:pPr lvl="0"/>
            <a:r>
              <a:rPr lang="en-US" dirty="0" err="1"/>
              <a:t>Intelliswift</a:t>
            </a:r>
            <a:r>
              <a:rPr lang="en-US" dirty="0"/>
              <a:t> Company and Capabilities Overview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C02EAA-AA6F-4C04-A317-7C9A9F5218E0}"/>
              </a:ext>
            </a:extLst>
          </p:cNvPr>
          <p:cNvGrpSpPr/>
          <p:nvPr userDrawn="1"/>
        </p:nvGrpSpPr>
        <p:grpSpPr>
          <a:xfrm>
            <a:off x="5876243" y="7470301"/>
            <a:ext cx="5441982" cy="464024"/>
            <a:chOff x="5876243" y="7470301"/>
            <a:chExt cx="5441982" cy="46402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C8E31D8-1111-443E-A012-1E84CA48338C}"/>
                </a:ext>
              </a:extLst>
            </p:cNvPr>
            <p:cNvGrpSpPr/>
            <p:nvPr userDrawn="1"/>
          </p:nvGrpSpPr>
          <p:grpSpPr>
            <a:xfrm>
              <a:off x="7441183" y="7470301"/>
              <a:ext cx="3877042" cy="464024"/>
              <a:chOff x="0" y="7246962"/>
              <a:chExt cx="8731675" cy="46402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1BFF9F-6117-4662-979F-B60FB31017F9}"/>
                  </a:ext>
                </a:extLst>
              </p:cNvPr>
              <p:cNvSpPr/>
              <p:nvPr userDrawn="1"/>
            </p:nvSpPr>
            <p:spPr>
              <a:xfrm>
                <a:off x="0" y="7246962"/>
                <a:ext cx="1787857" cy="4640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0A67A6-B192-4D7D-A00E-BA48AE2929DD}"/>
                  </a:ext>
                </a:extLst>
              </p:cNvPr>
              <p:cNvSpPr/>
              <p:nvPr userDrawn="1"/>
            </p:nvSpPr>
            <p:spPr>
              <a:xfrm>
                <a:off x="2202936" y="7246962"/>
                <a:ext cx="1787857" cy="464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712C2D5-8D60-42E7-8092-A9A1E5FF18B2}"/>
                  </a:ext>
                </a:extLst>
              </p:cNvPr>
              <p:cNvSpPr/>
              <p:nvPr userDrawn="1"/>
            </p:nvSpPr>
            <p:spPr>
              <a:xfrm>
                <a:off x="4561893" y="7246962"/>
                <a:ext cx="1787857" cy="4640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4CC55DA-3F4D-4E4B-B2BA-8C54646307AE}"/>
                  </a:ext>
                </a:extLst>
              </p:cNvPr>
              <p:cNvSpPr/>
              <p:nvPr userDrawn="1"/>
            </p:nvSpPr>
            <p:spPr>
              <a:xfrm>
                <a:off x="6943818" y="7246962"/>
                <a:ext cx="1787857" cy="46402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8FC9F80-3CBE-487A-8564-B9BFADAE458B}"/>
                </a:ext>
              </a:extLst>
            </p:cNvPr>
            <p:cNvSpPr txBox="1"/>
            <p:nvPr userDrawn="1"/>
          </p:nvSpPr>
          <p:spPr>
            <a:xfrm>
              <a:off x="5876243" y="7541636"/>
              <a:ext cx="128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Color ref - </a:t>
              </a:r>
              <a:endParaRPr lang="en-IN" dirty="0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99D92E62-79B6-4EDA-A471-C3DA669DEC17}"/>
              </a:ext>
            </a:extLst>
          </p:cNvPr>
          <p:cNvSpPr/>
          <p:nvPr userDrawn="1"/>
        </p:nvSpPr>
        <p:spPr>
          <a:xfrm>
            <a:off x="6466097" y="325346"/>
            <a:ext cx="1806033" cy="67464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3E42354-48E0-4429-B69C-A62675D6BA38}"/>
              </a:ext>
            </a:extLst>
          </p:cNvPr>
          <p:cNvGrpSpPr/>
          <p:nvPr userDrawn="1"/>
        </p:nvGrpSpPr>
        <p:grpSpPr>
          <a:xfrm flipV="1">
            <a:off x="5910488" y="6317826"/>
            <a:ext cx="6281512" cy="53616"/>
            <a:chOff x="515938" y="6180138"/>
            <a:chExt cx="11125200" cy="34925"/>
          </a:xfrm>
        </p:grpSpPr>
        <p:sp>
          <p:nvSpPr>
            <p:cNvPr id="59" name="Rectangle 35">
              <a:extLst>
                <a:ext uri="{FF2B5EF4-FFF2-40B4-BE49-F238E27FC236}">
                  <a16:creationId xmlns:a16="http://schemas.microsoft.com/office/drawing/2014/main" id="{805539E9-8107-4D4D-8E37-B5D3D6C42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225" y="6180138"/>
              <a:ext cx="2855913" cy="34925"/>
            </a:xfrm>
            <a:prstGeom prst="rect">
              <a:avLst/>
            </a:prstGeom>
            <a:solidFill>
              <a:srgbClr val="E52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0" name="Rectangle 36">
              <a:extLst>
                <a:ext uri="{FF2B5EF4-FFF2-40B4-BE49-F238E27FC236}">
                  <a16:creationId xmlns:a16="http://schemas.microsoft.com/office/drawing/2014/main" id="{E2168D98-7A33-4F1F-AEC1-DE3536D8E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838" y="6180138"/>
              <a:ext cx="2754313" cy="34925"/>
            </a:xfrm>
            <a:prstGeom prst="rect">
              <a:avLst/>
            </a:prstGeom>
            <a:solidFill>
              <a:srgbClr val="F7A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" name="Rectangle 37">
              <a:extLst>
                <a:ext uri="{FF2B5EF4-FFF2-40B4-BE49-F238E27FC236}">
                  <a16:creationId xmlns:a16="http://schemas.microsoft.com/office/drawing/2014/main" id="{9C0EC4F9-4889-411D-8162-CC6BE6B3F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188" y="6180138"/>
              <a:ext cx="2449513" cy="34925"/>
            </a:xfrm>
            <a:prstGeom prst="rect">
              <a:avLst/>
            </a:prstGeom>
            <a:solidFill>
              <a:srgbClr val="B14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" name="Rectangle 38">
              <a:extLst>
                <a:ext uri="{FF2B5EF4-FFF2-40B4-BE49-F238E27FC236}">
                  <a16:creationId xmlns:a16="http://schemas.microsoft.com/office/drawing/2014/main" id="{E65B11B8-CD8B-4367-8BCE-D6C6C6B00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38" y="6180138"/>
              <a:ext cx="1717675" cy="34925"/>
            </a:xfrm>
            <a:prstGeom prst="rect">
              <a:avLst/>
            </a:prstGeom>
            <a:solidFill>
              <a:srgbClr val="1EAC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Rectangle 39">
              <a:extLst>
                <a:ext uri="{FF2B5EF4-FFF2-40B4-BE49-F238E27FC236}">
                  <a16:creationId xmlns:a16="http://schemas.microsoft.com/office/drawing/2014/main" id="{557249E6-0EE7-4C85-9A60-623B60D92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813" y="6180138"/>
              <a:ext cx="1717675" cy="34925"/>
            </a:xfrm>
            <a:prstGeom prst="rect">
              <a:avLst/>
            </a:prstGeom>
            <a:solidFill>
              <a:srgbClr val="018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66" name="Picture Placeholder 65">
            <a:extLst>
              <a:ext uri="{FF2B5EF4-FFF2-40B4-BE49-F238E27FC236}">
                <a16:creationId xmlns:a16="http://schemas.microsoft.com/office/drawing/2014/main" id="{AC18B837-F0DE-4688-8BCD-87C260C93AF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465888" y="325438"/>
            <a:ext cx="1806575" cy="674687"/>
          </a:xfr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 dirty="0"/>
              <a:t>Company Logo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47467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/>
          </p:cNvSpPr>
          <p:nvPr/>
        </p:nvSpPr>
        <p:spPr bwMode="auto">
          <a:xfrm>
            <a:off x="7015977" y="1443797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AutoShape 7"/>
          <p:cNvSpPr>
            <a:spLocks noChangeAspect="1" noChangeArrowheads="1" noTextEdit="1"/>
          </p:cNvSpPr>
          <p:nvPr/>
        </p:nvSpPr>
        <p:spPr bwMode="auto">
          <a:xfrm>
            <a:off x="9043988" y="2083435"/>
            <a:ext cx="1397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9340603" y="1444419"/>
            <a:ext cx="134938" cy="150813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7167" y="1637684"/>
            <a:ext cx="1530849" cy="830997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9551793" y="1637684"/>
            <a:ext cx="1530849" cy="830997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800"/>
            <a:ext cx="5664608" cy="1538288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2" name="Chart Placeholder 31"/>
          <p:cNvSpPr>
            <a:spLocks noGrp="1"/>
          </p:cNvSpPr>
          <p:nvPr>
            <p:ph type="chart" sz="quarter" idx="19"/>
          </p:nvPr>
        </p:nvSpPr>
        <p:spPr>
          <a:xfrm>
            <a:off x="557592" y="2987040"/>
            <a:ext cx="10885108" cy="300920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rgbClr val="1D1D1B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227167" y="140027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551793" y="140027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6F6E341-A2CC-49FD-972B-830D23CFC2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A343DFF-D49D-40E1-8848-B9207E74FB5D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0" name="Freeform 87">
              <a:extLst>
                <a:ext uri="{FF2B5EF4-FFF2-40B4-BE49-F238E27FC236}">
                  <a16:creationId xmlns:a16="http://schemas.microsoft.com/office/drawing/2014/main" id="{1412DA29-6F63-4579-8DD5-AEE2C098F3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88">
              <a:extLst>
                <a:ext uri="{FF2B5EF4-FFF2-40B4-BE49-F238E27FC236}">
                  <a16:creationId xmlns:a16="http://schemas.microsoft.com/office/drawing/2014/main" id="{2A909387-C771-49F4-8F9C-48B7C29007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56FBF794-C113-45C9-B794-F470C1DFF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8861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799"/>
            <a:ext cx="2607639" cy="4797935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EBC7993-274E-4862-A82F-BED159E58DEA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3622675" y="1193799"/>
            <a:ext cx="7943850" cy="479793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6B6D4D-79EF-4E8E-8D7D-F0486D0DE4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BE3ED92-6CF6-4D7D-81F4-F4E555EBE520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DE19D964-9C5E-40A8-93E7-20F4C31F3D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88">
              <a:extLst>
                <a:ext uri="{FF2B5EF4-FFF2-40B4-BE49-F238E27FC236}">
                  <a16:creationId xmlns:a16="http://schemas.microsoft.com/office/drawing/2014/main" id="{D0975381-6BF9-4F99-B2D6-D023D4B223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012B4F3D-08C9-488C-8A19-7FC9ED97BC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42401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3" y="1193799"/>
            <a:ext cx="3587688" cy="4802443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2F91F0-C503-499A-A056-0AEA3240A692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4EA73A81-291E-44E6-BC07-1A6818F918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Freeform 88">
              <a:extLst>
                <a:ext uri="{FF2B5EF4-FFF2-40B4-BE49-F238E27FC236}">
                  <a16:creationId xmlns:a16="http://schemas.microsoft.com/office/drawing/2014/main" id="{6DCB0B60-9CEF-4E91-87C8-099E8EF1AE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7CB1B8A0-F44E-42F3-8244-AF9AAE056F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42004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1689E10B-7A2D-4D52-91D7-272AC77F4BC3}"/>
              </a:ext>
            </a:extLst>
          </p:cNvPr>
          <p:cNvGrpSpPr/>
          <p:nvPr userDrawn="1"/>
        </p:nvGrpSpPr>
        <p:grpSpPr>
          <a:xfrm>
            <a:off x="9725164" y="5100638"/>
            <a:ext cx="1866251" cy="530864"/>
            <a:chOff x="10051659" y="219383"/>
            <a:chExt cx="1866251" cy="53086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0902115-17A3-4FF4-8933-E457533D3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1403" y="580970"/>
              <a:ext cx="81592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raphik Light" panose="020B0403030202060203" pitchFamily="34" charset="0"/>
                </a:rPr>
                <a:t>love the new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8B2C8E2-D1A5-44FD-BFA6-31944771C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1659" y="219383"/>
              <a:ext cx="1866251" cy="330954"/>
            </a:xfrm>
            <a:prstGeom prst="rect">
              <a:avLst/>
            </a:prstGeom>
          </p:spPr>
        </p:pic>
      </p:grpSp>
      <p:sp>
        <p:nvSpPr>
          <p:cNvPr id="29" name="Freeform 87">
            <a:extLst>
              <a:ext uri="{FF2B5EF4-FFF2-40B4-BE49-F238E27FC236}">
                <a16:creationId xmlns:a16="http://schemas.microsoft.com/office/drawing/2014/main" id="{44F1EA6C-6062-47A1-9608-6D11E17B5C6A}"/>
              </a:ext>
            </a:extLst>
          </p:cNvPr>
          <p:cNvSpPr>
            <a:spLocks/>
          </p:cNvSpPr>
          <p:nvPr userDrawn="1"/>
        </p:nvSpPr>
        <p:spPr bwMode="auto">
          <a:xfrm>
            <a:off x="11293812" y="316642"/>
            <a:ext cx="549275" cy="622300"/>
          </a:xfrm>
          <a:custGeom>
            <a:avLst/>
            <a:gdLst>
              <a:gd name="T0" fmla="*/ 0 w 346"/>
              <a:gd name="T1" fmla="*/ 0 h 392"/>
              <a:gd name="T2" fmla="*/ 346 w 346"/>
              <a:gd name="T3" fmla="*/ 0 h 392"/>
              <a:gd name="T4" fmla="*/ 346 w 346"/>
              <a:gd name="T5" fmla="*/ 392 h 392"/>
              <a:gd name="T6" fmla="*/ 0 w 346"/>
              <a:gd name="T7" fmla="*/ 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6" h="392">
                <a:moveTo>
                  <a:pt x="0" y="0"/>
                </a:moveTo>
                <a:lnTo>
                  <a:pt x="346" y="0"/>
                </a:lnTo>
                <a:lnTo>
                  <a:pt x="346" y="3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557B7B-39EF-4886-8943-744CCBEC29B4}"/>
              </a:ext>
            </a:extLst>
          </p:cNvPr>
          <p:cNvGrpSpPr/>
          <p:nvPr userDrawn="1"/>
        </p:nvGrpSpPr>
        <p:grpSpPr>
          <a:xfrm>
            <a:off x="515938" y="6180138"/>
            <a:ext cx="11125200" cy="34925"/>
            <a:chOff x="515938" y="6180138"/>
            <a:chExt cx="11125200" cy="34925"/>
          </a:xfrm>
        </p:grpSpPr>
        <p:sp>
          <p:nvSpPr>
            <p:cNvPr id="35" name="Rectangle 35"/>
            <p:cNvSpPr>
              <a:spLocks noChangeArrowheads="1"/>
            </p:cNvSpPr>
            <p:nvPr userDrawn="1"/>
          </p:nvSpPr>
          <p:spPr bwMode="auto">
            <a:xfrm>
              <a:off x="8785225" y="6180138"/>
              <a:ext cx="2855913" cy="34925"/>
            </a:xfrm>
            <a:prstGeom prst="rect">
              <a:avLst/>
            </a:prstGeom>
            <a:solidFill>
              <a:srgbClr val="E52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36"/>
            <p:cNvSpPr>
              <a:spLocks noChangeArrowheads="1"/>
            </p:cNvSpPr>
            <p:nvPr userDrawn="1"/>
          </p:nvSpPr>
          <p:spPr bwMode="auto">
            <a:xfrm>
              <a:off x="6065838" y="6180138"/>
              <a:ext cx="2754313" cy="34925"/>
            </a:xfrm>
            <a:prstGeom prst="rect">
              <a:avLst/>
            </a:prstGeom>
            <a:solidFill>
              <a:srgbClr val="F7A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37"/>
            <p:cNvSpPr>
              <a:spLocks noChangeArrowheads="1"/>
            </p:cNvSpPr>
            <p:nvPr userDrawn="1"/>
          </p:nvSpPr>
          <p:spPr bwMode="auto">
            <a:xfrm>
              <a:off x="3659188" y="6180138"/>
              <a:ext cx="2449513" cy="34925"/>
            </a:xfrm>
            <a:prstGeom prst="rect">
              <a:avLst/>
            </a:prstGeom>
            <a:solidFill>
              <a:srgbClr val="B14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38"/>
            <p:cNvSpPr>
              <a:spLocks noChangeArrowheads="1"/>
            </p:cNvSpPr>
            <p:nvPr userDrawn="1"/>
          </p:nvSpPr>
          <p:spPr bwMode="auto">
            <a:xfrm>
              <a:off x="515938" y="6180138"/>
              <a:ext cx="1717675" cy="34925"/>
            </a:xfrm>
            <a:prstGeom prst="rect">
              <a:avLst/>
            </a:prstGeom>
            <a:solidFill>
              <a:srgbClr val="1EAC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39"/>
            <p:cNvSpPr>
              <a:spLocks noChangeArrowheads="1"/>
            </p:cNvSpPr>
            <p:nvPr userDrawn="1"/>
          </p:nvSpPr>
          <p:spPr bwMode="auto">
            <a:xfrm>
              <a:off x="2182813" y="6180138"/>
              <a:ext cx="1717675" cy="34925"/>
            </a:xfrm>
            <a:prstGeom prst="rect">
              <a:avLst/>
            </a:prstGeom>
            <a:solidFill>
              <a:srgbClr val="018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3" name="Rectangle 34"/>
          <p:cNvSpPr>
            <a:spLocks noChangeArrowheads="1"/>
          </p:cNvSpPr>
          <p:nvPr userDrawn="1"/>
        </p:nvSpPr>
        <p:spPr bwMode="auto">
          <a:xfrm>
            <a:off x="536575" y="5266115"/>
            <a:ext cx="149720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End Slide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6497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2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A15AAAB1-B855-4356-A450-E3B635D3F7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7158038" y="1052513"/>
            <a:ext cx="5033962" cy="580548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13" name="Oval 12"/>
          <p:cNvSpPr/>
          <p:nvPr userDrawn="1"/>
        </p:nvSpPr>
        <p:spPr>
          <a:xfrm>
            <a:off x="583720" y="3558590"/>
            <a:ext cx="550335" cy="550335"/>
          </a:xfrm>
          <a:prstGeom prst="ellipse">
            <a:avLst/>
          </a:prstGeom>
          <a:solidFill>
            <a:schemeClr val="accent2">
              <a:alpha val="89804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5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241839" y="3754120"/>
            <a:ext cx="1423724" cy="152349"/>
          </a:xfrm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3FB89EA-2454-4F86-B04C-A477232B2B49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28" name="Freeform 87">
              <a:extLst>
                <a:ext uri="{FF2B5EF4-FFF2-40B4-BE49-F238E27FC236}">
                  <a16:creationId xmlns:a16="http://schemas.microsoft.com/office/drawing/2014/main" id="{9CBB26A0-35AA-4D51-881B-D945F795F9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Freeform 88">
              <a:extLst>
                <a:ext uri="{FF2B5EF4-FFF2-40B4-BE49-F238E27FC236}">
                  <a16:creationId xmlns:a16="http://schemas.microsoft.com/office/drawing/2014/main" id="{B02C5CD0-4162-4334-ACC5-926BBA9571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56D055C5-C9E1-430F-B84C-041DE3612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2800" b="1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  <p:sp>
        <p:nvSpPr>
          <p:cNvPr id="23" name="Oval 22"/>
          <p:cNvSpPr/>
          <p:nvPr userDrawn="1"/>
        </p:nvSpPr>
        <p:spPr>
          <a:xfrm>
            <a:off x="3630951" y="3558590"/>
            <a:ext cx="550335" cy="550335"/>
          </a:xfrm>
          <a:prstGeom prst="ellipse">
            <a:avLst/>
          </a:prstGeom>
          <a:solidFill>
            <a:schemeClr val="accent1">
              <a:alpha val="89804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4289070" y="3754120"/>
            <a:ext cx="1423724" cy="152349"/>
          </a:xfrm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33" name="Oval 32"/>
          <p:cNvSpPr/>
          <p:nvPr userDrawn="1"/>
        </p:nvSpPr>
        <p:spPr>
          <a:xfrm>
            <a:off x="583720" y="4445465"/>
            <a:ext cx="550335" cy="550335"/>
          </a:xfrm>
          <a:prstGeom prst="ellipse">
            <a:avLst/>
          </a:prstGeom>
          <a:solidFill>
            <a:schemeClr val="accent1">
              <a:alpha val="89804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34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1241839" y="4640995"/>
            <a:ext cx="1423724" cy="152349"/>
          </a:xfrm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37" name="Oval 36"/>
          <p:cNvSpPr/>
          <p:nvPr userDrawn="1"/>
        </p:nvSpPr>
        <p:spPr>
          <a:xfrm>
            <a:off x="3630951" y="4445465"/>
            <a:ext cx="550335" cy="550335"/>
          </a:xfrm>
          <a:prstGeom prst="ellipse">
            <a:avLst/>
          </a:prstGeom>
          <a:solidFill>
            <a:schemeClr val="accent2">
              <a:alpha val="89804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6</a:t>
            </a:r>
          </a:p>
        </p:txBody>
      </p:sp>
      <p:sp>
        <p:nvSpPr>
          <p:cNvPr id="38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4289070" y="4640995"/>
            <a:ext cx="1423724" cy="152349"/>
          </a:xfrm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73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DCBAB82-E331-4132-90D5-EF1ED51B68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323DB2-4197-4643-9112-50A2EEFA504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37961" y="0"/>
            <a:ext cx="565404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2" hasCustomPrompt="1"/>
          </p:nvPr>
        </p:nvSpPr>
        <p:spPr>
          <a:xfrm>
            <a:off x="604738" y="2964568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8" name="Title 2188"/>
          <p:cNvSpPr>
            <a:spLocks noGrp="1"/>
          </p:cNvSpPr>
          <p:nvPr>
            <p:ph type="title" hasCustomPrompt="1"/>
          </p:nvPr>
        </p:nvSpPr>
        <p:spPr>
          <a:xfrm>
            <a:off x="604738" y="2246628"/>
            <a:ext cx="3692942" cy="387798"/>
          </a:xfrm>
        </p:spPr>
        <p:txBody>
          <a:bodyPr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z="2800" dirty="0"/>
              <a:t>Agenda</a:t>
            </a:r>
            <a:endParaRPr lang="en-IN" sz="2800" dirty="0"/>
          </a:p>
        </p:txBody>
      </p:sp>
      <p:sp>
        <p:nvSpPr>
          <p:cNvPr id="18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Freeform 336"/>
          <p:cNvSpPr>
            <a:spLocks/>
          </p:cNvSpPr>
          <p:nvPr userDrawn="1"/>
        </p:nvSpPr>
        <p:spPr bwMode="auto">
          <a:xfrm>
            <a:off x="342122" y="5693347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Freeform 337"/>
          <p:cNvSpPr>
            <a:spLocks/>
          </p:cNvSpPr>
          <p:nvPr userDrawn="1"/>
        </p:nvSpPr>
        <p:spPr bwMode="auto">
          <a:xfrm>
            <a:off x="5509577" y="1454892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D4130D-5D11-41DB-915E-62F762A67CC1}"/>
              </a:ext>
            </a:extLst>
          </p:cNvPr>
          <p:cNvCxnSpPr>
            <a:cxnSpLocks/>
          </p:cNvCxnSpPr>
          <p:nvPr userDrawn="1"/>
        </p:nvCxnSpPr>
        <p:spPr>
          <a:xfrm>
            <a:off x="604738" y="3299522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41">
            <a:extLst>
              <a:ext uri="{FF2B5EF4-FFF2-40B4-BE49-F238E27FC236}">
                <a16:creationId xmlns:a16="http://schemas.microsoft.com/office/drawing/2014/main" id="{CFA007C2-FFF8-49F2-9B63-D68D77A02B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738" y="3410368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98DCB7C-E14A-4EFB-B6A0-318ADCDFF1B7}"/>
              </a:ext>
            </a:extLst>
          </p:cNvPr>
          <p:cNvCxnSpPr>
            <a:cxnSpLocks/>
          </p:cNvCxnSpPr>
          <p:nvPr userDrawn="1"/>
        </p:nvCxnSpPr>
        <p:spPr>
          <a:xfrm>
            <a:off x="604738" y="3745322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41">
            <a:extLst>
              <a:ext uri="{FF2B5EF4-FFF2-40B4-BE49-F238E27FC236}">
                <a16:creationId xmlns:a16="http://schemas.microsoft.com/office/drawing/2014/main" id="{B1AF48C2-DB18-4E79-B36B-38507C7587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738" y="3854761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B736775-071F-4642-9BC7-146D6A2B4561}"/>
              </a:ext>
            </a:extLst>
          </p:cNvPr>
          <p:cNvCxnSpPr>
            <a:cxnSpLocks/>
          </p:cNvCxnSpPr>
          <p:nvPr userDrawn="1"/>
        </p:nvCxnSpPr>
        <p:spPr>
          <a:xfrm>
            <a:off x="604738" y="4189715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41">
            <a:extLst>
              <a:ext uri="{FF2B5EF4-FFF2-40B4-BE49-F238E27FC236}">
                <a16:creationId xmlns:a16="http://schemas.microsoft.com/office/drawing/2014/main" id="{72360D8A-FFD7-49C9-90D8-0765E6183F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4738" y="4300561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80BD5A8-54C1-481B-9A15-A3020848A95F}"/>
              </a:ext>
            </a:extLst>
          </p:cNvPr>
          <p:cNvCxnSpPr>
            <a:cxnSpLocks/>
          </p:cNvCxnSpPr>
          <p:nvPr userDrawn="1"/>
        </p:nvCxnSpPr>
        <p:spPr>
          <a:xfrm>
            <a:off x="604738" y="4635515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41">
            <a:extLst>
              <a:ext uri="{FF2B5EF4-FFF2-40B4-BE49-F238E27FC236}">
                <a16:creationId xmlns:a16="http://schemas.microsoft.com/office/drawing/2014/main" id="{E36FA99B-60BB-4502-8985-41F41E084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4738" y="4744714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7726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83719" y="1193799"/>
            <a:ext cx="10982522" cy="4802443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AD9B248-47F9-4B13-AE99-166A216EB0BB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9" name="Freeform 87">
              <a:extLst>
                <a:ext uri="{FF2B5EF4-FFF2-40B4-BE49-F238E27FC236}">
                  <a16:creationId xmlns:a16="http://schemas.microsoft.com/office/drawing/2014/main" id="{B063F39F-CDEE-475D-B5B3-F3D2D124DA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88">
              <a:extLst>
                <a:ext uri="{FF2B5EF4-FFF2-40B4-BE49-F238E27FC236}">
                  <a16:creationId xmlns:a16="http://schemas.microsoft.com/office/drawing/2014/main" id="{5B99E97F-DEF6-4CD9-B72C-37C14E1E7F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CDCCDDA9-8EBB-4A70-A457-2D6CBFD3B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139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BA7F4D7-EC8A-431C-97DF-73AEEFE79E68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10" name="Freeform 87">
              <a:extLst>
                <a:ext uri="{FF2B5EF4-FFF2-40B4-BE49-F238E27FC236}">
                  <a16:creationId xmlns:a16="http://schemas.microsoft.com/office/drawing/2014/main" id="{C707C86A-767B-4FA6-AA32-26528DBDD0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88">
              <a:extLst>
                <a:ext uri="{FF2B5EF4-FFF2-40B4-BE49-F238E27FC236}">
                  <a16:creationId xmlns:a16="http://schemas.microsoft.com/office/drawing/2014/main" id="{68850415-29AC-4CD2-952A-ADAE31621C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9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4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DCBAB82-E331-4132-90D5-EF1ED51B68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5319712" y="0"/>
            <a:ext cx="6862763" cy="6858000"/>
          </a:xfrm>
          <a:custGeom>
            <a:avLst/>
            <a:gdLst>
              <a:gd name="connsiteX0" fmla="*/ 0 w 6862763"/>
              <a:gd name="connsiteY0" fmla="*/ 0 h 6858000"/>
              <a:gd name="connsiteX1" fmla="*/ 1396397 w 6862763"/>
              <a:gd name="connsiteY1" fmla="*/ 0 h 6858000"/>
              <a:gd name="connsiteX2" fmla="*/ 1396397 w 6862763"/>
              <a:gd name="connsiteY2" fmla="*/ 966952 h 6858000"/>
              <a:gd name="connsiteX3" fmla="*/ 3120094 w 6862763"/>
              <a:gd name="connsiteY3" fmla="*/ 966952 h 6858000"/>
              <a:gd name="connsiteX4" fmla="*/ 3120094 w 6862763"/>
              <a:gd name="connsiteY4" fmla="*/ 0 h 6858000"/>
              <a:gd name="connsiteX5" fmla="*/ 6862763 w 6862763"/>
              <a:gd name="connsiteY5" fmla="*/ 0 h 6858000"/>
              <a:gd name="connsiteX6" fmla="*/ 6862763 w 6862763"/>
              <a:gd name="connsiteY6" fmla="*/ 6858000 h 6858000"/>
              <a:gd name="connsiteX7" fmla="*/ 4843791 w 6862763"/>
              <a:gd name="connsiteY7" fmla="*/ 6858000 h 6858000"/>
              <a:gd name="connsiteX8" fmla="*/ 4843791 w 6862763"/>
              <a:gd name="connsiteY8" fmla="*/ 5969876 h 6858000"/>
              <a:gd name="connsiteX9" fmla="*/ 5674108 w 6862763"/>
              <a:gd name="connsiteY9" fmla="*/ 5969876 h 6858000"/>
              <a:gd name="connsiteX10" fmla="*/ 5674108 w 6862763"/>
              <a:gd name="connsiteY10" fmla="*/ 5002924 h 6858000"/>
              <a:gd name="connsiteX11" fmla="*/ 4780841 w 6862763"/>
              <a:gd name="connsiteY11" fmla="*/ 5002924 h 6858000"/>
              <a:gd name="connsiteX12" fmla="*/ 4780841 w 6862763"/>
              <a:gd name="connsiteY12" fmla="*/ 5969876 h 6858000"/>
              <a:gd name="connsiteX13" fmla="*/ 3120094 w 6862763"/>
              <a:gd name="connsiteY13" fmla="*/ 5969876 h 6858000"/>
              <a:gd name="connsiteX14" fmla="*/ 3120094 w 6862763"/>
              <a:gd name="connsiteY14" fmla="*/ 5002924 h 6858000"/>
              <a:gd name="connsiteX15" fmla="*/ 1396397 w 6862763"/>
              <a:gd name="connsiteY15" fmla="*/ 5002924 h 6858000"/>
              <a:gd name="connsiteX16" fmla="*/ 1396397 w 6862763"/>
              <a:gd name="connsiteY16" fmla="*/ 5969876 h 6858000"/>
              <a:gd name="connsiteX17" fmla="*/ 3120094 w 6862763"/>
              <a:gd name="connsiteY17" fmla="*/ 5969876 h 6858000"/>
              <a:gd name="connsiteX18" fmla="*/ 3120094 w 6862763"/>
              <a:gd name="connsiteY18" fmla="*/ 6858000 h 6858000"/>
              <a:gd name="connsiteX19" fmla="*/ 0 w 6862763"/>
              <a:gd name="connsiteY19" fmla="*/ 6858000 h 6858000"/>
              <a:gd name="connsiteX20" fmla="*/ 0 w 6862763"/>
              <a:gd name="connsiteY20" fmla="*/ 5025202 h 6858000"/>
              <a:gd name="connsiteX21" fmla="*/ 1396209 w 6862763"/>
              <a:gd name="connsiteY21" fmla="*/ 5025202 h 6858000"/>
              <a:gd name="connsiteX22" fmla="*/ 1396209 w 6862763"/>
              <a:gd name="connsiteY22" fmla="*/ 4058250 h 6858000"/>
              <a:gd name="connsiteX23" fmla="*/ 0 w 6862763"/>
              <a:gd name="connsiteY23" fmla="*/ 4058250 h 6858000"/>
              <a:gd name="connsiteX24" fmla="*/ 0 w 6862763"/>
              <a:gd name="connsiteY24" fmla="*/ 1933905 h 6858000"/>
              <a:gd name="connsiteX25" fmla="*/ 1396209 w 6862763"/>
              <a:gd name="connsiteY25" fmla="*/ 1933905 h 6858000"/>
              <a:gd name="connsiteX26" fmla="*/ 1396209 w 6862763"/>
              <a:gd name="connsiteY26" fmla="*/ 966952 h 6858000"/>
              <a:gd name="connsiteX27" fmla="*/ 0 w 6862763"/>
              <a:gd name="connsiteY27" fmla="*/ 966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862763" h="6858000">
                <a:moveTo>
                  <a:pt x="0" y="0"/>
                </a:moveTo>
                <a:lnTo>
                  <a:pt x="1396397" y="0"/>
                </a:lnTo>
                <a:lnTo>
                  <a:pt x="1396397" y="966952"/>
                </a:lnTo>
                <a:lnTo>
                  <a:pt x="3120094" y="966952"/>
                </a:lnTo>
                <a:lnTo>
                  <a:pt x="3120094" y="0"/>
                </a:lnTo>
                <a:lnTo>
                  <a:pt x="6862763" y="0"/>
                </a:lnTo>
                <a:lnTo>
                  <a:pt x="6862763" y="6858000"/>
                </a:lnTo>
                <a:lnTo>
                  <a:pt x="4843791" y="6858000"/>
                </a:lnTo>
                <a:lnTo>
                  <a:pt x="4843791" y="5969876"/>
                </a:lnTo>
                <a:lnTo>
                  <a:pt x="5674108" y="5969876"/>
                </a:lnTo>
                <a:lnTo>
                  <a:pt x="5674108" y="5002924"/>
                </a:lnTo>
                <a:lnTo>
                  <a:pt x="4780841" y="5002924"/>
                </a:lnTo>
                <a:lnTo>
                  <a:pt x="4780841" y="5969876"/>
                </a:lnTo>
                <a:lnTo>
                  <a:pt x="3120094" y="5969876"/>
                </a:lnTo>
                <a:lnTo>
                  <a:pt x="3120094" y="5002924"/>
                </a:lnTo>
                <a:lnTo>
                  <a:pt x="1396397" y="5002924"/>
                </a:lnTo>
                <a:lnTo>
                  <a:pt x="1396397" y="5969876"/>
                </a:lnTo>
                <a:lnTo>
                  <a:pt x="3120094" y="5969876"/>
                </a:lnTo>
                <a:lnTo>
                  <a:pt x="3120094" y="6858000"/>
                </a:lnTo>
                <a:lnTo>
                  <a:pt x="0" y="6858000"/>
                </a:lnTo>
                <a:lnTo>
                  <a:pt x="0" y="5025202"/>
                </a:lnTo>
                <a:lnTo>
                  <a:pt x="1396209" y="5025202"/>
                </a:lnTo>
                <a:lnTo>
                  <a:pt x="1396209" y="4058250"/>
                </a:lnTo>
                <a:lnTo>
                  <a:pt x="0" y="4058250"/>
                </a:lnTo>
                <a:lnTo>
                  <a:pt x="0" y="1933905"/>
                </a:lnTo>
                <a:lnTo>
                  <a:pt x="1396209" y="1933905"/>
                </a:lnTo>
                <a:lnTo>
                  <a:pt x="1396209" y="966952"/>
                </a:lnTo>
                <a:lnTo>
                  <a:pt x="0" y="9669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IN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2" hasCustomPrompt="1"/>
          </p:nvPr>
        </p:nvSpPr>
        <p:spPr>
          <a:xfrm>
            <a:off x="604838" y="1785651"/>
            <a:ext cx="3468687" cy="421059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8" name="Title 2188"/>
          <p:cNvSpPr>
            <a:spLocks noGrp="1"/>
          </p:cNvSpPr>
          <p:nvPr>
            <p:ph type="title" hasCustomPrompt="1"/>
          </p:nvPr>
        </p:nvSpPr>
        <p:spPr>
          <a:xfrm>
            <a:off x="604738" y="330140"/>
            <a:ext cx="3243067" cy="387798"/>
          </a:xfrm>
        </p:spPr>
        <p:txBody>
          <a:bodyPr wrap="none"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z="2800" dirty="0"/>
              <a:t>Headline goes here</a:t>
            </a:r>
            <a:endParaRPr lang="en-IN" sz="2800" dirty="0"/>
          </a:p>
        </p:txBody>
      </p:sp>
      <p:sp>
        <p:nvSpPr>
          <p:cNvPr id="18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Freeform 336"/>
          <p:cNvSpPr>
            <a:spLocks/>
          </p:cNvSpPr>
          <p:nvPr userDrawn="1"/>
        </p:nvSpPr>
        <p:spPr bwMode="auto">
          <a:xfrm>
            <a:off x="342122" y="5693347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Freeform 337"/>
          <p:cNvSpPr>
            <a:spLocks/>
          </p:cNvSpPr>
          <p:nvPr userDrawn="1"/>
        </p:nvSpPr>
        <p:spPr bwMode="auto">
          <a:xfrm>
            <a:off x="4811484" y="173038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04739" y="1260917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2920375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261D4259-8A6D-489D-B509-46629ED2E1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0" y="1193799"/>
            <a:ext cx="12192000" cy="566420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3719" y="346853"/>
            <a:ext cx="3243067" cy="387798"/>
          </a:xfrm>
        </p:spPr>
        <p:txBody>
          <a:bodyPr wrap="none"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Headline goes here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8113527-9019-4AEA-89DC-74A5346CF736}"/>
              </a:ext>
            </a:extLst>
          </p:cNvPr>
          <p:cNvGrpSpPr/>
          <p:nvPr userDrawn="1"/>
        </p:nvGrpSpPr>
        <p:grpSpPr>
          <a:xfrm>
            <a:off x="348913" y="244433"/>
            <a:ext cx="11494174" cy="798915"/>
            <a:chOff x="367169" y="244433"/>
            <a:chExt cx="11494174" cy="798915"/>
          </a:xfrm>
        </p:grpSpPr>
        <p:sp>
          <p:nvSpPr>
            <p:cNvPr id="10" name="Freeform 87"/>
            <p:cNvSpPr>
              <a:spLocks/>
            </p:cNvSpPr>
            <p:nvPr userDrawn="1"/>
          </p:nvSpPr>
          <p:spPr bwMode="auto">
            <a:xfrm>
              <a:off x="11312068" y="244433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88"/>
            <p:cNvSpPr>
              <a:spLocks/>
            </p:cNvSpPr>
            <p:nvPr userDrawn="1"/>
          </p:nvSpPr>
          <p:spPr bwMode="auto">
            <a:xfrm>
              <a:off x="367169" y="708385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357296" y="251715"/>
            <a:ext cx="6602649" cy="896830"/>
          </a:xfrm>
        </p:spPr>
        <p:txBody>
          <a:bodyPr wrap="square"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83718" y="4228764"/>
            <a:ext cx="2075506" cy="571500"/>
          </a:xfrm>
        </p:spPr>
        <p:txBody>
          <a:bodyPr wrap="square" lIns="0" tIns="0" rIns="0" bIns="0">
            <a:noAutofit/>
          </a:bodyPr>
          <a:lstStyle>
            <a:lvl1pPr>
              <a:spcBef>
                <a:spcPts val="0"/>
              </a:spcBef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126662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8826500" y="640761"/>
            <a:ext cx="2628900" cy="5355481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4000500" y="0"/>
            <a:ext cx="41148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6" name="Rectangle"/>
          <p:cNvSpPr/>
          <p:nvPr userDrawn="1"/>
        </p:nvSpPr>
        <p:spPr>
          <a:xfrm>
            <a:off x="1" y="1"/>
            <a:ext cx="4064000" cy="6858000"/>
          </a:xfrm>
          <a:prstGeom prst="rect">
            <a:avLst/>
          </a:prstGeom>
          <a:solidFill>
            <a:srgbClr val="1C1F2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1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336"/>
          <p:cNvSpPr>
            <a:spLocks/>
          </p:cNvSpPr>
          <p:nvPr userDrawn="1"/>
        </p:nvSpPr>
        <p:spPr bwMode="auto">
          <a:xfrm>
            <a:off x="365811" y="6392863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Freeform 337"/>
          <p:cNvSpPr>
            <a:spLocks/>
          </p:cNvSpPr>
          <p:nvPr userDrawn="1"/>
        </p:nvSpPr>
        <p:spPr bwMode="auto">
          <a:xfrm>
            <a:off x="2942618" y="219306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3" hasCustomPrompt="1"/>
          </p:nvPr>
        </p:nvSpPr>
        <p:spPr>
          <a:xfrm>
            <a:off x="604838" y="284462"/>
            <a:ext cx="2533826" cy="1163395"/>
          </a:xfr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2800" b="1" kern="1200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 smtClean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 smtClean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 smtClean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2800" kern="1200" dirty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IN" dirty="0"/>
              <a:t>Headline</a:t>
            </a:r>
            <a:br>
              <a:rPr lang="en-IN" dirty="0"/>
            </a:br>
            <a:r>
              <a:rPr lang="en-IN" dirty="0"/>
              <a:t>goes</a:t>
            </a:r>
            <a:br>
              <a:rPr lang="en-IN" dirty="0"/>
            </a:br>
            <a:r>
              <a:rPr lang="en-IN" dirty="0"/>
              <a:t>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04838" y="1777301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1855A86-AB21-4529-928D-66201D0BB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08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4739" y="315022"/>
            <a:ext cx="10982522" cy="460502"/>
          </a:xfrm>
          <a:prstGeom prst="rect">
            <a:avLst/>
          </a:prstGeom>
        </p:spPr>
        <p:txBody>
          <a:bodyPr vert="horz" wrap="square" lIns="36000" tIns="36000" rIns="36000" bIns="36000" rtlCol="0" anchor="ctr">
            <a:sp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739" y="1193799"/>
            <a:ext cx="10982522" cy="4802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B0D2CA-C527-4E62-9A1E-EA826BB096BB}"/>
              </a:ext>
            </a:extLst>
          </p:cNvPr>
          <p:cNvGrpSpPr/>
          <p:nvPr userDrawn="1"/>
        </p:nvGrpSpPr>
        <p:grpSpPr>
          <a:xfrm>
            <a:off x="5876243" y="7470301"/>
            <a:ext cx="5441982" cy="464024"/>
            <a:chOff x="5876243" y="7470301"/>
            <a:chExt cx="5441982" cy="46402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8E76DBB-01A9-4050-BDF9-49662FB4805D}"/>
                </a:ext>
              </a:extLst>
            </p:cNvPr>
            <p:cNvGrpSpPr/>
            <p:nvPr userDrawn="1"/>
          </p:nvGrpSpPr>
          <p:grpSpPr>
            <a:xfrm>
              <a:off x="7441183" y="7470301"/>
              <a:ext cx="3877042" cy="464024"/>
              <a:chOff x="0" y="7246962"/>
              <a:chExt cx="8731675" cy="46402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026F3FE-AD6D-41C8-BA10-E086E654CD5C}"/>
                  </a:ext>
                </a:extLst>
              </p:cNvPr>
              <p:cNvSpPr/>
              <p:nvPr userDrawn="1"/>
            </p:nvSpPr>
            <p:spPr>
              <a:xfrm>
                <a:off x="0" y="7246962"/>
                <a:ext cx="1787857" cy="4640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B5E28D8-78C0-479D-BE6E-050A20A446AE}"/>
                  </a:ext>
                </a:extLst>
              </p:cNvPr>
              <p:cNvSpPr/>
              <p:nvPr userDrawn="1"/>
            </p:nvSpPr>
            <p:spPr>
              <a:xfrm>
                <a:off x="2202936" y="7246962"/>
                <a:ext cx="1787857" cy="464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4C16C75-959F-4286-A630-04D44D98176B}"/>
                  </a:ext>
                </a:extLst>
              </p:cNvPr>
              <p:cNvSpPr/>
              <p:nvPr userDrawn="1"/>
            </p:nvSpPr>
            <p:spPr>
              <a:xfrm>
                <a:off x="4561893" y="7246962"/>
                <a:ext cx="1787857" cy="4640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D565C7C-D87E-49D8-AAFB-423769236DEC}"/>
                  </a:ext>
                </a:extLst>
              </p:cNvPr>
              <p:cNvSpPr/>
              <p:nvPr userDrawn="1"/>
            </p:nvSpPr>
            <p:spPr>
              <a:xfrm>
                <a:off x="6943818" y="7246962"/>
                <a:ext cx="1787857" cy="46402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0260C1-AB71-4BB4-A15F-76DA0042C140}"/>
                </a:ext>
              </a:extLst>
            </p:cNvPr>
            <p:cNvSpPr txBox="1"/>
            <p:nvPr userDrawn="1"/>
          </p:nvSpPr>
          <p:spPr>
            <a:xfrm>
              <a:off x="5876243" y="7541636"/>
              <a:ext cx="128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Color ref - </a:t>
              </a:r>
              <a:endParaRPr lang="en-IN" dirty="0"/>
            </a:p>
          </p:txBody>
        </p:sp>
      </p:grpSp>
      <p:sp>
        <p:nvSpPr>
          <p:cNvPr id="18" name="Google Shape;55;p9">
            <a:extLst>
              <a:ext uri="{FF2B5EF4-FFF2-40B4-BE49-F238E27FC236}">
                <a16:creationId xmlns:a16="http://schemas.microsoft.com/office/drawing/2014/main" id="{7E9A1EA2-D79D-4934-901E-B488F58C515D}"/>
              </a:ext>
            </a:extLst>
          </p:cNvPr>
          <p:cNvSpPr txBox="1"/>
          <p:nvPr userDrawn="1"/>
        </p:nvSpPr>
        <p:spPr>
          <a:xfrm>
            <a:off x="958150" y="6444802"/>
            <a:ext cx="2496250" cy="310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sz="900" b="0" i="0" u="none" strike="noStrike" cap="none" dirty="0" err="1">
                <a:solidFill>
                  <a:schemeClr val="accent4">
                    <a:lumMod val="75000"/>
                    <a:lumOff val="2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Intelliswift</a:t>
            </a:r>
            <a:r>
              <a:rPr lang="en-US" sz="900" b="0" i="0" u="none" strike="noStrike" cap="none" dirty="0">
                <a:solidFill>
                  <a:schemeClr val="accent4">
                    <a:lumMod val="75000"/>
                    <a:lumOff val="2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 Software Inc. Confidential.</a:t>
            </a:r>
            <a:endParaRPr lang="en-US" sz="1100" b="0" i="0" u="none" strike="noStrike" cap="none" dirty="0">
              <a:solidFill>
                <a:schemeClr val="accent4">
                  <a:lumMod val="75000"/>
                  <a:lumOff val="25000"/>
                </a:schemeClr>
              </a:solidFill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A3A01D6-7C62-481B-AFEB-AE1CB8A80B50}"/>
              </a:ext>
            </a:extLst>
          </p:cNvPr>
          <p:cNvSpPr txBox="1">
            <a:spLocks/>
          </p:cNvSpPr>
          <p:nvPr userDrawn="1"/>
        </p:nvSpPr>
        <p:spPr>
          <a:xfrm>
            <a:off x="325722" y="6454644"/>
            <a:ext cx="340158" cy="284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300" kern="1200" smtClean="0">
                <a:solidFill>
                  <a:srgbClr val="004A77"/>
                </a:solidFill>
                <a:latin typeface="Segoe UI" panose="020B0502040204020203" pitchFamily="34" charset="0"/>
                <a:ea typeface="Roboto" pitchFamily="2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Aft>
                <a:spcPts val="200"/>
              </a:spcAft>
            </a:pPr>
            <a:fld id="{D8605FA4-F412-44BB-9B30-812870BB5E9B}" type="slidenum">
              <a:rPr lang="en-IN" sz="1000" b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pPr>
                <a:lnSpc>
                  <a:spcPts val="1700"/>
                </a:lnSpc>
                <a:spcAft>
                  <a:spcPts val="200"/>
                </a:spcAft>
              </a:pPr>
              <a:t>‹#›</a:t>
            </a:fld>
            <a:endParaRPr lang="en-IN" sz="1200" b="0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74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4" r:id="rId2"/>
    <p:sldLayoutId id="2147483688" r:id="rId3"/>
    <p:sldLayoutId id="2147483687" r:id="rId4"/>
    <p:sldLayoutId id="2147483685" r:id="rId5"/>
    <p:sldLayoutId id="2147483686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80" r:id="rId15"/>
    <p:sldLayoutId id="2147483671" r:id="rId16"/>
    <p:sldLayoutId id="2147483674" r:id="rId17"/>
    <p:sldLayoutId id="2147483681" r:id="rId18"/>
    <p:sldLayoutId id="2147483675" r:id="rId19"/>
    <p:sldLayoutId id="2147483676" r:id="rId20"/>
    <p:sldLayoutId id="2147483683" r:id="rId21"/>
    <p:sldLayoutId id="2147483682" r:id="rId22"/>
    <p:sldLayoutId id="2147483677" r:id="rId23"/>
    <p:sldLayoutId id="2147483691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4">
              <a:lumMod val="75000"/>
              <a:lumOff val="25000"/>
            </a:schemeClr>
          </a:solidFill>
          <a:latin typeface="Segoe UI" panose="020B05020402040202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50" kern="1200">
          <a:solidFill>
            <a:srgbClr val="1D1D1B"/>
          </a:solidFill>
          <a:latin typeface="Segoe UI Semibold" panose="020B0702040204020203" pitchFamily="34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rgbClr val="1D1D1B"/>
          </a:solidFill>
          <a:latin typeface="Segoe UI Semibold" panose="020B0702040204020203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rgbClr val="1D1D1B"/>
          </a:solidFill>
          <a:latin typeface="Segoe UI Semibold" panose="020B0702040204020203" pitchFamily="34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rgbClr val="1D1D1B"/>
          </a:solidFill>
          <a:latin typeface="Segoe UI Semibold" panose="020B0702040204020203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rgbClr val="1D1D1B"/>
          </a:solidFill>
          <a:latin typeface="Segoe UI Semibold" panose="020B07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FE7103-4B4F-4440-8815-4B3771E73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48" y="3231584"/>
            <a:ext cx="3869560" cy="460502"/>
          </a:xfrm>
        </p:spPr>
        <p:txBody>
          <a:bodyPr/>
          <a:lstStyle/>
          <a:p>
            <a:r>
              <a:rPr lang="en-US" dirty="0"/>
              <a:t>DevOps</a:t>
            </a:r>
            <a:endParaRPr lang="en-IN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38021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DevOps Offerings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90692B-1C1B-4DAA-AE83-6C7DA51D18C2}"/>
              </a:ext>
            </a:extLst>
          </p:cNvPr>
          <p:cNvSpPr txBox="1"/>
          <p:nvPr/>
        </p:nvSpPr>
        <p:spPr>
          <a:xfrm>
            <a:off x="1205751" y="1744623"/>
            <a:ext cx="1934922" cy="10079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</a:rPr>
              <a:t>DevOps Assessment Roadmap – Desired state, traceability matrix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</a:rPr>
              <a:t>Analyze current IT infrastructure, available resources, products portfolio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60D813-553A-439B-BA88-263467DA7D02}"/>
              </a:ext>
            </a:extLst>
          </p:cNvPr>
          <p:cNvSpPr txBox="1"/>
          <p:nvPr/>
        </p:nvSpPr>
        <p:spPr>
          <a:xfrm>
            <a:off x="1205751" y="1298669"/>
            <a:ext cx="19349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</a:rPr>
              <a:t>Assessment and</a:t>
            </a:r>
            <a:br>
              <a:rPr lang="en-US" sz="1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sz="1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</a:rPr>
              <a:t>Planning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90692B-1C1B-4DAA-AE83-6C7DA51D18C2}"/>
              </a:ext>
            </a:extLst>
          </p:cNvPr>
          <p:cNvSpPr txBox="1"/>
          <p:nvPr/>
        </p:nvSpPr>
        <p:spPr>
          <a:xfrm>
            <a:off x="4102839" y="1744623"/>
            <a:ext cx="2193319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</a:rPr>
              <a:t>Automate the process pipeline from code generation, to production, covering builds, test cases, gated quality checks, security, monitoring and continuous feedback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60D813-553A-439B-BA88-263467DA7D02}"/>
              </a:ext>
            </a:extLst>
          </p:cNvPr>
          <p:cNvSpPr txBox="1"/>
          <p:nvPr/>
        </p:nvSpPr>
        <p:spPr>
          <a:xfrm>
            <a:off x="4102839" y="1298669"/>
            <a:ext cx="19349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Process</a:t>
            </a:r>
            <a:br>
              <a:rPr lang="en-US" sz="1200" b="1" dirty="0">
                <a:solidFill>
                  <a:schemeClr val="accent4">
                    <a:lumMod val="75000"/>
                    <a:lumOff val="25000"/>
                  </a:schemeClr>
                </a:solidFill>
              </a:rPr>
            </a:br>
            <a:r>
              <a:rPr lang="en-US" sz="1200" b="1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Automation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90692B-1C1B-4DAA-AE83-6C7DA51D18C2}"/>
              </a:ext>
            </a:extLst>
          </p:cNvPr>
          <p:cNvSpPr txBox="1"/>
          <p:nvPr/>
        </p:nvSpPr>
        <p:spPr>
          <a:xfrm>
            <a:off x="4700812" y="3266655"/>
            <a:ext cx="3367411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</a:rPr>
              <a:t>Design, implementation, continuous development, continuous integration, continuous testing, and continuous deployment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</a:rPr>
              <a:t>Containerization Approach – Alignment between CI/CD, </a:t>
            </a:r>
            <a:r>
              <a:rPr lang="en-US" sz="1050" dirty="0" err="1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</a:rPr>
              <a:t>IaC</a:t>
            </a:r>
            <a:r>
              <a:rPr lang="en-US" sz="105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</a:rPr>
              <a:t> and environments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60D813-553A-439B-BA88-263467DA7D02}"/>
              </a:ext>
            </a:extLst>
          </p:cNvPr>
          <p:cNvSpPr txBox="1"/>
          <p:nvPr/>
        </p:nvSpPr>
        <p:spPr>
          <a:xfrm>
            <a:off x="4700813" y="2993141"/>
            <a:ext cx="319069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75000"/>
                    <a:lumOff val="25000"/>
                  </a:schemeClr>
                </a:solidFill>
                <a:latin typeface="+mj-lt"/>
              </a:rPr>
              <a:t>Process Implementation – CI/CD Pipeline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60D813-553A-439B-BA88-263467DA7D02}"/>
              </a:ext>
            </a:extLst>
          </p:cNvPr>
          <p:cNvSpPr txBox="1"/>
          <p:nvPr/>
        </p:nvSpPr>
        <p:spPr>
          <a:xfrm>
            <a:off x="7158799" y="1298669"/>
            <a:ext cx="19349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Security</a:t>
            </a:r>
            <a:br>
              <a:rPr lang="en-US" sz="1200" b="1" dirty="0">
                <a:solidFill>
                  <a:schemeClr val="accent4">
                    <a:lumMod val="75000"/>
                    <a:lumOff val="25000"/>
                  </a:schemeClr>
                </a:solidFill>
              </a:rPr>
            </a:br>
            <a:r>
              <a:rPr lang="en-US" sz="1200" b="1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Integration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90692B-1C1B-4DAA-AE83-6C7DA51D18C2}"/>
              </a:ext>
            </a:extLst>
          </p:cNvPr>
          <p:cNvSpPr txBox="1"/>
          <p:nvPr/>
        </p:nvSpPr>
        <p:spPr>
          <a:xfrm>
            <a:off x="7209536" y="1744623"/>
            <a:ext cx="1694799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</a:rPr>
              <a:t>End-to-end security integration through ‘Security-as-Code’ mechanism, Dev-Sec-Ops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60D813-553A-439B-BA88-263467DA7D02}"/>
              </a:ext>
            </a:extLst>
          </p:cNvPr>
          <p:cNvSpPr txBox="1"/>
          <p:nvPr/>
        </p:nvSpPr>
        <p:spPr>
          <a:xfrm>
            <a:off x="9820565" y="1252199"/>
            <a:ext cx="193492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defRPr/>
            </a:pPr>
            <a:r>
              <a:rPr lang="en-IN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Production</a:t>
            </a:r>
          </a:p>
          <a:p>
            <a:pPr lvl="0">
              <a:defRPr/>
            </a:pPr>
            <a:r>
              <a:rPr lang="en-IN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Support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90692B-1C1B-4DAA-AE83-6C7DA51D18C2}"/>
              </a:ext>
            </a:extLst>
          </p:cNvPr>
          <p:cNvSpPr txBox="1"/>
          <p:nvPr/>
        </p:nvSpPr>
        <p:spPr>
          <a:xfrm>
            <a:off x="9820565" y="1698153"/>
            <a:ext cx="1802050" cy="846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</a:rPr>
              <a:t>24/7 Continuous support to maintain smooth transition of the software infra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</a:rPr>
              <a:t>Uniform load distribution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592765" y="1332522"/>
            <a:ext cx="422511" cy="449822"/>
            <a:chOff x="449263" y="1766888"/>
            <a:chExt cx="417512" cy="444500"/>
          </a:xfrm>
        </p:grpSpPr>
        <p:sp>
          <p:nvSpPr>
            <p:cNvPr id="171" name="Freeform 5"/>
            <p:cNvSpPr>
              <a:spLocks/>
            </p:cNvSpPr>
            <p:nvPr/>
          </p:nvSpPr>
          <p:spPr bwMode="auto">
            <a:xfrm>
              <a:off x="547688" y="2082800"/>
              <a:ext cx="173038" cy="128588"/>
            </a:xfrm>
            <a:custGeom>
              <a:avLst/>
              <a:gdLst>
                <a:gd name="T0" fmla="*/ 0 w 125"/>
                <a:gd name="T1" fmla="*/ 0 h 93"/>
                <a:gd name="T2" fmla="*/ 0 w 125"/>
                <a:gd name="T3" fmla="*/ 58 h 93"/>
                <a:gd name="T4" fmla="*/ 35 w 125"/>
                <a:gd name="T5" fmla="*/ 93 h 93"/>
                <a:gd name="T6" fmla="*/ 125 w 125"/>
                <a:gd name="T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93">
                  <a:moveTo>
                    <a:pt x="0" y="0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0" y="77"/>
                    <a:pt x="16" y="93"/>
                    <a:pt x="35" y="93"/>
                  </a:cubicBezTo>
                  <a:cubicBezTo>
                    <a:pt x="125" y="93"/>
                    <a:pt x="125" y="93"/>
                    <a:pt x="125" y="93"/>
                  </a:cubicBezTo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2" name="Freeform 6"/>
            <p:cNvSpPr>
              <a:spLocks/>
            </p:cNvSpPr>
            <p:nvPr/>
          </p:nvSpPr>
          <p:spPr bwMode="auto">
            <a:xfrm>
              <a:off x="498475" y="1766888"/>
              <a:ext cx="334963" cy="266700"/>
            </a:xfrm>
            <a:custGeom>
              <a:avLst/>
              <a:gdLst>
                <a:gd name="T0" fmla="*/ 241 w 241"/>
                <a:gd name="T1" fmla="*/ 192 h 192"/>
                <a:gd name="T2" fmla="*/ 241 w 241"/>
                <a:gd name="T3" fmla="*/ 35 h 192"/>
                <a:gd name="T4" fmla="*/ 206 w 241"/>
                <a:gd name="T5" fmla="*/ 0 h 192"/>
                <a:gd name="T6" fmla="*/ 0 w 241"/>
                <a:gd name="T7" fmla="*/ 0 h 192"/>
                <a:gd name="T8" fmla="*/ 35 w 241"/>
                <a:gd name="T9" fmla="*/ 35 h 192"/>
                <a:gd name="T10" fmla="*/ 35 w 241"/>
                <a:gd name="T11" fmla="*/ 6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1" h="192">
                  <a:moveTo>
                    <a:pt x="241" y="192"/>
                  </a:moveTo>
                  <a:cubicBezTo>
                    <a:pt x="241" y="35"/>
                    <a:pt x="241" y="35"/>
                    <a:pt x="241" y="35"/>
                  </a:cubicBezTo>
                  <a:cubicBezTo>
                    <a:pt x="241" y="16"/>
                    <a:pt x="225" y="0"/>
                    <a:pt x="20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9" y="0"/>
                    <a:pt x="35" y="16"/>
                    <a:pt x="35" y="35"/>
                  </a:cubicBezTo>
                  <a:cubicBezTo>
                    <a:pt x="35" y="67"/>
                    <a:pt x="35" y="67"/>
                    <a:pt x="35" y="67"/>
                  </a:cubicBezTo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3" name="Freeform 7"/>
            <p:cNvSpPr>
              <a:spLocks/>
            </p:cNvSpPr>
            <p:nvPr/>
          </p:nvSpPr>
          <p:spPr bwMode="auto">
            <a:xfrm>
              <a:off x="449263" y="1766888"/>
              <a:ext cx="98425" cy="77788"/>
            </a:xfrm>
            <a:custGeom>
              <a:avLst/>
              <a:gdLst>
                <a:gd name="T0" fmla="*/ 35 w 70"/>
                <a:gd name="T1" fmla="*/ 0 h 56"/>
                <a:gd name="T2" fmla="*/ 0 w 70"/>
                <a:gd name="T3" fmla="*/ 35 h 56"/>
                <a:gd name="T4" fmla="*/ 0 w 70"/>
                <a:gd name="T5" fmla="*/ 56 h 56"/>
                <a:gd name="T6" fmla="*/ 70 w 70"/>
                <a:gd name="T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56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70" y="56"/>
                    <a:pt x="70" y="56"/>
                    <a:pt x="70" y="56"/>
                  </a:cubicBezTo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4" name="Line 8"/>
            <p:cNvSpPr>
              <a:spLocks noChangeShapeType="1"/>
            </p:cNvSpPr>
            <p:nvPr/>
          </p:nvSpPr>
          <p:spPr bwMode="auto">
            <a:xfrm>
              <a:off x="630238" y="2087563"/>
              <a:ext cx="80963" cy="0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5" name="Line 9"/>
            <p:cNvSpPr>
              <a:spLocks noChangeShapeType="1"/>
            </p:cNvSpPr>
            <p:nvPr/>
          </p:nvSpPr>
          <p:spPr bwMode="auto">
            <a:xfrm>
              <a:off x="630238" y="2143125"/>
              <a:ext cx="47625" cy="0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6" name="Line 10"/>
            <p:cNvSpPr>
              <a:spLocks noChangeShapeType="1"/>
            </p:cNvSpPr>
            <p:nvPr/>
          </p:nvSpPr>
          <p:spPr bwMode="auto">
            <a:xfrm>
              <a:off x="630238" y="2116138"/>
              <a:ext cx="80963" cy="0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7" name="Line 11"/>
            <p:cNvSpPr>
              <a:spLocks noChangeShapeType="1"/>
            </p:cNvSpPr>
            <p:nvPr/>
          </p:nvSpPr>
          <p:spPr bwMode="auto">
            <a:xfrm>
              <a:off x="595313" y="2087563"/>
              <a:ext cx="7938" cy="0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8" name="Line 12"/>
            <p:cNvSpPr>
              <a:spLocks noChangeShapeType="1"/>
            </p:cNvSpPr>
            <p:nvPr/>
          </p:nvSpPr>
          <p:spPr bwMode="auto">
            <a:xfrm>
              <a:off x="595313" y="2143125"/>
              <a:ext cx="7938" cy="0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9" name="Line 13"/>
            <p:cNvSpPr>
              <a:spLocks noChangeShapeType="1"/>
            </p:cNvSpPr>
            <p:nvPr/>
          </p:nvSpPr>
          <p:spPr bwMode="auto">
            <a:xfrm>
              <a:off x="595313" y="2116138"/>
              <a:ext cx="7938" cy="0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0" name="Line 14"/>
            <p:cNvSpPr>
              <a:spLocks noChangeShapeType="1"/>
            </p:cNvSpPr>
            <p:nvPr/>
          </p:nvSpPr>
          <p:spPr bwMode="auto">
            <a:xfrm>
              <a:off x="571500" y="1916113"/>
              <a:ext cx="0" cy="0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1" name="Freeform 15"/>
            <p:cNvSpPr>
              <a:spLocks/>
            </p:cNvSpPr>
            <p:nvPr/>
          </p:nvSpPr>
          <p:spPr bwMode="auto">
            <a:xfrm>
              <a:off x="484188" y="1884363"/>
              <a:ext cx="171450" cy="171450"/>
            </a:xfrm>
            <a:custGeom>
              <a:avLst/>
              <a:gdLst>
                <a:gd name="T0" fmla="*/ 116 w 123"/>
                <a:gd name="T1" fmla="*/ 30 h 124"/>
                <a:gd name="T2" fmla="*/ 98 w 123"/>
                <a:gd name="T3" fmla="*/ 33 h 124"/>
                <a:gd name="T4" fmla="*/ 91 w 123"/>
                <a:gd name="T5" fmla="*/ 28 h 124"/>
                <a:gd name="T6" fmla="*/ 95 w 123"/>
                <a:gd name="T7" fmla="*/ 11 h 124"/>
                <a:gd name="T8" fmla="*/ 78 w 123"/>
                <a:gd name="T9" fmla="*/ 1 h 124"/>
                <a:gd name="T10" fmla="*/ 67 w 123"/>
                <a:gd name="T11" fmla="*/ 15 h 124"/>
                <a:gd name="T12" fmla="*/ 58 w 123"/>
                <a:gd name="T13" fmla="*/ 17 h 124"/>
                <a:gd name="T14" fmla="*/ 49 w 123"/>
                <a:gd name="T15" fmla="*/ 2 h 124"/>
                <a:gd name="T16" fmla="*/ 30 w 123"/>
                <a:gd name="T17" fmla="*/ 7 h 124"/>
                <a:gd name="T18" fmla="*/ 33 w 123"/>
                <a:gd name="T19" fmla="*/ 25 h 124"/>
                <a:gd name="T20" fmla="*/ 27 w 123"/>
                <a:gd name="T21" fmla="*/ 32 h 124"/>
                <a:gd name="T22" fmla="*/ 10 w 123"/>
                <a:gd name="T23" fmla="*/ 29 h 124"/>
                <a:gd name="T24" fmla="*/ 0 w 123"/>
                <a:gd name="T25" fmla="*/ 46 h 124"/>
                <a:gd name="T26" fmla="*/ 15 w 123"/>
                <a:gd name="T27" fmla="*/ 56 h 124"/>
                <a:gd name="T28" fmla="*/ 16 w 123"/>
                <a:gd name="T29" fmla="*/ 65 h 124"/>
                <a:gd name="T30" fmla="*/ 1 w 123"/>
                <a:gd name="T31" fmla="*/ 75 h 124"/>
                <a:gd name="T32" fmla="*/ 6 w 123"/>
                <a:gd name="T33" fmla="*/ 94 h 124"/>
                <a:gd name="T34" fmla="*/ 24 w 123"/>
                <a:gd name="T35" fmla="*/ 91 h 124"/>
                <a:gd name="T36" fmla="*/ 32 w 123"/>
                <a:gd name="T37" fmla="*/ 96 h 124"/>
                <a:gd name="T38" fmla="*/ 28 w 123"/>
                <a:gd name="T39" fmla="*/ 113 h 124"/>
                <a:gd name="T40" fmla="*/ 45 w 123"/>
                <a:gd name="T41" fmla="*/ 123 h 124"/>
                <a:gd name="T42" fmla="*/ 55 w 123"/>
                <a:gd name="T43" fmla="*/ 108 h 124"/>
                <a:gd name="T44" fmla="*/ 64 w 123"/>
                <a:gd name="T45" fmla="*/ 107 h 124"/>
                <a:gd name="T46" fmla="*/ 74 w 123"/>
                <a:gd name="T47" fmla="*/ 122 h 124"/>
                <a:gd name="T48" fmla="*/ 93 w 123"/>
                <a:gd name="T49" fmla="*/ 117 h 124"/>
                <a:gd name="T50" fmla="*/ 90 w 123"/>
                <a:gd name="T51" fmla="*/ 99 h 124"/>
                <a:gd name="T52" fmla="*/ 95 w 123"/>
                <a:gd name="T53" fmla="*/ 91 h 124"/>
                <a:gd name="T54" fmla="*/ 113 w 123"/>
                <a:gd name="T55" fmla="*/ 95 h 124"/>
                <a:gd name="T56" fmla="*/ 123 w 123"/>
                <a:gd name="T57" fmla="*/ 78 h 124"/>
                <a:gd name="T58" fmla="*/ 108 w 123"/>
                <a:gd name="T59" fmla="*/ 68 h 124"/>
                <a:gd name="T60" fmla="*/ 106 w 123"/>
                <a:gd name="T61" fmla="*/ 59 h 124"/>
                <a:gd name="T62" fmla="*/ 121 w 123"/>
                <a:gd name="T63" fmla="*/ 49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3" h="124">
                  <a:moveTo>
                    <a:pt x="123" y="46"/>
                  </a:moveTo>
                  <a:cubicBezTo>
                    <a:pt x="116" y="30"/>
                    <a:pt x="116" y="30"/>
                    <a:pt x="116" y="30"/>
                  </a:cubicBezTo>
                  <a:cubicBezTo>
                    <a:pt x="116" y="29"/>
                    <a:pt x="114" y="28"/>
                    <a:pt x="113" y="29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7" y="34"/>
                    <a:pt x="96" y="33"/>
                    <a:pt x="95" y="32"/>
                  </a:cubicBezTo>
                  <a:cubicBezTo>
                    <a:pt x="94" y="31"/>
                    <a:pt x="92" y="29"/>
                    <a:pt x="91" y="28"/>
                  </a:cubicBezTo>
                  <a:cubicBezTo>
                    <a:pt x="90" y="27"/>
                    <a:pt x="90" y="26"/>
                    <a:pt x="90" y="25"/>
                  </a:cubicBezTo>
                  <a:cubicBezTo>
                    <a:pt x="95" y="11"/>
                    <a:pt x="95" y="11"/>
                    <a:pt x="95" y="11"/>
                  </a:cubicBezTo>
                  <a:cubicBezTo>
                    <a:pt x="95" y="9"/>
                    <a:pt x="94" y="8"/>
                    <a:pt x="93" y="7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6" y="0"/>
                    <a:pt x="75" y="1"/>
                    <a:pt x="74" y="2"/>
                  </a:cubicBezTo>
                  <a:cubicBezTo>
                    <a:pt x="67" y="15"/>
                    <a:pt x="67" y="15"/>
                    <a:pt x="67" y="15"/>
                  </a:cubicBezTo>
                  <a:cubicBezTo>
                    <a:pt x="67" y="16"/>
                    <a:pt x="66" y="17"/>
                    <a:pt x="64" y="17"/>
                  </a:cubicBezTo>
                  <a:cubicBezTo>
                    <a:pt x="62" y="17"/>
                    <a:pt x="60" y="17"/>
                    <a:pt x="58" y="17"/>
                  </a:cubicBezTo>
                  <a:cubicBezTo>
                    <a:pt x="57" y="17"/>
                    <a:pt x="56" y="17"/>
                    <a:pt x="55" y="15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8" y="1"/>
                    <a:pt x="46" y="0"/>
                    <a:pt x="45" y="1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8" y="8"/>
                    <a:pt x="28" y="9"/>
                    <a:pt x="28" y="11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6"/>
                    <a:pt x="33" y="27"/>
                    <a:pt x="32" y="28"/>
                  </a:cubicBezTo>
                  <a:cubicBezTo>
                    <a:pt x="30" y="29"/>
                    <a:pt x="29" y="31"/>
                    <a:pt x="27" y="32"/>
                  </a:cubicBezTo>
                  <a:cubicBezTo>
                    <a:pt x="27" y="33"/>
                    <a:pt x="25" y="34"/>
                    <a:pt x="24" y="33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9" y="28"/>
                    <a:pt x="7" y="29"/>
                    <a:pt x="6" y="3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7"/>
                    <a:pt x="0" y="48"/>
                    <a:pt x="1" y="49"/>
                  </a:cubicBezTo>
                  <a:cubicBezTo>
                    <a:pt x="15" y="56"/>
                    <a:pt x="15" y="56"/>
                    <a:pt x="15" y="56"/>
                  </a:cubicBezTo>
                  <a:cubicBezTo>
                    <a:pt x="16" y="56"/>
                    <a:pt x="16" y="58"/>
                    <a:pt x="16" y="59"/>
                  </a:cubicBezTo>
                  <a:cubicBezTo>
                    <a:pt x="16" y="61"/>
                    <a:pt x="16" y="63"/>
                    <a:pt x="16" y="65"/>
                  </a:cubicBezTo>
                  <a:cubicBezTo>
                    <a:pt x="16" y="66"/>
                    <a:pt x="16" y="67"/>
                    <a:pt x="15" y="68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0" y="75"/>
                    <a:pt x="0" y="77"/>
                    <a:pt x="0" y="78"/>
                  </a:cubicBezTo>
                  <a:cubicBezTo>
                    <a:pt x="6" y="94"/>
                    <a:pt x="6" y="94"/>
                    <a:pt x="6" y="94"/>
                  </a:cubicBezTo>
                  <a:cubicBezTo>
                    <a:pt x="7" y="95"/>
                    <a:pt x="9" y="96"/>
                    <a:pt x="10" y="95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25" y="90"/>
                    <a:pt x="27" y="91"/>
                    <a:pt x="27" y="91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8"/>
                    <a:pt x="33" y="99"/>
                  </a:cubicBezTo>
                  <a:cubicBezTo>
                    <a:pt x="28" y="113"/>
                    <a:pt x="28" y="113"/>
                    <a:pt x="28" y="113"/>
                  </a:cubicBezTo>
                  <a:cubicBezTo>
                    <a:pt x="28" y="115"/>
                    <a:pt x="28" y="116"/>
                    <a:pt x="30" y="117"/>
                  </a:cubicBezTo>
                  <a:cubicBezTo>
                    <a:pt x="45" y="123"/>
                    <a:pt x="45" y="123"/>
                    <a:pt x="45" y="123"/>
                  </a:cubicBezTo>
                  <a:cubicBezTo>
                    <a:pt x="46" y="124"/>
                    <a:pt x="48" y="123"/>
                    <a:pt x="49" y="122"/>
                  </a:cubicBezTo>
                  <a:cubicBezTo>
                    <a:pt x="55" y="108"/>
                    <a:pt x="55" y="108"/>
                    <a:pt x="55" y="108"/>
                  </a:cubicBezTo>
                  <a:cubicBezTo>
                    <a:pt x="56" y="107"/>
                    <a:pt x="57" y="107"/>
                    <a:pt x="58" y="107"/>
                  </a:cubicBezTo>
                  <a:cubicBezTo>
                    <a:pt x="60" y="107"/>
                    <a:pt x="62" y="107"/>
                    <a:pt x="64" y="107"/>
                  </a:cubicBezTo>
                  <a:cubicBezTo>
                    <a:pt x="66" y="107"/>
                    <a:pt x="67" y="107"/>
                    <a:pt x="67" y="108"/>
                  </a:cubicBezTo>
                  <a:cubicBezTo>
                    <a:pt x="74" y="122"/>
                    <a:pt x="74" y="122"/>
                    <a:pt x="74" y="122"/>
                  </a:cubicBezTo>
                  <a:cubicBezTo>
                    <a:pt x="75" y="123"/>
                    <a:pt x="76" y="124"/>
                    <a:pt x="78" y="123"/>
                  </a:cubicBezTo>
                  <a:cubicBezTo>
                    <a:pt x="93" y="117"/>
                    <a:pt x="93" y="117"/>
                    <a:pt x="93" y="117"/>
                  </a:cubicBezTo>
                  <a:cubicBezTo>
                    <a:pt x="94" y="116"/>
                    <a:pt x="95" y="115"/>
                    <a:pt x="95" y="113"/>
                  </a:cubicBezTo>
                  <a:cubicBezTo>
                    <a:pt x="90" y="99"/>
                    <a:pt x="90" y="99"/>
                    <a:pt x="90" y="99"/>
                  </a:cubicBezTo>
                  <a:cubicBezTo>
                    <a:pt x="90" y="98"/>
                    <a:pt x="90" y="97"/>
                    <a:pt x="91" y="96"/>
                  </a:cubicBezTo>
                  <a:cubicBezTo>
                    <a:pt x="92" y="95"/>
                    <a:pt x="94" y="93"/>
                    <a:pt x="95" y="91"/>
                  </a:cubicBezTo>
                  <a:cubicBezTo>
                    <a:pt x="96" y="91"/>
                    <a:pt x="97" y="90"/>
                    <a:pt x="98" y="91"/>
                  </a:cubicBezTo>
                  <a:cubicBezTo>
                    <a:pt x="113" y="95"/>
                    <a:pt x="113" y="95"/>
                    <a:pt x="113" y="95"/>
                  </a:cubicBezTo>
                  <a:cubicBezTo>
                    <a:pt x="114" y="96"/>
                    <a:pt x="116" y="95"/>
                    <a:pt x="116" y="94"/>
                  </a:cubicBezTo>
                  <a:cubicBezTo>
                    <a:pt x="123" y="78"/>
                    <a:pt x="123" y="78"/>
                    <a:pt x="123" y="78"/>
                  </a:cubicBezTo>
                  <a:cubicBezTo>
                    <a:pt x="123" y="77"/>
                    <a:pt x="122" y="75"/>
                    <a:pt x="121" y="75"/>
                  </a:cubicBezTo>
                  <a:cubicBezTo>
                    <a:pt x="108" y="68"/>
                    <a:pt x="108" y="68"/>
                    <a:pt x="108" y="68"/>
                  </a:cubicBezTo>
                  <a:cubicBezTo>
                    <a:pt x="107" y="67"/>
                    <a:pt x="106" y="66"/>
                    <a:pt x="106" y="65"/>
                  </a:cubicBezTo>
                  <a:cubicBezTo>
                    <a:pt x="106" y="63"/>
                    <a:pt x="106" y="61"/>
                    <a:pt x="106" y="59"/>
                  </a:cubicBezTo>
                  <a:cubicBezTo>
                    <a:pt x="106" y="58"/>
                    <a:pt x="107" y="57"/>
                    <a:pt x="108" y="56"/>
                  </a:cubicBezTo>
                  <a:cubicBezTo>
                    <a:pt x="121" y="49"/>
                    <a:pt x="121" y="49"/>
                    <a:pt x="121" y="49"/>
                  </a:cubicBezTo>
                  <a:cubicBezTo>
                    <a:pt x="122" y="48"/>
                    <a:pt x="123" y="47"/>
                    <a:pt x="123" y="46"/>
                  </a:cubicBez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2" name="Freeform 16"/>
            <p:cNvSpPr>
              <a:spLocks/>
            </p:cNvSpPr>
            <p:nvPr/>
          </p:nvSpPr>
          <p:spPr bwMode="auto">
            <a:xfrm>
              <a:off x="536575" y="1938338"/>
              <a:ext cx="66675" cy="63500"/>
            </a:xfrm>
            <a:custGeom>
              <a:avLst/>
              <a:gdLst>
                <a:gd name="T0" fmla="*/ 42 w 47"/>
                <a:gd name="T1" fmla="*/ 15 h 46"/>
                <a:gd name="T2" fmla="*/ 31 w 47"/>
                <a:gd name="T3" fmla="*/ 42 h 46"/>
                <a:gd name="T4" fmla="*/ 4 w 47"/>
                <a:gd name="T5" fmla="*/ 31 h 46"/>
                <a:gd name="T6" fmla="*/ 15 w 47"/>
                <a:gd name="T7" fmla="*/ 4 h 46"/>
                <a:gd name="T8" fmla="*/ 42 w 47"/>
                <a:gd name="T9" fmla="*/ 1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6">
                  <a:moveTo>
                    <a:pt x="42" y="15"/>
                  </a:moveTo>
                  <a:cubicBezTo>
                    <a:pt x="47" y="26"/>
                    <a:pt x="42" y="38"/>
                    <a:pt x="31" y="42"/>
                  </a:cubicBezTo>
                  <a:cubicBezTo>
                    <a:pt x="21" y="46"/>
                    <a:pt x="9" y="41"/>
                    <a:pt x="4" y="31"/>
                  </a:cubicBezTo>
                  <a:cubicBezTo>
                    <a:pt x="0" y="20"/>
                    <a:pt x="5" y="8"/>
                    <a:pt x="15" y="4"/>
                  </a:cubicBezTo>
                  <a:cubicBezTo>
                    <a:pt x="26" y="0"/>
                    <a:pt x="38" y="5"/>
                    <a:pt x="42" y="15"/>
                  </a:cubicBez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3" name="Freeform 17"/>
            <p:cNvSpPr>
              <a:spLocks/>
            </p:cNvSpPr>
            <p:nvPr/>
          </p:nvSpPr>
          <p:spPr bwMode="auto">
            <a:xfrm>
              <a:off x="746125" y="2057400"/>
              <a:ext cx="120650" cy="153988"/>
            </a:xfrm>
            <a:custGeom>
              <a:avLst/>
              <a:gdLst>
                <a:gd name="T0" fmla="*/ 79 w 87"/>
                <a:gd name="T1" fmla="*/ 0 h 111"/>
                <a:gd name="T2" fmla="*/ 87 w 87"/>
                <a:gd name="T3" fmla="*/ 9 h 111"/>
                <a:gd name="T4" fmla="*/ 87 w 87"/>
                <a:gd name="T5" fmla="*/ 103 h 111"/>
                <a:gd name="T6" fmla="*/ 79 w 87"/>
                <a:gd name="T7" fmla="*/ 111 h 111"/>
                <a:gd name="T8" fmla="*/ 8 w 87"/>
                <a:gd name="T9" fmla="*/ 111 h 111"/>
                <a:gd name="T10" fmla="*/ 0 w 87"/>
                <a:gd name="T11" fmla="*/ 103 h 111"/>
                <a:gd name="T12" fmla="*/ 0 w 87"/>
                <a:gd name="T13" fmla="*/ 9 h 111"/>
                <a:gd name="T14" fmla="*/ 8 w 87"/>
                <a:gd name="T15" fmla="*/ 0 h 111"/>
                <a:gd name="T16" fmla="*/ 79 w 87"/>
                <a:gd name="T1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1">
                  <a:moveTo>
                    <a:pt x="79" y="0"/>
                  </a:moveTo>
                  <a:cubicBezTo>
                    <a:pt x="83" y="0"/>
                    <a:pt x="87" y="4"/>
                    <a:pt x="87" y="9"/>
                  </a:cubicBezTo>
                  <a:cubicBezTo>
                    <a:pt x="87" y="103"/>
                    <a:pt x="87" y="103"/>
                    <a:pt x="87" y="103"/>
                  </a:cubicBezTo>
                  <a:cubicBezTo>
                    <a:pt x="87" y="107"/>
                    <a:pt x="83" y="111"/>
                    <a:pt x="79" y="111"/>
                  </a:cubicBezTo>
                  <a:cubicBezTo>
                    <a:pt x="8" y="111"/>
                    <a:pt x="8" y="111"/>
                    <a:pt x="8" y="111"/>
                  </a:cubicBezTo>
                  <a:cubicBezTo>
                    <a:pt x="3" y="111"/>
                    <a:pt x="0" y="107"/>
                    <a:pt x="0" y="10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lnTo>
                    <a:pt x="79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4" name="Line 18"/>
            <p:cNvSpPr>
              <a:spLocks noChangeShapeType="1"/>
            </p:cNvSpPr>
            <p:nvPr/>
          </p:nvSpPr>
          <p:spPr bwMode="auto">
            <a:xfrm flipH="1">
              <a:off x="746125" y="2097088"/>
              <a:ext cx="120650" cy="0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5" name="Line 19"/>
            <p:cNvSpPr>
              <a:spLocks noChangeShapeType="1"/>
            </p:cNvSpPr>
            <p:nvPr/>
          </p:nvSpPr>
          <p:spPr bwMode="auto">
            <a:xfrm>
              <a:off x="766763" y="2127250"/>
              <a:ext cx="9525" cy="0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6" name="Line 20"/>
            <p:cNvSpPr>
              <a:spLocks noChangeShapeType="1"/>
            </p:cNvSpPr>
            <p:nvPr/>
          </p:nvSpPr>
          <p:spPr bwMode="auto">
            <a:xfrm>
              <a:off x="801688" y="2127250"/>
              <a:ext cx="7938" cy="0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7" name="Line 21"/>
            <p:cNvSpPr>
              <a:spLocks noChangeShapeType="1"/>
            </p:cNvSpPr>
            <p:nvPr/>
          </p:nvSpPr>
          <p:spPr bwMode="auto">
            <a:xfrm>
              <a:off x="836613" y="2127250"/>
              <a:ext cx="7938" cy="0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8" name="Line 22"/>
            <p:cNvSpPr>
              <a:spLocks noChangeShapeType="1"/>
            </p:cNvSpPr>
            <p:nvPr/>
          </p:nvSpPr>
          <p:spPr bwMode="auto">
            <a:xfrm>
              <a:off x="766763" y="2154238"/>
              <a:ext cx="9525" cy="0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9" name="Line 23"/>
            <p:cNvSpPr>
              <a:spLocks noChangeShapeType="1"/>
            </p:cNvSpPr>
            <p:nvPr/>
          </p:nvSpPr>
          <p:spPr bwMode="auto">
            <a:xfrm>
              <a:off x="801688" y="2154238"/>
              <a:ext cx="7938" cy="0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0" name="Line 24"/>
            <p:cNvSpPr>
              <a:spLocks noChangeShapeType="1"/>
            </p:cNvSpPr>
            <p:nvPr/>
          </p:nvSpPr>
          <p:spPr bwMode="auto">
            <a:xfrm>
              <a:off x="836613" y="2154238"/>
              <a:ext cx="7938" cy="0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1" name="Line 25"/>
            <p:cNvSpPr>
              <a:spLocks noChangeShapeType="1"/>
            </p:cNvSpPr>
            <p:nvPr/>
          </p:nvSpPr>
          <p:spPr bwMode="auto">
            <a:xfrm>
              <a:off x="766763" y="2182813"/>
              <a:ext cx="9525" cy="0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2" name="Line 26"/>
            <p:cNvSpPr>
              <a:spLocks noChangeShapeType="1"/>
            </p:cNvSpPr>
            <p:nvPr/>
          </p:nvSpPr>
          <p:spPr bwMode="auto">
            <a:xfrm>
              <a:off x="801688" y="2182813"/>
              <a:ext cx="7938" cy="0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3" name="Line 27"/>
            <p:cNvSpPr>
              <a:spLocks noChangeShapeType="1"/>
            </p:cNvSpPr>
            <p:nvPr/>
          </p:nvSpPr>
          <p:spPr bwMode="auto">
            <a:xfrm>
              <a:off x="836613" y="2182813"/>
              <a:ext cx="7938" cy="0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4" name="Line 28"/>
            <p:cNvSpPr>
              <a:spLocks noChangeShapeType="1"/>
            </p:cNvSpPr>
            <p:nvPr/>
          </p:nvSpPr>
          <p:spPr bwMode="auto">
            <a:xfrm>
              <a:off x="595313" y="1827213"/>
              <a:ext cx="187325" cy="0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5" name="Line 29"/>
            <p:cNvSpPr>
              <a:spLocks noChangeShapeType="1"/>
            </p:cNvSpPr>
            <p:nvPr/>
          </p:nvSpPr>
          <p:spPr bwMode="auto">
            <a:xfrm>
              <a:off x="641350" y="1893888"/>
              <a:ext cx="139700" cy="0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6" name="Line 30"/>
            <p:cNvSpPr>
              <a:spLocks noChangeShapeType="1"/>
            </p:cNvSpPr>
            <p:nvPr/>
          </p:nvSpPr>
          <p:spPr bwMode="auto">
            <a:xfrm>
              <a:off x="595313" y="1860550"/>
              <a:ext cx="187325" cy="0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7" name="Line 31"/>
            <p:cNvSpPr>
              <a:spLocks noChangeShapeType="1"/>
            </p:cNvSpPr>
            <p:nvPr/>
          </p:nvSpPr>
          <p:spPr bwMode="auto">
            <a:xfrm>
              <a:off x="679450" y="1960563"/>
              <a:ext cx="41275" cy="0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8" name="Line 32"/>
            <p:cNvSpPr>
              <a:spLocks noChangeShapeType="1"/>
            </p:cNvSpPr>
            <p:nvPr/>
          </p:nvSpPr>
          <p:spPr bwMode="auto">
            <a:xfrm>
              <a:off x="673100" y="1927225"/>
              <a:ext cx="109538" cy="0"/>
            </a:xfrm>
            <a:prstGeom prst="line">
              <a:avLst/>
            </a:prstGeom>
            <a:noFill/>
            <a:ln w="12700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3508905" y="1308708"/>
            <a:ext cx="436860" cy="435205"/>
            <a:chOff x="3433763" y="2316163"/>
            <a:chExt cx="419101" cy="417513"/>
          </a:xfrm>
        </p:grpSpPr>
        <p:sp>
          <p:nvSpPr>
            <p:cNvPr id="202" name="Freeform 36"/>
            <p:cNvSpPr>
              <a:spLocks/>
            </p:cNvSpPr>
            <p:nvPr/>
          </p:nvSpPr>
          <p:spPr bwMode="auto">
            <a:xfrm>
              <a:off x="3433763" y="2327276"/>
              <a:ext cx="406400" cy="406400"/>
            </a:xfrm>
            <a:custGeom>
              <a:avLst/>
              <a:gdLst>
                <a:gd name="T0" fmla="*/ 232 w 313"/>
                <a:gd name="T1" fmla="*/ 16 h 313"/>
                <a:gd name="T2" fmla="*/ 198 w 313"/>
                <a:gd name="T3" fmla="*/ 1 h 313"/>
                <a:gd name="T4" fmla="*/ 189 w 313"/>
                <a:gd name="T5" fmla="*/ 5 h 313"/>
                <a:gd name="T6" fmla="*/ 172 w 313"/>
                <a:gd name="T7" fmla="*/ 39 h 313"/>
                <a:gd name="T8" fmla="*/ 165 w 313"/>
                <a:gd name="T9" fmla="*/ 42 h 313"/>
                <a:gd name="T10" fmla="*/ 149 w 313"/>
                <a:gd name="T11" fmla="*/ 42 h 313"/>
                <a:gd name="T12" fmla="*/ 142 w 313"/>
                <a:gd name="T13" fmla="*/ 39 h 313"/>
                <a:gd name="T14" fmla="*/ 124 w 313"/>
                <a:gd name="T15" fmla="*/ 5 h 313"/>
                <a:gd name="T16" fmla="*/ 115 w 313"/>
                <a:gd name="T17" fmla="*/ 1 h 313"/>
                <a:gd name="T18" fmla="*/ 76 w 313"/>
                <a:gd name="T19" fmla="*/ 17 h 313"/>
                <a:gd name="T20" fmla="*/ 72 w 313"/>
                <a:gd name="T21" fmla="*/ 26 h 313"/>
                <a:gd name="T22" fmla="*/ 84 w 313"/>
                <a:gd name="T23" fmla="*/ 62 h 313"/>
                <a:gd name="T24" fmla="*/ 82 w 313"/>
                <a:gd name="T25" fmla="*/ 70 h 313"/>
                <a:gd name="T26" fmla="*/ 70 w 313"/>
                <a:gd name="T27" fmla="*/ 81 h 313"/>
                <a:gd name="T28" fmla="*/ 63 w 313"/>
                <a:gd name="T29" fmla="*/ 84 h 313"/>
                <a:gd name="T30" fmla="*/ 26 w 313"/>
                <a:gd name="T31" fmla="*/ 72 h 313"/>
                <a:gd name="T32" fmla="*/ 18 w 313"/>
                <a:gd name="T33" fmla="*/ 76 h 313"/>
                <a:gd name="T34" fmla="*/ 2 w 313"/>
                <a:gd name="T35" fmla="*/ 115 h 313"/>
                <a:gd name="T36" fmla="*/ 5 w 313"/>
                <a:gd name="T37" fmla="*/ 124 h 313"/>
                <a:gd name="T38" fmla="*/ 39 w 313"/>
                <a:gd name="T39" fmla="*/ 141 h 313"/>
                <a:gd name="T40" fmla="*/ 43 w 313"/>
                <a:gd name="T41" fmla="*/ 148 h 313"/>
                <a:gd name="T42" fmla="*/ 43 w 313"/>
                <a:gd name="T43" fmla="*/ 164 h 313"/>
                <a:gd name="T44" fmla="*/ 39 w 313"/>
                <a:gd name="T45" fmla="*/ 171 h 313"/>
                <a:gd name="T46" fmla="*/ 5 w 313"/>
                <a:gd name="T47" fmla="*/ 189 h 313"/>
                <a:gd name="T48" fmla="*/ 2 w 313"/>
                <a:gd name="T49" fmla="*/ 198 h 313"/>
                <a:gd name="T50" fmla="*/ 18 w 313"/>
                <a:gd name="T51" fmla="*/ 237 h 313"/>
                <a:gd name="T52" fmla="*/ 26 w 313"/>
                <a:gd name="T53" fmla="*/ 241 h 313"/>
                <a:gd name="T54" fmla="*/ 63 w 313"/>
                <a:gd name="T55" fmla="*/ 229 h 313"/>
                <a:gd name="T56" fmla="*/ 70 w 313"/>
                <a:gd name="T57" fmla="*/ 231 h 313"/>
                <a:gd name="T58" fmla="*/ 82 w 313"/>
                <a:gd name="T59" fmla="*/ 242 h 313"/>
                <a:gd name="T60" fmla="*/ 84 w 313"/>
                <a:gd name="T61" fmla="*/ 250 h 313"/>
                <a:gd name="T62" fmla="*/ 72 w 313"/>
                <a:gd name="T63" fmla="*/ 286 h 313"/>
                <a:gd name="T64" fmla="*/ 76 w 313"/>
                <a:gd name="T65" fmla="*/ 295 h 313"/>
                <a:gd name="T66" fmla="*/ 115 w 313"/>
                <a:gd name="T67" fmla="*/ 311 h 313"/>
                <a:gd name="T68" fmla="*/ 124 w 313"/>
                <a:gd name="T69" fmla="*/ 308 h 313"/>
                <a:gd name="T70" fmla="*/ 142 w 313"/>
                <a:gd name="T71" fmla="*/ 274 h 313"/>
                <a:gd name="T72" fmla="*/ 149 w 313"/>
                <a:gd name="T73" fmla="*/ 270 h 313"/>
                <a:gd name="T74" fmla="*/ 165 w 313"/>
                <a:gd name="T75" fmla="*/ 270 h 313"/>
                <a:gd name="T76" fmla="*/ 172 w 313"/>
                <a:gd name="T77" fmla="*/ 274 h 313"/>
                <a:gd name="T78" fmla="*/ 189 w 313"/>
                <a:gd name="T79" fmla="*/ 308 h 313"/>
                <a:gd name="T80" fmla="*/ 198 w 313"/>
                <a:gd name="T81" fmla="*/ 311 h 313"/>
                <a:gd name="T82" fmla="*/ 237 w 313"/>
                <a:gd name="T83" fmla="*/ 295 h 313"/>
                <a:gd name="T84" fmla="*/ 241 w 313"/>
                <a:gd name="T85" fmla="*/ 286 h 313"/>
                <a:gd name="T86" fmla="*/ 229 w 313"/>
                <a:gd name="T87" fmla="*/ 250 h 313"/>
                <a:gd name="T88" fmla="*/ 231 w 313"/>
                <a:gd name="T89" fmla="*/ 242 h 313"/>
                <a:gd name="T90" fmla="*/ 243 w 313"/>
                <a:gd name="T91" fmla="*/ 231 h 313"/>
                <a:gd name="T92" fmla="*/ 250 w 313"/>
                <a:gd name="T93" fmla="*/ 229 h 313"/>
                <a:gd name="T94" fmla="*/ 287 w 313"/>
                <a:gd name="T95" fmla="*/ 241 h 313"/>
                <a:gd name="T96" fmla="*/ 296 w 313"/>
                <a:gd name="T97" fmla="*/ 237 h 313"/>
                <a:gd name="T98" fmla="*/ 312 w 313"/>
                <a:gd name="T99" fmla="*/ 198 h 313"/>
                <a:gd name="T100" fmla="*/ 308 w 313"/>
                <a:gd name="T101" fmla="*/ 189 h 313"/>
                <a:gd name="T102" fmla="*/ 274 w 313"/>
                <a:gd name="T103" fmla="*/ 171 h 313"/>
                <a:gd name="T104" fmla="*/ 270 w 313"/>
                <a:gd name="T105" fmla="*/ 164 h 313"/>
                <a:gd name="T106" fmla="*/ 270 w 313"/>
                <a:gd name="T107" fmla="*/ 148 h 313"/>
                <a:gd name="T108" fmla="*/ 274 w 313"/>
                <a:gd name="T109" fmla="*/ 141 h 313"/>
                <a:gd name="T110" fmla="*/ 308 w 313"/>
                <a:gd name="T111" fmla="*/ 124 h 313"/>
                <a:gd name="T112" fmla="*/ 312 w 313"/>
                <a:gd name="T113" fmla="*/ 115 h 313"/>
                <a:gd name="T114" fmla="*/ 298 w 313"/>
                <a:gd name="T115" fmla="*/ 82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13" h="313">
                  <a:moveTo>
                    <a:pt x="232" y="16"/>
                  </a:moveTo>
                  <a:cubicBezTo>
                    <a:pt x="198" y="1"/>
                    <a:pt x="198" y="1"/>
                    <a:pt x="198" y="1"/>
                  </a:cubicBezTo>
                  <a:cubicBezTo>
                    <a:pt x="195" y="0"/>
                    <a:pt x="191" y="1"/>
                    <a:pt x="189" y="5"/>
                  </a:cubicBezTo>
                  <a:cubicBezTo>
                    <a:pt x="172" y="39"/>
                    <a:pt x="172" y="39"/>
                    <a:pt x="172" y="39"/>
                  </a:cubicBezTo>
                  <a:cubicBezTo>
                    <a:pt x="170" y="41"/>
                    <a:pt x="168" y="43"/>
                    <a:pt x="165" y="42"/>
                  </a:cubicBezTo>
                  <a:cubicBezTo>
                    <a:pt x="159" y="42"/>
                    <a:pt x="154" y="42"/>
                    <a:pt x="149" y="42"/>
                  </a:cubicBezTo>
                  <a:cubicBezTo>
                    <a:pt x="146" y="43"/>
                    <a:pt x="143" y="41"/>
                    <a:pt x="142" y="39"/>
                  </a:cubicBezTo>
                  <a:cubicBezTo>
                    <a:pt x="124" y="5"/>
                    <a:pt x="124" y="5"/>
                    <a:pt x="124" y="5"/>
                  </a:cubicBezTo>
                  <a:cubicBezTo>
                    <a:pt x="123" y="1"/>
                    <a:pt x="119" y="0"/>
                    <a:pt x="115" y="1"/>
                  </a:cubicBezTo>
                  <a:cubicBezTo>
                    <a:pt x="76" y="17"/>
                    <a:pt x="76" y="17"/>
                    <a:pt x="76" y="17"/>
                  </a:cubicBezTo>
                  <a:cubicBezTo>
                    <a:pt x="73" y="19"/>
                    <a:pt x="71" y="23"/>
                    <a:pt x="72" y="26"/>
                  </a:cubicBezTo>
                  <a:cubicBezTo>
                    <a:pt x="84" y="62"/>
                    <a:pt x="84" y="62"/>
                    <a:pt x="84" y="62"/>
                  </a:cubicBezTo>
                  <a:cubicBezTo>
                    <a:pt x="85" y="65"/>
                    <a:pt x="84" y="68"/>
                    <a:pt x="82" y="70"/>
                  </a:cubicBezTo>
                  <a:cubicBezTo>
                    <a:pt x="78" y="74"/>
                    <a:pt x="74" y="77"/>
                    <a:pt x="70" y="81"/>
                  </a:cubicBezTo>
                  <a:cubicBezTo>
                    <a:pt x="68" y="84"/>
                    <a:pt x="65" y="85"/>
                    <a:pt x="63" y="84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3" y="71"/>
                    <a:pt x="19" y="72"/>
                    <a:pt x="18" y="76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0" y="118"/>
                    <a:pt x="2" y="122"/>
                    <a:pt x="5" y="124"/>
                  </a:cubicBezTo>
                  <a:cubicBezTo>
                    <a:pt x="39" y="141"/>
                    <a:pt x="39" y="141"/>
                    <a:pt x="39" y="141"/>
                  </a:cubicBezTo>
                  <a:cubicBezTo>
                    <a:pt x="42" y="142"/>
                    <a:pt x="43" y="145"/>
                    <a:pt x="43" y="148"/>
                  </a:cubicBezTo>
                  <a:cubicBezTo>
                    <a:pt x="42" y="153"/>
                    <a:pt x="42" y="159"/>
                    <a:pt x="43" y="164"/>
                  </a:cubicBezTo>
                  <a:cubicBezTo>
                    <a:pt x="43" y="167"/>
                    <a:pt x="42" y="170"/>
                    <a:pt x="39" y="171"/>
                  </a:cubicBezTo>
                  <a:cubicBezTo>
                    <a:pt x="5" y="189"/>
                    <a:pt x="5" y="189"/>
                    <a:pt x="5" y="189"/>
                  </a:cubicBezTo>
                  <a:cubicBezTo>
                    <a:pt x="2" y="190"/>
                    <a:pt x="0" y="194"/>
                    <a:pt x="2" y="198"/>
                  </a:cubicBezTo>
                  <a:cubicBezTo>
                    <a:pt x="18" y="237"/>
                    <a:pt x="18" y="237"/>
                    <a:pt x="18" y="237"/>
                  </a:cubicBezTo>
                  <a:cubicBezTo>
                    <a:pt x="19" y="240"/>
                    <a:pt x="23" y="242"/>
                    <a:pt x="26" y="241"/>
                  </a:cubicBezTo>
                  <a:cubicBezTo>
                    <a:pt x="63" y="229"/>
                    <a:pt x="63" y="229"/>
                    <a:pt x="63" y="229"/>
                  </a:cubicBezTo>
                  <a:cubicBezTo>
                    <a:pt x="66" y="228"/>
                    <a:pt x="69" y="229"/>
                    <a:pt x="70" y="231"/>
                  </a:cubicBezTo>
                  <a:cubicBezTo>
                    <a:pt x="74" y="235"/>
                    <a:pt x="78" y="239"/>
                    <a:pt x="82" y="242"/>
                  </a:cubicBezTo>
                  <a:cubicBezTo>
                    <a:pt x="84" y="244"/>
                    <a:pt x="85" y="247"/>
                    <a:pt x="84" y="250"/>
                  </a:cubicBezTo>
                  <a:cubicBezTo>
                    <a:pt x="72" y="286"/>
                    <a:pt x="72" y="286"/>
                    <a:pt x="72" y="286"/>
                  </a:cubicBezTo>
                  <a:cubicBezTo>
                    <a:pt x="71" y="290"/>
                    <a:pt x="73" y="294"/>
                    <a:pt x="76" y="295"/>
                  </a:cubicBezTo>
                  <a:cubicBezTo>
                    <a:pt x="115" y="311"/>
                    <a:pt x="115" y="311"/>
                    <a:pt x="115" y="311"/>
                  </a:cubicBezTo>
                  <a:cubicBezTo>
                    <a:pt x="119" y="313"/>
                    <a:pt x="123" y="311"/>
                    <a:pt x="124" y="308"/>
                  </a:cubicBezTo>
                  <a:cubicBezTo>
                    <a:pt x="142" y="274"/>
                    <a:pt x="142" y="274"/>
                    <a:pt x="142" y="274"/>
                  </a:cubicBezTo>
                  <a:cubicBezTo>
                    <a:pt x="143" y="271"/>
                    <a:pt x="146" y="270"/>
                    <a:pt x="149" y="270"/>
                  </a:cubicBezTo>
                  <a:cubicBezTo>
                    <a:pt x="154" y="270"/>
                    <a:pt x="159" y="270"/>
                    <a:pt x="165" y="270"/>
                  </a:cubicBezTo>
                  <a:cubicBezTo>
                    <a:pt x="168" y="270"/>
                    <a:pt x="170" y="271"/>
                    <a:pt x="172" y="274"/>
                  </a:cubicBezTo>
                  <a:cubicBezTo>
                    <a:pt x="189" y="308"/>
                    <a:pt x="189" y="308"/>
                    <a:pt x="189" y="308"/>
                  </a:cubicBezTo>
                  <a:cubicBezTo>
                    <a:pt x="191" y="311"/>
                    <a:pt x="195" y="313"/>
                    <a:pt x="198" y="311"/>
                  </a:cubicBezTo>
                  <a:cubicBezTo>
                    <a:pt x="237" y="295"/>
                    <a:pt x="237" y="295"/>
                    <a:pt x="237" y="295"/>
                  </a:cubicBezTo>
                  <a:cubicBezTo>
                    <a:pt x="240" y="294"/>
                    <a:pt x="242" y="290"/>
                    <a:pt x="241" y="286"/>
                  </a:cubicBezTo>
                  <a:cubicBezTo>
                    <a:pt x="229" y="250"/>
                    <a:pt x="229" y="250"/>
                    <a:pt x="229" y="250"/>
                  </a:cubicBezTo>
                  <a:cubicBezTo>
                    <a:pt x="228" y="247"/>
                    <a:pt x="229" y="244"/>
                    <a:pt x="231" y="242"/>
                  </a:cubicBezTo>
                  <a:cubicBezTo>
                    <a:pt x="235" y="239"/>
                    <a:pt x="239" y="235"/>
                    <a:pt x="243" y="231"/>
                  </a:cubicBezTo>
                  <a:cubicBezTo>
                    <a:pt x="245" y="229"/>
                    <a:pt x="248" y="228"/>
                    <a:pt x="250" y="229"/>
                  </a:cubicBezTo>
                  <a:cubicBezTo>
                    <a:pt x="287" y="241"/>
                    <a:pt x="287" y="241"/>
                    <a:pt x="287" y="241"/>
                  </a:cubicBezTo>
                  <a:cubicBezTo>
                    <a:pt x="290" y="242"/>
                    <a:pt x="294" y="240"/>
                    <a:pt x="296" y="237"/>
                  </a:cubicBezTo>
                  <a:cubicBezTo>
                    <a:pt x="312" y="198"/>
                    <a:pt x="312" y="198"/>
                    <a:pt x="312" y="198"/>
                  </a:cubicBezTo>
                  <a:cubicBezTo>
                    <a:pt x="313" y="194"/>
                    <a:pt x="312" y="190"/>
                    <a:pt x="308" y="189"/>
                  </a:cubicBezTo>
                  <a:cubicBezTo>
                    <a:pt x="274" y="171"/>
                    <a:pt x="274" y="171"/>
                    <a:pt x="274" y="171"/>
                  </a:cubicBezTo>
                  <a:cubicBezTo>
                    <a:pt x="272" y="170"/>
                    <a:pt x="270" y="167"/>
                    <a:pt x="270" y="164"/>
                  </a:cubicBezTo>
                  <a:cubicBezTo>
                    <a:pt x="271" y="159"/>
                    <a:pt x="271" y="154"/>
                    <a:pt x="270" y="148"/>
                  </a:cubicBezTo>
                  <a:cubicBezTo>
                    <a:pt x="270" y="145"/>
                    <a:pt x="272" y="142"/>
                    <a:pt x="274" y="141"/>
                  </a:cubicBezTo>
                  <a:cubicBezTo>
                    <a:pt x="308" y="124"/>
                    <a:pt x="308" y="124"/>
                    <a:pt x="308" y="124"/>
                  </a:cubicBezTo>
                  <a:cubicBezTo>
                    <a:pt x="312" y="122"/>
                    <a:pt x="313" y="118"/>
                    <a:pt x="312" y="115"/>
                  </a:cubicBezTo>
                  <a:cubicBezTo>
                    <a:pt x="298" y="82"/>
                    <a:pt x="298" y="82"/>
                    <a:pt x="298" y="82"/>
                  </a:cubicBezTo>
                </a:path>
              </a:pathLst>
            </a:custGeom>
            <a:noFill/>
            <a:ln w="15875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3" name="Freeform 37"/>
            <p:cNvSpPr>
              <a:spLocks/>
            </p:cNvSpPr>
            <p:nvPr/>
          </p:nvSpPr>
          <p:spPr bwMode="auto">
            <a:xfrm>
              <a:off x="3560763" y="2463801"/>
              <a:ext cx="139700" cy="142875"/>
            </a:xfrm>
            <a:custGeom>
              <a:avLst/>
              <a:gdLst>
                <a:gd name="T0" fmla="*/ 108 w 108"/>
                <a:gd name="T1" fmla="*/ 66 h 110"/>
                <a:gd name="T2" fmla="*/ 78 w 108"/>
                <a:gd name="T3" fmla="*/ 99 h 110"/>
                <a:gd name="T4" fmla="*/ 11 w 108"/>
                <a:gd name="T5" fmla="*/ 71 h 110"/>
                <a:gd name="T6" fmla="*/ 39 w 108"/>
                <a:gd name="T7" fmla="*/ 3 h 110"/>
                <a:gd name="T8" fmla="*/ 48 w 108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110">
                  <a:moveTo>
                    <a:pt x="108" y="66"/>
                  </a:moveTo>
                  <a:cubicBezTo>
                    <a:pt x="104" y="80"/>
                    <a:pt x="94" y="93"/>
                    <a:pt x="78" y="99"/>
                  </a:cubicBezTo>
                  <a:cubicBezTo>
                    <a:pt x="52" y="110"/>
                    <a:pt x="22" y="98"/>
                    <a:pt x="11" y="71"/>
                  </a:cubicBezTo>
                  <a:cubicBezTo>
                    <a:pt x="0" y="45"/>
                    <a:pt x="12" y="14"/>
                    <a:pt x="39" y="3"/>
                  </a:cubicBezTo>
                  <a:cubicBezTo>
                    <a:pt x="42" y="2"/>
                    <a:pt x="45" y="1"/>
                    <a:pt x="48" y="0"/>
                  </a:cubicBezTo>
                </a:path>
              </a:pathLst>
            </a:custGeom>
            <a:noFill/>
            <a:ln w="15875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4" name="Freeform 38"/>
            <p:cNvSpPr>
              <a:spLocks/>
            </p:cNvSpPr>
            <p:nvPr/>
          </p:nvSpPr>
          <p:spPr bwMode="auto">
            <a:xfrm>
              <a:off x="3619501" y="2316163"/>
              <a:ext cx="233363" cy="236538"/>
            </a:xfrm>
            <a:custGeom>
              <a:avLst/>
              <a:gdLst>
                <a:gd name="T0" fmla="*/ 42 w 180"/>
                <a:gd name="T1" fmla="*/ 175 h 181"/>
                <a:gd name="T2" fmla="*/ 172 w 180"/>
                <a:gd name="T3" fmla="*/ 45 h 181"/>
                <a:gd name="T4" fmla="*/ 172 w 180"/>
                <a:gd name="T5" fmla="*/ 19 h 181"/>
                <a:gd name="T6" fmla="*/ 162 w 180"/>
                <a:gd name="T7" fmla="*/ 8 h 181"/>
                <a:gd name="T8" fmla="*/ 135 w 180"/>
                <a:gd name="T9" fmla="*/ 8 h 181"/>
                <a:gd name="T10" fmla="*/ 5 w 180"/>
                <a:gd name="T11" fmla="*/ 138 h 181"/>
                <a:gd name="T12" fmla="*/ 0 w 180"/>
                <a:gd name="T13" fmla="*/ 181 h 181"/>
                <a:gd name="T14" fmla="*/ 42 w 180"/>
                <a:gd name="T15" fmla="*/ 175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0" h="181">
                  <a:moveTo>
                    <a:pt x="42" y="175"/>
                  </a:moveTo>
                  <a:cubicBezTo>
                    <a:pt x="172" y="45"/>
                    <a:pt x="172" y="45"/>
                    <a:pt x="172" y="45"/>
                  </a:cubicBezTo>
                  <a:cubicBezTo>
                    <a:pt x="180" y="38"/>
                    <a:pt x="180" y="26"/>
                    <a:pt x="172" y="19"/>
                  </a:cubicBezTo>
                  <a:cubicBezTo>
                    <a:pt x="162" y="8"/>
                    <a:pt x="162" y="8"/>
                    <a:pt x="162" y="8"/>
                  </a:cubicBezTo>
                  <a:cubicBezTo>
                    <a:pt x="154" y="0"/>
                    <a:pt x="142" y="0"/>
                    <a:pt x="135" y="8"/>
                  </a:cubicBezTo>
                  <a:cubicBezTo>
                    <a:pt x="5" y="138"/>
                    <a:pt x="5" y="138"/>
                    <a:pt x="5" y="138"/>
                  </a:cubicBezTo>
                  <a:cubicBezTo>
                    <a:pt x="0" y="181"/>
                    <a:pt x="0" y="181"/>
                    <a:pt x="0" y="181"/>
                  </a:cubicBezTo>
                  <a:lnTo>
                    <a:pt x="42" y="175"/>
                  </a:lnTo>
                  <a:close/>
                </a:path>
              </a:pathLst>
            </a:custGeom>
            <a:noFill/>
            <a:ln w="15875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5" name="Line 39"/>
            <p:cNvSpPr>
              <a:spLocks noChangeShapeType="1"/>
            </p:cNvSpPr>
            <p:nvPr/>
          </p:nvSpPr>
          <p:spPr bwMode="auto">
            <a:xfrm>
              <a:off x="3641726" y="2481263"/>
              <a:ext cx="47625" cy="47625"/>
            </a:xfrm>
            <a:prstGeom prst="line">
              <a:avLst/>
            </a:prstGeom>
            <a:noFill/>
            <a:ln w="15875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6" name="Line 40"/>
            <p:cNvSpPr>
              <a:spLocks noChangeShapeType="1"/>
            </p:cNvSpPr>
            <p:nvPr/>
          </p:nvSpPr>
          <p:spPr bwMode="auto">
            <a:xfrm>
              <a:off x="3776663" y="2344738"/>
              <a:ext cx="49213" cy="49213"/>
            </a:xfrm>
            <a:prstGeom prst="line">
              <a:avLst/>
            </a:prstGeom>
            <a:noFill/>
            <a:ln w="15875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7" name="Freeform 41"/>
            <p:cNvSpPr>
              <a:spLocks/>
            </p:cNvSpPr>
            <p:nvPr/>
          </p:nvSpPr>
          <p:spPr bwMode="auto">
            <a:xfrm>
              <a:off x="3536951" y="2430463"/>
              <a:ext cx="198438" cy="200025"/>
            </a:xfrm>
            <a:custGeom>
              <a:avLst/>
              <a:gdLst>
                <a:gd name="T0" fmla="*/ 91 w 153"/>
                <a:gd name="T1" fmla="*/ 2 h 153"/>
                <a:gd name="T2" fmla="*/ 77 w 153"/>
                <a:gd name="T3" fmla="*/ 0 h 153"/>
                <a:gd name="T4" fmla="*/ 0 w 153"/>
                <a:gd name="T5" fmla="*/ 77 h 153"/>
                <a:gd name="T6" fmla="*/ 77 w 153"/>
                <a:gd name="T7" fmla="*/ 153 h 153"/>
                <a:gd name="T8" fmla="*/ 153 w 153"/>
                <a:gd name="T9" fmla="*/ 77 h 153"/>
                <a:gd name="T10" fmla="*/ 152 w 153"/>
                <a:gd name="T11" fmla="*/ 6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3" h="153">
                  <a:moveTo>
                    <a:pt x="91" y="2"/>
                  </a:moveTo>
                  <a:cubicBezTo>
                    <a:pt x="86" y="1"/>
                    <a:pt x="81" y="0"/>
                    <a:pt x="77" y="0"/>
                  </a:cubicBezTo>
                  <a:cubicBezTo>
                    <a:pt x="34" y="0"/>
                    <a:pt x="0" y="34"/>
                    <a:pt x="0" y="77"/>
                  </a:cubicBezTo>
                  <a:cubicBezTo>
                    <a:pt x="0" y="119"/>
                    <a:pt x="34" y="153"/>
                    <a:pt x="77" y="153"/>
                  </a:cubicBezTo>
                  <a:cubicBezTo>
                    <a:pt x="119" y="153"/>
                    <a:pt x="153" y="119"/>
                    <a:pt x="153" y="77"/>
                  </a:cubicBezTo>
                  <a:cubicBezTo>
                    <a:pt x="153" y="73"/>
                    <a:pt x="153" y="70"/>
                    <a:pt x="152" y="67"/>
                  </a:cubicBezTo>
                </a:path>
              </a:pathLst>
            </a:custGeom>
            <a:noFill/>
            <a:ln w="15875" cap="rnd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16" name="Group 215"/>
          <p:cNvGrpSpPr/>
          <p:nvPr/>
        </p:nvGrpSpPr>
        <p:grpSpPr>
          <a:xfrm>
            <a:off x="6580064" y="1347214"/>
            <a:ext cx="447820" cy="452758"/>
            <a:chOff x="6615112" y="2143125"/>
            <a:chExt cx="431801" cy="436563"/>
          </a:xfrm>
        </p:grpSpPr>
        <p:sp>
          <p:nvSpPr>
            <p:cNvPr id="217" name="Freeform 45"/>
            <p:cNvSpPr>
              <a:spLocks/>
            </p:cNvSpPr>
            <p:nvPr/>
          </p:nvSpPr>
          <p:spPr bwMode="auto">
            <a:xfrm>
              <a:off x="6675438" y="2143125"/>
              <a:ext cx="371475" cy="436563"/>
            </a:xfrm>
            <a:custGeom>
              <a:avLst/>
              <a:gdLst>
                <a:gd name="T0" fmla="*/ 4687 w 9557"/>
                <a:gd name="T1" fmla="*/ 11181 h 11200"/>
                <a:gd name="T2" fmla="*/ 4306 w 9557"/>
                <a:gd name="T3" fmla="*/ 11001 h 11200"/>
                <a:gd name="T4" fmla="*/ 4008 w 9557"/>
                <a:gd name="T5" fmla="*/ 10842 h 11200"/>
                <a:gd name="T6" fmla="*/ 3730 w 9557"/>
                <a:gd name="T7" fmla="*/ 10677 h 11200"/>
                <a:gd name="T8" fmla="*/ 3968 w 9557"/>
                <a:gd name="T9" fmla="*/ 10293 h 11200"/>
                <a:gd name="T10" fmla="*/ 4231 w 9557"/>
                <a:gd name="T11" fmla="*/ 10449 h 11200"/>
                <a:gd name="T12" fmla="*/ 4508 w 9557"/>
                <a:gd name="T13" fmla="*/ 10597 h 11200"/>
                <a:gd name="T14" fmla="*/ 4778 w 9557"/>
                <a:gd name="T15" fmla="*/ 10727 h 11200"/>
                <a:gd name="T16" fmla="*/ 5049 w 9557"/>
                <a:gd name="T17" fmla="*/ 10597 h 11200"/>
                <a:gd name="T18" fmla="*/ 5326 w 9557"/>
                <a:gd name="T19" fmla="*/ 10449 h 11200"/>
                <a:gd name="T20" fmla="*/ 5586 w 9557"/>
                <a:gd name="T21" fmla="*/ 10295 h 11200"/>
                <a:gd name="T22" fmla="*/ 5795 w 9557"/>
                <a:gd name="T23" fmla="*/ 10160 h 11200"/>
                <a:gd name="T24" fmla="*/ 5819 w 9557"/>
                <a:gd name="T25" fmla="*/ 10143 h 11200"/>
                <a:gd name="T26" fmla="*/ 6178 w 9557"/>
                <a:gd name="T27" fmla="*/ 9881 h 11200"/>
                <a:gd name="T28" fmla="*/ 6187 w 9557"/>
                <a:gd name="T29" fmla="*/ 9874 h 11200"/>
                <a:gd name="T30" fmla="*/ 9076 w 9557"/>
                <a:gd name="T31" fmla="*/ 4383 h 11200"/>
                <a:gd name="T32" fmla="*/ 9093 w 9557"/>
                <a:gd name="T33" fmla="*/ 4128 h 11200"/>
                <a:gd name="T34" fmla="*/ 9105 w 9557"/>
                <a:gd name="T35" fmla="*/ 3700 h 11200"/>
                <a:gd name="T36" fmla="*/ 7528 w 9557"/>
                <a:gd name="T37" fmla="*/ 1068 h 11200"/>
                <a:gd name="T38" fmla="*/ 2029 w 9557"/>
                <a:gd name="T39" fmla="*/ 1068 h 11200"/>
                <a:gd name="T40" fmla="*/ 452 w 9557"/>
                <a:gd name="T41" fmla="*/ 3700 h 11200"/>
                <a:gd name="T42" fmla="*/ 0 w 9557"/>
                <a:gd name="T43" fmla="*/ 3700 h 11200"/>
                <a:gd name="T44" fmla="*/ 226 w 9557"/>
                <a:gd name="T45" fmla="*/ 2410 h 11200"/>
                <a:gd name="T46" fmla="*/ 1707 w 9557"/>
                <a:gd name="T47" fmla="*/ 722 h 11200"/>
                <a:gd name="T48" fmla="*/ 7850 w 9557"/>
                <a:gd name="T49" fmla="*/ 722 h 11200"/>
                <a:gd name="T50" fmla="*/ 9331 w 9557"/>
                <a:gd name="T51" fmla="*/ 2410 h 11200"/>
                <a:gd name="T52" fmla="*/ 9557 w 9557"/>
                <a:gd name="T53" fmla="*/ 3700 h 11200"/>
                <a:gd name="T54" fmla="*/ 9544 w 9557"/>
                <a:gd name="T55" fmla="*/ 4156 h 11200"/>
                <a:gd name="T56" fmla="*/ 9526 w 9557"/>
                <a:gd name="T57" fmla="*/ 4439 h 11200"/>
                <a:gd name="T58" fmla="*/ 6465 w 9557"/>
                <a:gd name="T59" fmla="*/ 10230 h 11200"/>
                <a:gd name="T60" fmla="*/ 6453 w 9557"/>
                <a:gd name="T61" fmla="*/ 10239 h 11200"/>
                <a:gd name="T62" fmla="*/ 6070 w 9557"/>
                <a:gd name="T63" fmla="*/ 10521 h 11200"/>
                <a:gd name="T64" fmla="*/ 6008 w 9557"/>
                <a:gd name="T65" fmla="*/ 10560 h 11200"/>
                <a:gd name="T66" fmla="*/ 5724 w 9557"/>
                <a:gd name="T67" fmla="*/ 10740 h 11200"/>
                <a:gd name="T68" fmla="*/ 5444 w 9557"/>
                <a:gd name="T69" fmla="*/ 10900 h 11200"/>
                <a:gd name="T70" fmla="*/ 5163 w 9557"/>
                <a:gd name="T71" fmla="*/ 11046 h 11200"/>
                <a:gd name="T72" fmla="*/ 4779 w 9557"/>
                <a:gd name="T73" fmla="*/ 11200 h 1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557" h="11200">
                  <a:moveTo>
                    <a:pt x="4779" y="11200"/>
                  </a:moveTo>
                  <a:cubicBezTo>
                    <a:pt x="4748" y="11200"/>
                    <a:pt x="4716" y="11193"/>
                    <a:pt x="4687" y="11181"/>
                  </a:cubicBezTo>
                  <a:cubicBezTo>
                    <a:pt x="4590" y="11138"/>
                    <a:pt x="4494" y="11094"/>
                    <a:pt x="4397" y="11048"/>
                  </a:cubicBezTo>
                  <a:cubicBezTo>
                    <a:pt x="4306" y="11001"/>
                    <a:pt x="4306" y="11001"/>
                    <a:pt x="4306" y="11001"/>
                  </a:cubicBezTo>
                  <a:cubicBezTo>
                    <a:pt x="4241" y="10968"/>
                    <a:pt x="4176" y="10934"/>
                    <a:pt x="4112" y="10899"/>
                  </a:cubicBezTo>
                  <a:cubicBezTo>
                    <a:pt x="4078" y="10881"/>
                    <a:pt x="4044" y="10862"/>
                    <a:pt x="4008" y="10842"/>
                  </a:cubicBezTo>
                  <a:cubicBezTo>
                    <a:pt x="3947" y="10808"/>
                    <a:pt x="3887" y="10773"/>
                    <a:pt x="3828" y="10737"/>
                  </a:cubicBezTo>
                  <a:cubicBezTo>
                    <a:pt x="3799" y="10720"/>
                    <a:pt x="3764" y="10698"/>
                    <a:pt x="3730" y="10677"/>
                  </a:cubicBezTo>
                  <a:cubicBezTo>
                    <a:pt x="3624" y="10611"/>
                    <a:pt x="3592" y="10472"/>
                    <a:pt x="3657" y="10366"/>
                  </a:cubicBezTo>
                  <a:cubicBezTo>
                    <a:pt x="3723" y="10260"/>
                    <a:pt x="3863" y="10227"/>
                    <a:pt x="3968" y="10293"/>
                  </a:cubicBezTo>
                  <a:cubicBezTo>
                    <a:pt x="4000" y="10312"/>
                    <a:pt x="4031" y="10332"/>
                    <a:pt x="4062" y="10350"/>
                  </a:cubicBezTo>
                  <a:cubicBezTo>
                    <a:pt x="4121" y="10386"/>
                    <a:pt x="4176" y="10418"/>
                    <a:pt x="4231" y="10449"/>
                  </a:cubicBezTo>
                  <a:cubicBezTo>
                    <a:pt x="4263" y="10467"/>
                    <a:pt x="4294" y="10484"/>
                    <a:pt x="4326" y="10501"/>
                  </a:cubicBezTo>
                  <a:cubicBezTo>
                    <a:pt x="4388" y="10535"/>
                    <a:pt x="4448" y="10566"/>
                    <a:pt x="4508" y="10597"/>
                  </a:cubicBezTo>
                  <a:cubicBezTo>
                    <a:pt x="4597" y="10642"/>
                    <a:pt x="4597" y="10642"/>
                    <a:pt x="4597" y="10642"/>
                  </a:cubicBezTo>
                  <a:cubicBezTo>
                    <a:pt x="4656" y="10671"/>
                    <a:pt x="4717" y="10699"/>
                    <a:pt x="4778" y="10727"/>
                  </a:cubicBezTo>
                  <a:cubicBezTo>
                    <a:pt x="4840" y="10699"/>
                    <a:pt x="4902" y="10670"/>
                    <a:pt x="4963" y="10641"/>
                  </a:cubicBezTo>
                  <a:cubicBezTo>
                    <a:pt x="5049" y="10597"/>
                    <a:pt x="5049" y="10597"/>
                    <a:pt x="5049" y="10597"/>
                  </a:cubicBezTo>
                  <a:cubicBezTo>
                    <a:pt x="5109" y="10566"/>
                    <a:pt x="5169" y="10535"/>
                    <a:pt x="5229" y="10502"/>
                  </a:cubicBezTo>
                  <a:cubicBezTo>
                    <a:pt x="5263" y="10484"/>
                    <a:pt x="5294" y="10467"/>
                    <a:pt x="5326" y="10449"/>
                  </a:cubicBezTo>
                  <a:cubicBezTo>
                    <a:pt x="5382" y="10417"/>
                    <a:pt x="5437" y="10386"/>
                    <a:pt x="5490" y="10353"/>
                  </a:cubicBezTo>
                  <a:cubicBezTo>
                    <a:pt x="5525" y="10332"/>
                    <a:pt x="5556" y="10313"/>
                    <a:pt x="5586" y="10295"/>
                  </a:cubicBezTo>
                  <a:cubicBezTo>
                    <a:pt x="5646" y="10258"/>
                    <a:pt x="5702" y="10221"/>
                    <a:pt x="5757" y="10184"/>
                  </a:cubicBezTo>
                  <a:cubicBezTo>
                    <a:pt x="5770" y="10176"/>
                    <a:pt x="5782" y="10168"/>
                    <a:pt x="5795" y="10160"/>
                  </a:cubicBezTo>
                  <a:cubicBezTo>
                    <a:pt x="5805" y="10153"/>
                    <a:pt x="5805" y="10153"/>
                    <a:pt x="5805" y="10153"/>
                  </a:cubicBezTo>
                  <a:cubicBezTo>
                    <a:pt x="5810" y="10150"/>
                    <a:pt x="5814" y="10146"/>
                    <a:pt x="5819" y="10143"/>
                  </a:cubicBezTo>
                  <a:cubicBezTo>
                    <a:pt x="5928" y="10069"/>
                    <a:pt x="6046" y="9983"/>
                    <a:pt x="6178" y="9880"/>
                  </a:cubicBezTo>
                  <a:cubicBezTo>
                    <a:pt x="6178" y="9881"/>
                    <a:pt x="6178" y="9881"/>
                    <a:pt x="6178" y="9881"/>
                  </a:cubicBezTo>
                  <a:cubicBezTo>
                    <a:pt x="6181" y="9879"/>
                    <a:pt x="6183" y="9877"/>
                    <a:pt x="6186" y="9875"/>
                  </a:cubicBezTo>
                  <a:cubicBezTo>
                    <a:pt x="6186" y="9874"/>
                    <a:pt x="6186" y="9874"/>
                    <a:pt x="6187" y="9874"/>
                  </a:cubicBezTo>
                  <a:cubicBezTo>
                    <a:pt x="7833" y="8588"/>
                    <a:pt x="8885" y="6596"/>
                    <a:pt x="9073" y="4408"/>
                  </a:cubicBezTo>
                  <a:cubicBezTo>
                    <a:pt x="9074" y="4400"/>
                    <a:pt x="9075" y="4391"/>
                    <a:pt x="9076" y="4383"/>
                  </a:cubicBezTo>
                  <a:cubicBezTo>
                    <a:pt x="9078" y="4357"/>
                    <a:pt x="9078" y="4357"/>
                    <a:pt x="9078" y="4357"/>
                  </a:cubicBezTo>
                  <a:cubicBezTo>
                    <a:pt x="9084" y="4279"/>
                    <a:pt x="9088" y="4204"/>
                    <a:pt x="9093" y="4128"/>
                  </a:cubicBezTo>
                  <a:cubicBezTo>
                    <a:pt x="9095" y="4094"/>
                    <a:pt x="9097" y="4061"/>
                    <a:pt x="9098" y="4028"/>
                  </a:cubicBezTo>
                  <a:cubicBezTo>
                    <a:pt x="9103" y="3917"/>
                    <a:pt x="9105" y="3809"/>
                    <a:pt x="9105" y="3700"/>
                  </a:cubicBezTo>
                  <a:cubicBezTo>
                    <a:pt x="9105" y="2846"/>
                    <a:pt x="9105" y="2846"/>
                    <a:pt x="9105" y="2846"/>
                  </a:cubicBezTo>
                  <a:cubicBezTo>
                    <a:pt x="8258" y="2733"/>
                    <a:pt x="7592" y="1989"/>
                    <a:pt x="7528" y="1068"/>
                  </a:cubicBezTo>
                  <a:cubicBezTo>
                    <a:pt x="6672" y="665"/>
                    <a:pt x="5725" y="452"/>
                    <a:pt x="4779" y="452"/>
                  </a:cubicBezTo>
                  <a:cubicBezTo>
                    <a:pt x="3832" y="452"/>
                    <a:pt x="2885" y="665"/>
                    <a:pt x="2029" y="1068"/>
                  </a:cubicBezTo>
                  <a:cubicBezTo>
                    <a:pt x="1965" y="1989"/>
                    <a:pt x="1299" y="2733"/>
                    <a:pt x="452" y="2846"/>
                  </a:cubicBezTo>
                  <a:cubicBezTo>
                    <a:pt x="452" y="3700"/>
                    <a:pt x="452" y="3700"/>
                    <a:pt x="452" y="3700"/>
                  </a:cubicBezTo>
                  <a:cubicBezTo>
                    <a:pt x="452" y="3825"/>
                    <a:pt x="351" y="3926"/>
                    <a:pt x="226" y="3926"/>
                  </a:cubicBezTo>
                  <a:cubicBezTo>
                    <a:pt x="101" y="3926"/>
                    <a:pt x="0" y="3825"/>
                    <a:pt x="0" y="3700"/>
                  </a:cubicBezTo>
                  <a:cubicBezTo>
                    <a:pt x="0" y="2636"/>
                    <a:pt x="0" y="2636"/>
                    <a:pt x="0" y="2636"/>
                  </a:cubicBezTo>
                  <a:cubicBezTo>
                    <a:pt x="0" y="2511"/>
                    <a:pt x="101" y="2410"/>
                    <a:pt x="226" y="2410"/>
                  </a:cubicBezTo>
                  <a:cubicBezTo>
                    <a:pt x="974" y="2410"/>
                    <a:pt x="1582" y="1743"/>
                    <a:pt x="1582" y="924"/>
                  </a:cubicBezTo>
                  <a:cubicBezTo>
                    <a:pt x="1582" y="838"/>
                    <a:pt x="1630" y="760"/>
                    <a:pt x="1707" y="722"/>
                  </a:cubicBezTo>
                  <a:cubicBezTo>
                    <a:pt x="2656" y="250"/>
                    <a:pt x="3718" y="0"/>
                    <a:pt x="4778" y="0"/>
                  </a:cubicBezTo>
                  <a:cubicBezTo>
                    <a:pt x="5839" y="0"/>
                    <a:pt x="6901" y="250"/>
                    <a:pt x="7850" y="722"/>
                  </a:cubicBezTo>
                  <a:cubicBezTo>
                    <a:pt x="7926" y="760"/>
                    <a:pt x="7975" y="838"/>
                    <a:pt x="7975" y="924"/>
                  </a:cubicBezTo>
                  <a:cubicBezTo>
                    <a:pt x="7975" y="1743"/>
                    <a:pt x="8583" y="2410"/>
                    <a:pt x="9331" y="2410"/>
                  </a:cubicBezTo>
                  <a:cubicBezTo>
                    <a:pt x="9455" y="2410"/>
                    <a:pt x="9557" y="2511"/>
                    <a:pt x="9557" y="2636"/>
                  </a:cubicBezTo>
                  <a:cubicBezTo>
                    <a:pt x="9557" y="3700"/>
                    <a:pt x="9557" y="3700"/>
                    <a:pt x="9557" y="3700"/>
                  </a:cubicBezTo>
                  <a:cubicBezTo>
                    <a:pt x="9557" y="3815"/>
                    <a:pt x="9554" y="3930"/>
                    <a:pt x="9550" y="4044"/>
                  </a:cubicBezTo>
                  <a:cubicBezTo>
                    <a:pt x="9548" y="4080"/>
                    <a:pt x="9546" y="4119"/>
                    <a:pt x="9544" y="4156"/>
                  </a:cubicBezTo>
                  <a:cubicBezTo>
                    <a:pt x="9539" y="4233"/>
                    <a:pt x="9535" y="4309"/>
                    <a:pt x="9529" y="4388"/>
                  </a:cubicBezTo>
                  <a:cubicBezTo>
                    <a:pt x="9526" y="4439"/>
                    <a:pt x="9526" y="4439"/>
                    <a:pt x="9526" y="4439"/>
                  </a:cubicBezTo>
                  <a:cubicBezTo>
                    <a:pt x="9525" y="4451"/>
                    <a:pt x="9523" y="4463"/>
                    <a:pt x="9521" y="4475"/>
                  </a:cubicBezTo>
                  <a:cubicBezTo>
                    <a:pt x="9316" y="6777"/>
                    <a:pt x="8203" y="8873"/>
                    <a:pt x="6465" y="10230"/>
                  </a:cubicBezTo>
                  <a:cubicBezTo>
                    <a:pt x="6465" y="10230"/>
                    <a:pt x="6465" y="10230"/>
                    <a:pt x="6465" y="10230"/>
                  </a:cubicBezTo>
                  <a:cubicBezTo>
                    <a:pt x="6461" y="10233"/>
                    <a:pt x="6457" y="10237"/>
                    <a:pt x="6453" y="10239"/>
                  </a:cubicBezTo>
                  <a:cubicBezTo>
                    <a:pt x="6320" y="10342"/>
                    <a:pt x="6202" y="10429"/>
                    <a:pt x="6090" y="10506"/>
                  </a:cubicBezTo>
                  <a:cubicBezTo>
                    <a:pt x="6084" y="10511"/>
                    <a:pt x="6077" y="10516"/>
                    <a:pt x="6070" y="10521"/>
                  </a:cubicBezTo>
                  <a:cubicBezTo>
                    <a:pt x="6058" y="10529"/>
                    <a:pt x="6046" y="10536"/>
                    <a:pt x="6033" y="10544"/>
                  </a:cubicBezTo>
                  <a:cubicBezTo>
                    <a:pt x="6008" y="10560"/>
                    <a:pt x="6008" y="10560"/>
                    <a:pt x="6008" y="10560"/>
                  </a:cubicBezTo>
                  <a:cubicBezTo>
                    <a:pt x="5948" y="10600"/>
                    <a:pt x="5887" y="10640"/>
                    <a:pt x="5826" y="10677"/>
                  </a:cubicBezTo>
                  <a:cubicBezTo>
                    <a:pt x="5791" y="10699"/>
                    <a:pt x="5757" y="10720"/>
                    <a:pt x="5724" y="10740"/>
                  </a:cubicBezTo>
                  <a:cubicBezTo>
                    <a:pt x="5670" y="10773"/>
                    <a:pt x="5611" y="10807"/>
                    <a:pt x="5551" y="10841"/>
                  </a:cubicBezTo>
                  <a:cubicBezTo>
                    <a:pt x="5513" y="10862"/>
                    <a:pt x="5479" y="10881"/>
                    <a:pt x="5444" y="10900"/>
                  </a:cubicBezTo>
                  <a:cubicBezTo>
                    <a:pt x="5381" y="10934"/>
                    <a:pt x="5316" y="10968"/>
                    <a:pt x="5251" y="11001"/>
                  </a:cubicBezTo>
                  <a:cubicBezTo>
                    <a:pt x="5163" y="11046"/>
                    <a:pt x="5163" y="11046"/>
                    <a:pt x="5163" y="11046"/>
                  </a:cubicBezTo>
                  <a:cubicBezTo>
                    <a:pt x="5063" y="11094"/>
                    <a:pt x="4967" y="11138"/>
                    <a:pt x="4870" y="11181"/>
                  </a:cubicBezTo>
                  <a:cubicBezTo>
                    <a:pt x="4841" y="11193"/>
                    <a:pt x="4810" y="11200"/>
                    <a:pt x="4779" y="112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8" name="Freeform 46"/>
            <p:cNvSpPr>
              <a:spLocks noEditPoints="1"/>
            </p:cNvSpPr>
            <p:nvPr/>
          </p:nvSpPr>
          <p:spPr bwMode="auto">
            <a:xfrm>
              <a:off x="6615112" y="2293938"/>
              <a:ext cx="260350" cy="260350"/>
            </a:xfrm>
            <a:custGeom>
              <a:avLst/>
              <a:gdLst>
                <a:gd name="T0" fmla="*/ 2846 w 6693"/>
                <a:gd name="T1" fmla="*/ 6647 h 6655"/>
                <a:gd name="T2" fmla="*/ 2275 w 6693"/>
                <a:gd name="T3" fmla="*/ 5874 h 6655"/>
                <a:gd name="T4" fmla="*/ 1964 w 6693"/>
                <a:gd name="T5" fmla="*/ 5718 h 6655"/>
                <a:gd name="T6" fmla="*/ 1001 w 6693"/>
                <a:gd name="T7" fmla="*/ 5725 h 6655"/>
                <a:gd name="T8" fmla="*/ 994 w 6693"/>
                <a:gd name="T9" fmla="*/ 4761 h 6655"/>
                <a:gd name="T10" fmla="*/ 834 w 6693"/>
                <a:gd name="T11" fmla="*/ 4452 h 6655"/>
                <a:gd name="T12" fmla="*/ 51 w 6693"/>
                <a:gd name="T13" fmla="*/ 3891 h 6655"/>
                <a:gd name="T14" fmla="*/ 612 w 6693"/>
                <a:gd name="T15" fmla="*/ 3107 h 6655"/>
                <a:gd name="T16" fmla="*/ 664 w 6693"/>
                <a:gd name="T17" fmla="*/ 2763 h 6655"/>
                <a:gd name="T18" fmla="*/ 361 w 6693"/>
                <a:gd name="T19" fmla="*/ 1849 h 6655"/>
                <a:gd name="T20" fmla="*/ 1275 w 6693"/>
                <a:gd name="T21" fmla="*/ 1545 h 6655"/>
                <a:gd name="T22" fmla="*/ 1520 w 6693"/>
                <a:gd name="T23" fmla="*/ 1297 h 6655"/>
                <a:gd name="T24" fmla="*/ 1812 w 6693"/>
                <a:gd name="T25" fmla="*/ 382 h 6655"/>
                <a:gd name="T26" fmla="*/ 2729 w 6693"/>
                <a:gd name="T27" fmla="*/ 672 h 6655"/>
                <a:gd name="T28" fmla="*/ 3072 w 6693"/>
                <a:gd name="T29" fmla="*/ 615 h 6655"/>
                <a:gd name="T30" fmla="*/ 3847 w 6693"/>
                <a:gd name="T31" fmla="*/ 46 h 6655"/>
                <a:gd name="T32" fmla="*/ 4418 w 6693"/>
                <a:gd name="T33" fmla="*/ 819 h 6655"/>
                <a:gd name="T34" fmla="*/ 4729 w 6693"/>
                <a:gd name="T35" fmla="*/ 975 h 6655"/>
                <a:gd name="T36" fmla="*/ 5693 w 6693"/>
                <a:gd name="T37" fmla="*/ 968 h 6655"/>
                <a:gd name="T38" fmla="*/ 5699 w 6693"/>
                <a:gd name="T39" fmla="*/ 1932 h 6655"/>
                <a:gd name="T40" fmla="*/ 5860 w 6693"/>
                <a:gd name="T41" fmla="*/ 2241 h 6655"/>
                <a:gd name="T42" fmla="*/ 6643 w 6693"/>
                <a:gd name="T43" fmla="*/ 2802 h 6655"/>
                <a:gd name="T44" fmla="*/ 6082 w 6693"/>
                <a:gd name="T45" fmla="*/ 3585 h 6655"/>
                <a:gd name="T46" fmla="*/ 6029 w 6693"/>
                <a:gd name="T47" fmla="*/ 3930 h 6655"/>
                <a:gd name="T48" fmla="*/ 6333 w 6693"/>
                <a:gd name="T49" fmla="*/ 4844 h 6655"/>
                <a:gd name="T50" fmla="*/ 5418 w 6693"/>
                <a:gd name="T51" fmla="*/ 5148 h 6655"/>
                <a:gd name="T52" fmla="*/ 5174 w 6693"/>
                <a:gd name="T53" fmla="*/ 5396 h 6655"/>
                <a:gd name="T54" fmla="*/ 4881 w 6693"/>
                <a:gd name="T55" fmla="*/ 6311 h 6655"/>
                <a:gd name="T56" fmla="*/ 3965 w 6693"/>
                <a:gd name="T57" fmla="*/ 6021 h 6655"/>
                <a:gd name="T58" fmla="*/ 3621 w 6693"/>
                <a:gd name="T59" fmla="*/ 6078 h 6655"/>
                <a:gd name="T60" fmla="*/ 2950 w 6693"/>
                <a:gd name="T61" fmla="*/ 6655 h 6655"/>
                <a:gd name="T62" fmla="*/ 2366 w 6693"/>
                <a:gd name="T63" fmla="*/ 5305 h 6655"/>
                <a:gd name="T64" fmla="*/ 2741 w 6693"/>
                <a:gd name="T65" fmla="*/ 6015 h 6655"/>
                <a:gd name="T66" fmla="*/ 3134 w 6693"/>
                <a:gd name="T67" fmla="*/ 6075 h 6655"/>
                <a:gd name="T68" fmla="*/ 3704 w 6693"/>
                <a:gd name="T69" fmla="*/ 5507 h 6655"/>
                <a:gd name="T70" fmla="*/ 4425 w 6693"/>
                <a:gd name="T71" fmla="*/ 5862 h 6655"/>
                <a:gd name="T72" fmla="*/ 4778 w 6693"/>
                <a:gd name="T73" fmla="*/ 5679 h 6655"/>
                <a:gd name="T74" fmla="*/ 4905 w 6693"/>
                <a:gd name="T75" fmla="*/ 4886 h 6655"/>
                <a:gd name="T76" fmla="*/ 5700 w 6693"/>
                <a:gd name="T77" fmla="*/ 4749 h 6655"/>
                <a:gd name="T78" fmla="*/ 5878 w 6693"/>
                <a:gd name="T79" fmla="*/ 4394 h 6655"/>
                <a:gd name="T80" fmla="*/ 5512 w 6693"/>
                <a:gd name="T81" fmla="*/ 3675 h 6655"/>
                <a:gd name="T82" fmla="*/ 6075 w 6693"/>
                <a:gd name="T83" fmla="*/ 3097 h 6655"/>
                <a:gd name="T84" fmla="*/ 6197 w 6693"/>
                <a:gd name="T85" fmla="*/ 2876 h 6655"/>
                <a:gd name="T86" fmla="*/ 5826 w 6693"/>
                <a:gd name="T87" fmla="*/ 2692 h 6655"/>
                <a:gd name="T88" fmla="*/ 5312 w 6693"/>
                <a:gd name="T89" fmla="*/ 1699 h 6655"/>
                <a:gd name="T90" fmla="*/ 5375 w 6693"/>
                <a:gd name="T91" fmla="*/ 1290 h 6655"/>
                <a:gd name="T92" fmla="*/ 4967 w 6693"/>
                <a:gd name="T93" fmla="*/ 1359 h 6655"/>
                <a:gd name="T94" fmla="*/ 3968 w 6693"/>
                <a:gd name="T95" fmla="*/ 858 h 6655"/>
                <a:gd name="T96" fmla="*/ 3779 w 6693"/>
                <a:gd name="T97" fmla="*/ 493 h 6655"/>
                <a:gd name="T98" fmla="*/ 3491 w 6693"/>
                <a:gd name="T99" fmla="*/ 786 h 6655"/>
                <a:gd name="T100" fmla="*/ 2387 w 6693"/>
                <a:gd name="T101" fmla="*/ 968 h 6655"/>
                <a:gd name="T102" fmla="*/ 2020 w 6693"/>
                <a:gd name="T103" fmla="*/ 783 h 6655"/>
                <a:gd name="T104" fmla="*/ 1959 w 6693"/>
                <a:gd name="T105" fmla="*/ 1189 h 6655"/>
                <a:gd name="T106" fmla="*/ 1173 w 6693"/>
                <a:gd name="T107" fmla="*/ 1985 h 6655"/>
                <a:gd name="T108" fmla="*/ 765 w 6693"/>
                <a:gd name="T109" fmla="*/ 2051 h 6655"/>
                <a:gd name="T110" fmla="*/ 956 w 6693"/>
                <a:gd name="T111" fmla="*/ 2418 h 6655"/>
                <a:gd name="T112" fmla="*/ 788 w 6693"/>
                <a:gd name="T113" fmla="*/ 3523 h 6655"/>
                <a:gd name="T114" fmla="*/ 497 w 6693"/>
                <a:gd name="T115" fmla="*/ 3817 h 6655"/>
                <a:gd name="T116" fmla="*/ 867 w 6693"/>
                <a:gd name="T117" fmla="*/ 4001 h 6655"/>
                <a:gd name="T118" fmla="*/ 1381 w 6693"/>
                <a:gd name="T119" fmla="*/ 4994 h 6655"/>
                <a:gd name="T120" fmla="*/ 1318 w 6693"/>
                <a:gd name="T121" fmla="*/ 5403 h 6655"/>
                <a:gd name="T122" fmla="*/ 1726 w 6693"/>
                <a:gd name="T123" fmla="*/ 5334 h 6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693" h="6655">
                  <a:moveTo>
                    <a:pt x="2950" y="6655"/>
                  </a:moveTo>
                  <a:cubicBezTo>
                    <a:pt x="2916" y="6655"/>
                    <a:pt x="2881" y="6652"/>
                    <a:pt x="2846" y="6647"/>
                  </a:cubicBezTo>
                  <a:cubicBezTo>
                    <a:pt x="2541" y="6600"/>
                    <a:pt x="2318" y="6362"/>
                    <a:pt x="2291" y="6054"/>
                  </a:cubicBezTo>
                  <a:cubicBezTo>
                    <a:pt x="2275" y="5874"/>
                    <a:pt x="2275" y="5874"/>
                    <a:pt x="2275" y="5874"/>
                  </a:cubicBezTo>
                  <a:cubicBezTo>
                    <a:pt x="2267" y="5771"/>
                    <a:pt x="2194" y="5724"/>
                    <a:pt x="2163" y="5709"/>
                  </a:cubicBezTo>
                  <a:cubicBezTo>
                    <a:pt x="2133" y="5694"/>
                    <a:pt x="2052" y="5664"/>
                    <a:pt x="1964" y="5718"/>
                  </a:cubicBezTo>
                  <a:cubicBezTo>
                    <a:pt x="1807" y="5815"/>
                    <a:pt x="1807" y="5815"/>
                    <a:pt x="1807" y="5815"/>
                  </a:cubicBezTo>
                  <a:cubicBezTo>
                    <a:pt x="1545" y="5978"/>
                    <a:pt x="1221" y="5941"/>
                    <a:pt x="1001" y="5725"/>
                  </a:cubicBezTo>
                  <a:cubicBezTo>
                    <a:pt x="781" y="5508"/>
                    <a:pt x="740" y="5184"/>
                    <a:pt x="899" y="4919"/>
                  </a:cubicBezTo>
                  <a:cubicBezTo>
                    <a:pt x="994" y="4761"/>
                    <a:pt x="994" y="4761"/>
                    <a:pt x="994" y="4761"/>
                  </a:cubicBezTo>
                  <a:cubicBezTo>
                    <a:pt x="1047" y="4673"/>
                    <a:pt x="1016" y="4592"/>
                    <a:pt x="1000" y="4562"/>
                  </a:cubicBezTo>
                  <a:cubicBezTo>
                    <a:pt x="985" y="4531"/>
                    <a:pt x="937" y="4459"/>
                    <a:pt x="834" y="4452"/>
                  </a:cubicBezTo>
                  <a:cubicBezTo>
                    <a:pt x="650" y="4438"/>
                    <a:pt x="650" y="4438"/>
                    <a:pt x="650" y="4438"/>
                  </a:cubicBezTo>
                  <a:cubicBezTo>
                    <a:pt x="342" y="4415"/>
                    <a:pt x="101" y="4195"/>
                    <a:pt x="51" y="3891"/>
                  </a:cubicBezTo>
                  <a:cubicBezTo>
                    <a:pt x="0" y="3586"/>
                    <a:pt x="158" y="3300"/>
                    <a:pt x="442" y="3179"/>
                  </a:cubicBezTo>
                  <a:cubicBezTo>
                    <a:pt x="612" y="3107"/>
                    <a:pt x="612" y="3107"/>
                    <a:pt x="612" y="3107"/>
                  </a:cubicBezTo>
                  <a:cubicBezTo>
                    <a:pt x="707" y="3067"/>
                    <a:pt x="729" y="2984"/>
                    <a:pt x="734" y="2950"/>
                  </a:cubicBezTo>
                  <a:cubicBezTo>
                    <a:pt x="739" y="2916"/>
                    <a:pt x="743" y="2830"/>
                    <a:pt x="664" y="2763"/>
                  </a:cubicBezTo>
                  <a:cubicBezTo>
                    <a:pt x="523" y="2644"/>
                    <a:pt x="523" y="2644"/>
                    <a:pt x="523" y="2644"/>
                  </a:cubicBezTo>
                  <a:cubicBezTo>
                    <a:pt x="288" y="2444"/>
                    <a:pt x="222" y="2125"/>
                    <a:pt x="361" y="1849"/>
                  </a:cubicBezTo>
                  <a:cubicBezTo>
                    <a:pt x="499" y="1573"/>
                    <a:pt x="794" y="1434"/>
                    <a:pt x="1095" y="1503"/>
                  </a:cubicBezTo>
                  <a:cubicBezTo>
                    <a:pt x="1275" y="1545"/>
                    <a:pt x="1275" y="1545"/>
                    <a:pt x="1275" y="1545"/>
                  </a:cubicBezTo>
                  <a:cubicBezTo>
                    <a:pt x="1376" y="1568"/>
                    <a:pt x="1443" y="1514"/>
                    <a:pt x="1467" y="1489"/>
                  </a:cubicBezTo>
                  <a:cubicBezTo>
                    <a:pt x="1491" y="1465"/>
                    <a:pt x="1544" y="1397"/>
                    <a:pt x="1520" y="1297"/>
                  </a:cubicBezTo>
                  <a:cubicBezTo>
                    <a:pt x="1477" y="1122"/>
                    <a:pt x="1477" y="1122"/>
                    <a:pt x="1477" y="1122"/>
                  </a:cubicBezTo>
                  <a:cubicBezTo>
                    <a:pt x="1403" y="821"/>
                    <a:pt x="1538" y="524"/>
                    <a:pt x="1812" y="382"/>
                  </a:cubicBezTo>
                  <a:cubicBezTo>
                    <a:pt x="2087" y="240"/>
                    <a:pt x="2407" y="301"/>
                    <a:pt x="2610" y="535"/>
                  </a:cubicBezTo>
                  <a:cubicBezTo>
                    <a:pt x="2729" y="672"/>
                    <a:pt x="2729" y="672"/>
                    <a:pt x="2729" y="672"/>
                  </a:cubicBezTo>
                  <a:cubicBezTo>
                    <a:pt x="2796" y="750"/>
                    <a:pt x="2882" y="745"/>
                    <a:pt x="2916" y="739"/>
                  </a:cubicBezTo>
                  <a:cubicBezTo>
                    <a:pt x="2950" y="734"/>
                    <a:pt x="3033" y="711"/>
                    <a:pt x="3072" y="615"/>
                  </a:cubicBezTo>
                  <a:cubicBezTo>
                    <a:pt x="3141" y="447"/>
                    <a:pt x="3141" y="447"/>
                    <a:pt x="3141" y="447"/>
                  </a:cubicBezTo>
                  <a:cubicBezTo>
                    <a:pt x="3258" y="161"/>
                    <a:pt x="3542" y="0"/>
                    <a:pt x="3847" y="46"/>
                  </a:cubicBezTo>
                  <a:cubicBezTo>
                    <a:pt x="4153" y="93"/>
                    <a:pt x="4376" y="331"/>
                    <a:pt x="4402" y="638"/>
                  </a:cubicBezTo>
                  <a:cubicBezTo>
                    <a:pt x="4418" y="819"/>
                    <a:pt x="4418" y="819"/>
                    <a:pt x="4418" y="819"/>
                  </a:cubicBezTo>
                  <a:cubicBezTo>
                    <a:pt x="4427" y="921"/>
                    <a:pt x="4499" y="968"/>
                    <a:pt x="4530" y="984"/>
                  </a:cubicBezTo>
                  <a:cubicBezTo>
                    <a:pt x="4561" y="999"/>
                    <a:pt x="4642" y="1029"/>
                    <a:pt x="4729" y="975"/>
                  </a:cubicBezTo>
                  <a:cubicBezTo>
                    <a:pt x="4886" y="878"/>
                    <a:pt x="4886" y="878"/>
                    <a:pt x="4886" y="878"/>
                  </a:cubicBezTo>
                  <a:cubicBezTo>
                    <a:pt x="5149" y="715"/>
                    <a:pt x="5473" y="751"/>
                    <a:pt x="5693" y="968"/>
                  </a:cubicBezTo>
                  <a:cubicBezTo>
                    <a:pt x="5913" y="1185"/>
                    <a:pt x="5954" y="1509"/>
                    <a:pt x="5794" y="1774"/>
                  </a:cubicBezTo>
                  <a:cubicBezTo>
                    <a:pt x="5699" y="1932"/>
                    <a:pt x="5699" y="1932"/>
                    <a:pt x="5699" y="1932"/>
                  </a:cubicBezTo>
                  <a:cubicBezTo>
                    <a:pt x="5646" y="2020"/>
                    <a:pt x="5677" y="2101"/>
                    <a:pt x="5693" y="2131"/>
                  </a:cubicBezTo>
                  <a:cubicBezTo>
                    <a:pt x="5709" y="2162"/>
                    <a:pt x="5757" y="2233"/>
                    <a:pt x="5860" y="2241"/>
                  </a:cubicBezTo>
                  <a:cubicBezTo>
                    <a:pt x="6044" y="2255"/>
                    <a:pt x="6044" y="2255"/>
                    <a:pt x="6044" y="2255"/>
                  </a:cubicBezTo>
                  <a:cubicBezTo>
                    <a:pt x="6352" y="2277"/>
                    <a:pt x="6593" y="2497"/>
                    <a:pt x="6643" y="2802"/>
                  </a:cubicBezTo>
                  <a:cubicBezTo>
                    <a:pt x="6693" y="3107"/>
                    <a:pt x="6536" y="3393"/>
                    <a:pt x="6252" y="3513"/>
                  </a:cubicBezTo>
                  <a:cubicBezTo>
                    <a:pt x="6082" y="3585"/>
                    <a:pt x="6082" y="3585"/>
                    <a:pt x="6082" y="3585"/>
                  </a:cubicBezTo>
                  <a:cubicBezTo>
                    <a:pt x="5987" y="3626"/>
                    <a:pt x="5964" y="3709"/>
                    <a:pt x="5959" y="3743"/>
                  </a:cubicBezTo>
                  <a:cubicBezTo>
                    <a:pt x="5954" y="3777"/>
                    <a:pt x="5951" y="3863"/>
                    <a:pt x="6029" y="3930"/>
                  </a:cubicBezTo>
                  <a:cubicBezTo>
                    <a:pt x="6170" y="4049"/>
                    <a:pt x="6170" y="4049"/>
                    <a:pt x="6170" y="4049"/>
                  </a:cubicBezTo>
                  <a:cubicBezTo>
                    <a:pt x="6406" y="4248"/>
                    <a:pt x="6471" y="4568"/>
                    <a:pt x="6333" y="4844"/>
                  </a:cubicBezTo>
                  <a:cubicBezTo>
                    <a:pt x="6194" y="5120"/>
                    <a:pt x="5899" y="5259"/>
                    <a:pt x="5598" y="5189"/>
                  </a:cubicBezTo>
                  <a:cubicBezTo>
                    <a:pt x="5418" y="5148"/>
                    <a:pt x="5418" y="5148"/>
                    <a:pt x="5418" y="5148"/>
                  </a:cubicBezTo>
                  <a:cubicBezTo>
                    <a:pt x="5318" y="5125"/>
                    <a:pt x="5251" y="5179"/>
                    <a:pt x="5227" y="5203"/>
                  </a:cubicBezTo>
                  <a:cubicBezTo>
                    <a:pt x="5203" y="5228"/>
                    <a:pt x="5149" y="5295"/>
                    <a:pt x="5174" y="5396"/>
                  </a:cubicBezTo>
                  <a:cubicBezTo>
                    <a:pt x="5217" y="5571"/>
                    <a:pt x="5217" y="5571"/>
                    <a:pt x="5217" y="5571"/>
                  </a:cubicBezTo>
                  <a:cubicBezTo>
                    <a:pt x="5291" y="5871"/>
                    <a:pt x="5156" y="6169"/>
                    <a:pt x="4881" y="6311"/>
                  </a:cubicBezTo>
                  <a:cubicBezTo>
                    <a:pt x="4607" y="6453"/>
                    <a:pt x="4286" y="6391"/>
                    <a:pt x="4084" y="6158"/>
                  </a:cubicBezTo>
                  <a:cubicBezTo>
                    <a:pt x="3965" y="6021"/>
                    <a:pt x="3965" y="6021"/>
                    <a:pt x="3965" y="6021"/>
                  </a:cubicBezTo>
                  <a:cubicBezTo>
                    <a:pt x="3897" y="5943"/>
                    <a:pt x="3811" y="5948"/>
                    <a:pt x="3777" y="5953"/>
                  </a:cubicBezTo>
                  <a:cubicBezTo>
                    <a:pt x="3743" y="5959"/>
                    <a:pt x="3660" y="5982"/>
                    <a:pt x="3621" y="6078"/>
                  </a:cubicBezTo>
                  <a:cubicBezTo>
                    <a:pt x="3553" y="6246"/>
                    <a:pt x="3553" y="6246"/>
                    <a:pt x="3553" y="6246"/>
                  </a:cubicBezTo>
                  <a:cubicBezTo>
                    <a:pt x="3449" y="6499"/>
                    <a:pt x="3215" y="6655"/>
                    <a:pt x="2950" y="6655"/>
                  </a:cubicBezTo>
                  <a:close/>
                  <a:moveTo>
                    <a:pt x="2071" y="5235"/>
                  </a:moveTo>
                  <a:cubicBezTo>
                    <a:pt x="2172" y="5235"/>
                    <a:pt x="2272" y="5258"/>
                    <a:pt x="2366" y="5305"/>
                  </a:cubicBezTo>
                  <a:cubicBezTo>
                    <a:pt x="2571" y="5408"/>
                    <a:pt x="2706" y="5606"/>
                    <a:pt x="2726" y="5835"/>
                  </a:cubicBezTo>
                  <a:cubicBezTo>
                    <a:pt x="2741" y="6015"/>
                    <a:pt x="2741" y="6015"/>
                    <a:pt x="2741" y="6015"/>
                  </a:cubicBezTo>
                  <a:cubicBezTo>
                    <a:pt x="2754" y="6164"/>
                    <a:pt x="2877" y="6194"/>
                    <a:pt x="2914" y="6200"/>
                  </a:cubicBezTo>
                  <a:cubicBezTo>
                    <a:pt x="2952" y="6206"/>
                    <a:pt x="3078" y="6213"/>
                    <a:pt x="3134" y="6075"/>
                  </a:cubicBezTo>
                  <a:cubicBezTo>
                    <a:pt x="3203" y="5907"/>
                    <a:pt x="3203" y="5907"/>
                    <a:pt x="3203" y="5907"/>
                  </a:cubicBezTo>
                  <a:cubicBezTo>
                    <a:pt x="3290" y="5694"/>
                    <a:pt x="3477" y="5545"/>
                    <a:pt x="3704" y="5507"/>
                  </a:cubicBezTo>
                  <a:cubicBezTo>
                    <a:pt x="3930" y="5470"/>
                    <a:pt x="4156" y="5551"/>
                    <a:pt x="4306" y="5725"/>
                  </a:cubicBezTo>
                  <a:cubicBezTo>
                    <a:pt x="4425" y="5862"/>
                    <a:pt x="4425" y="5862"/>
                    <a:pt x="4425" y="5862"/>
                  </a:cubicBezTo>
                  <a:cubicBezTo>
                    <a:pt x="4523" y="5975"/>
                    <a:pt x="4640" y="5927"/>
                    <a:pt x="4673" y="5909"/>
                  </a:cubicBezTo>
                  <a:cubicBezTo>
                    <a:pt x="4707" y="5892"/>
                    <a:pt x="4814" y="5824"/>
                    <a:pt x="4778" y="5679"/>
                  </a:cubicBezTo>
                  <a:cubicBezTo>
                    <a:pt x="4735" y="5503"/>
                    <a:pt x="4735" y="5503"/>
                    <a:pt x="4735" y="5503"/>
                  </a:cubicBezTo>
                  <a:cubicBezTo>
                    <a:pt x="4680" y="5280"/>
                    <a:pt x="4744" y="5049"/>
                    <a:pt x="4905" y="4886"/>
                  </a:cubicBezTo>
                  <a:cubicBezTo>
                    <a:pt x="5066" y="4722"/>
                    <a:pt x="5296" y="4656"/>
                    <a:pt x="5520" y="4707"/>
                  </a:cubicBezTo>
                  <a:cubicBezTo>
                    <a:pt x="5700" y="4749"/>
                    <a:pt x="5700" y="4749"/>
                    <a:pt x="5700" y="4749"/>
                  </a:cubicBezTo>
                  <a:cubicBezTo>
                    <a:pt x="5846" y="4783"/>
                    <a:pt x="5912" y="4675"/>
                    <a:pt x="5929" y="4642"/>
                  </a:cubicBezTo>
                  <a:cubicBezTo>
                    <a:pt x="5946" y="4608"/>
                    <a:pt x="5992" y="4490"/>
                    <a:pt x="5878" y="4394"/>
                  </a:cubicBezTo>
                  <a:cubicBezTo>
                    <a:pt x="5737" y="4275"/>
                    <a:pt x="5737" y="4275"/>
                    <a:pt x="5737" y="4275"/>
                  </a:cubicBezTo>
                  <a:cubicBezTo>
                    <a:pt x="5562" y="4126"/>
                    <a:pt x="5478" y="3902"/>
                    <a:pt x="5512" y="3675"/>
                  </a:cubicBezTo>
                  <a:cubicBezTo>
                    <a:pt x="5547" y="3448"/>
                    <a:pt x="5694" y="3259"/>
                    <a:pt x="5905" y="3169"/>
                  </a:cubicBezTo>
                  <a:cubicBezTo>
                    <a:pt x="6075" y="3097"/>
                    <a:pt x="6075" y="3097"/>
                    <a:pt x="6075" y="3097"/>
                  </a:cubicBezTo>
                  <a:cubicBezTo>
                    <a:pt x="6075" y="3097"/>
                    <a:pt x="6075" y="3097"/>
                    <a:pt x="6075" y="3097"/>
                  </a:cubicBezTo>
                  <a:cubicBezTo>
                    <a:pt x="6213" y="3039"/>
                    <a:pt x="6203" y="2913"/>
                    <a:pt x="6197" y="2876"/>
                  </a:cubicBezTo>
                  <a:cubicBezTo>
                    <a:pt x="6191" y="2839"/>
                    <a:pt x="6159" y="2716"/>
                    <a:pt x="6010" y="2705"/>
                  </a:cubicBezTo>
                  <a:cubicBezTo>
                    <a:pt x="5826" y="2692"/>
                    <a:pt x="5826" y="2692"/>
                    <a:pt x="5826" y="2692"/>
                  </a:cubicBezTo>
                  <a:cubicBezTo>
                    <a:pt x="5597" y="2675"/>
                    <a:pt x="5397" y="2543"/>
                    <a:pt x="5292" y="2339"/>
                  </a:cubicBezTo>
                  <a:cubicBezTo>
                    <a:pt x="5186" y="2135"/>
                    <a:pt x="5194" y="1896"/>
                    <a:pt x="5312" y="1699"/>
                  </a:cubicBezTo>
                  <a:cubicBezTo>
                    <a:pt x="5407" y="1541"/>
                    <a:pt x="5407" y="1541"/>
                    <a:pt x="5407" y="1541"/>
                  </a:cubicBezTo>
                  <a:cubicBezTo>
                    <a:pt x="5484" y="1413"/>
                    <a:pt x="5402" y="1317"/>
                    <a:pt x="5375" y="1290"/>
                  </a:cubicBezTo>
                  <a:cubicBezTo>
                    <a:pt x="5349" y="1263"/>
                    <a:pt x="5251" y="1183"/>
                    <a:pt x="5124" y="1262"/>
                  </a:cubicBezTo>
                  <a:cubicBezTo>
                    <a:pt x="4967" y="1359"/>
                    <a:pt x="4967" y="1359"/>
                    <a:pt x="4967" y="1359"/>
                  </a:cubicBezTo>
                  <a:cubicBezTo>
                    <a:pt x="4772" y="1480"/>
                    <a:pt x="4533" y="1491"/>
                    <a:pt x="4327" y="1388"/>
                  </a:cubicBezTo>
                  <a:cubicBezTo>
                    <a:pt x="4122" y="1285"/>
                    <a:pt x="3988" y="1087"/>
                    <a:pt x="3968" y="858"/>
                  </a:cubicBezTo>
                  <a:cubicBezTo>
                    <a:pt x="3952" y="677"/>
                    <a:pt x="3952" y="677"/>
                    <a:pt x="3952" y="677"/>
                  </a:cubicBezTo>
                  <a:cubicBezTo>
                    <a:pt x="3939" y="529"/>
                    <a:pt x="3817" y="499"/>
                    <a:pt x="3779" y="493"/>
                  </a:cubicBezTo>
                  <a:cubicBezTo>
                    <a:pt x="3742" y="488"/>
                    <a:pt x="3616" y="480"/>
                    <a:pt x="3559" y="618"/>
                  </a:cubicBezTo>
                  <a:cubicBezTo>
                    <a:pt x="3491" y="786"/>
                    <a:pt x="3491" y="786"/>
                    <a:pt x="3491" y="786"/>
                  </a:cubicBezTo>
                  <a:cubicBezTo>
                    <a:pt x="3404" y="999"/>
                    <a:pt x="3217" y="1148"/>
                    <a:pt x="2990" y="1185"/>
                  </a:cubicBezTo>
                  <a:cubicBezTo>
                    <a:pt x="2764" y="1223"/>
                    <a:pt x="2538" y="1142"/>
                    <a:pt x="2387" y="968"/>
                  </a:cubicBezTo>
                  <a:cubicBezTo>
                    <a:pt x="2268" y="831"/>
                    <a:pt x="2268" y="831"/>
                    <a:pt x="2268" y="831"/>
                  </a:cubicBezTo>
                  <a:cubicBezTo>
                    <a:pt x="2171" y="718"/>
                    <a:pt x="2054" y="766"/>
                    <a:pt x="2020" y="783"/>
                  </a:cubicBezTo>
                  <a:cubicBezTo>
                    <a:pt x="1986" y="801"/>
                    <a:pt x="1880" y="869"/>
                    <a:pt x="1915" y="1014"/>
                  </a:cubicBezTo>
                  <a:cubicBezTo>
                    <a:pt x="1959" y="1189"/>
                    <a:pt x="1959" y="1189"/>
                    <a:pt x="1959" y="1189"/>
                  </a:cubicBezTo>
                  <a:cubicBezTo>
                    <a:pt x="2013" y="1412"/>
                    <a:pt x="1950" y="1643"/>
                    <a:pt x="1788" y="1807"/>
                  </a:cubicBezTo>
                  <a:cubicBezTo>
                    <a:pt x="1627" y="1970"/>
                    <a:pt x="1397" y="2037"/>
                    <a:pt x="1173" y="1985"/>
                  </a:cubicBezTo>
                  <a:cubicBezTo>
                    <a:pt x="993" y="1944"/>
                    <a:pt x="993" y="1944"/>
                    <a:pt x="993" y="1944"/>
                  </a:cubicBezTo>
                  <a:cubicBezTo>
                    <a:pt x="848" y="1910"/>
                    <a:pt x="782" y="2018"/>
                    <a:pt x="765" y="2051"/>
                  </a:cubicBezTo>
                  <a:cubicBezTo>
                    <a:pt x="748" y="2085"/>
                    <a:pt x="701" y="2203"/>
                    <a:pt x="815" y="2299"/>
                  </a:cubicBezTo>
                  <a:cubicBezTo>
                    <a:pt x="956" y="2418"/>
                    <a:pt x="956" y="2418"/>
                    <a:pt x="956" y="2418"/>
                  </a:cubicBezTo>
                  <a:cubicBezTo>
                    <a:pt x="1131" y="2566"/>
                    <a:pt x="1215" y="2791"/>
                    <a:pt x="1181" y="3018"/>
                  </a:cubicBezTo>
                  <a:cubicBezTo>
                    <a:pt x="1147" y="3245"/>
                    <a:pt x="1000" y="3434"/>
                    <a:pt x="788" y="3523"/>
                  </a:cubicBezTo>
                  <a:cubicBezTo>
                    <a:pt x="618" y="3595"/>
                    <a:pt x="618" y="3595"/>
                    <a:pt x="618" y="3595"/>
                  </a:cubicBezTo>
                  <a:cubicBezTo>
                    <a:pt x="481" y="3654"/>
                    <a:pt x="490" y="3780"/>
                    <a:pt x="497" y="3817"/>
                  </a:cubicBezTo>
                  <a:cubicBezTo>
                    <a:pt x="503" y="3854"/>
                    <a:pt x="534" y="3977"/>
                    <a:pt x="683" y="3988"/>
                  </a:cubicBezTo>
                  <a:cubicBezTo>
                    <a:pt x="867" y="4001"/>
                    <a:pt x="867" y="4001"/>
                    <a:pt x="867" y="4001"/>
                  </a:cubicBezTo>
                  <a:cubicBezTo>
                    <a:pt x="1096" y="4018"/>
                    <a:pt x="1296" y="4150"/>
                    <a:pt x="1402" y="4354"/>
                  </a:cubicBezTo>
                  <a:cubicBezTo>
                    <a:pt x="1507" y="4558"/>
                    <a:pt x="1500" y="4797"/>
                    <a:pt x="1381" y="4994"/>
                  </a:cubicBezTo>
                  <a:cubicBezTo>
                    <a:pt x="1286" y="5152"/>
                    <a:pt x="1286" y="5152"/>
                    <a:pt x="1286" y="5152"/>
                  </a:cubicBezTo>
                  <a:cubicBezTo>
                    <a:pt x="1209" y="5280"/>
                    <a:pt x="1291" y="5376"/>
                    <a:pt x="1318" y="5403"/>
                  </a:cubicBezTo>
                  <a:cubicBezTo>
                    <a:pt x="1345" y="5429"/>
                    <a:pt x="1442" y="5510"/>
                    <a:pt x="1569" y="5431"/>
                  </a:cubicBezTo>
                  <a:cubicBezTo>
                    <a:pt x="1726" y="5334"/>
                    <a:pt x="1726" y="5334"/>
                    <a:pt x="1726" y="5334"/>
                  </a:cubicBezTo>
                  <a:cubicBezTo>
                    <a:pt x="1832" y="5268"/>
                    <a:pt x="1952" y="5235"/>
                    <a:pt x="2071" y="52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9" name="Freeform 47"/>
            <p:cNvSpPr>
              <a:spLocks noEditPoints="1"/>
            </p:cNvSpPr>
            <p:nvPr/>
          </p:nvSpPr>
          <p:spPr bwMode="auto">
            <a:xfrm>
              <a:off x="6686550" y="2365375"/>
              <a:ext cx="117475" cy="114300"/>
            </a:xfrm>
            <a:custGeom>
              <a:avLst/>
              <a:gdLst>
                <a:gd name="T0" fmla="*/ 1503 w 3008"/>
                <a:gd name="T1" fmla="*/ 2902 h 2902"/>
                <a:gd name="T2" fmla="*/ 125 w 3008"/>
                <a:gd name="T3" fmla="*/ 1732 h 2902"/>
                <a:gd name="T4" fmla="*/ 1276 w 3008"/>
                <a:gd name="T5" fmla="*/ 126 h 2902"/>
                <a:gd name="T6" fmla="*/ 2882 w 3008"/>
                <a:gd name="T7" fmla="*/ 1277 h 2902"/>
                <a:gd name="T8" fmla="*/ 1731 w 3008"/>
                <a:gd name="T9" fmla="*/ 2883 h 2902"/>
                <a:gd name="T10" fmla="*/ 1503 w 3008"/>
                <a:gd name="T11" fmla="*/ 2902 h 2902"/>
                <a:gd name="T12" fmla="*/ 1504 w 3008"/>
                <a:gd name="T13" fmla="*/ 559 h 2902"/>
                <a:gd name="T14" fmla="*/ 1350 w 3008"/>
                <a:gd name="T15" fmla="*/ 572 h 2902"/>
                <a:gd name="T16" fmla="*/ 571 w 3008"/>
                <a:gd name="T17" fmla="*/ 1658 h 2902"/>
                <a:gd name="T18" fmla="*/ 1658 w 3008"/>
                <a:gd name="T19" fmla="*/ 2437 h 2902"/>
                <a:gd name="T20" fmla="*/ 2436 w 3008"/>
                <a:gd name="T21" fmla="*/ 1350 h 2902"/>
                <a:gd name="T22" fmla="*/ 1504 w 3008"/>
                <a:gd name="T23" fmla="*/ 559 h 2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08" h="2902">
                  <a:moveTo>
                    <a:pt x="1503" y="2902"/>
                  </a:moveTo>
                  <a:cubicBezTo>
                    <a:pt x="832" y="2902"/>
                    <a:pt x="238" y="2415"/>
                    <a:pt x="125" y="1732"/>
                  </a:cubicBezTo>
                  <a:cubicBezTo>
                    <a:pt x="0" y="972"/>
                    <a:pt x="516" y="252"/>
                    <a:pt x="1276" y="126"/>
                  </a:cubicBezTo>
                  <a:cubicBezTo>
                    <a:pt x="2036" y="0"/>
                    <a:pt x="2757" y="517"/>
                    <a:pt x="2882" y="1277"/>
                  </a:cubicBezTo>
                  <a:cubicBezTo>
                    <a:pt x="3008" y="2037"/>
                    <a:pt x="2491" y="2757"/>
                    <a:pt x="1731" y="2883"/>
                  </a:cubicBezTo>
                  <a:cubicBezTo>
                    <a:pt x="1655" y="2895"/>
                    <a:pt x="1578" y="2902"/>
                    <a:pt x="1503" y="2902"/>
                  </a:cubicBezTo>
                  <a:close/>
                  <a:moveTo>
                    <a:pt x="1504" y="559"/>
                  </a:moveTo>
                  <a:cubicBezTo>
                    <a:pt x="1453" y="559"/>
                    <a:pt x="1402" y="563"/>
                    <a:pt x="1350" y="572"/>
                  </a:cubicBezTo>
                  <a:cubicBezTo>
                    <a:pt x="836" y="657"/>
                    <a:pt x="486" y="1144"/>
                    <a:pt x="571" y="1658"/>
                  </a:cubicBezTo>
                  <a:cubicBezTo>
                    <a:pt x="656" y="2173"/>
                    <a:pt x="1144" y="2522"/>
                    <a:pt x="1658" y="2437"/>
                  </a:cubicBezTo>
                  <a:cubicBezTo>
                    <a:pt x="2172" y="2352"/>
                    <a:pt x="2521" y="1865"/>
                    <a:pt x="2436" y="1350"/>
                  </a:cubicBezTo>
                  <a:cubicBezTo>
                    <a:pt x="2360" y="888"/>
                    <a:pt x="1958" y="559"/>
                    <a:pt x="1504" y="5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9156542" y="1288380"/>
            <a:ext cx="513644" cy="536991"/>
            <a:chOff x="9172575" y="2209800"/>
            <a:chExt cx="488951" cy="511176"/>
          </a:xfrm>
        </p:grpSpPr>
        <p:sp>
          <p:nvSpPr>
            <p:cNvPr id="236" name="Freeform 51"/>
            <p:cNvSpPr>
              <a:spLocks noEditPoints="1"/>
            </p:cNvSpPr>
            <p:nvPr/>
          </p:nvSpPr>
          <p:spPr bwMode="auto">
            <a:xfrm>
              <a:off x="9291638" y="2390775"/>
              <a:ext cx="168275" cy="169863"/>
            </a:xfrm>
            <a:custGeom>
              <a:avLst/>
              <a:gdLst>
                <a:gd name="T0" fmla="*/ 724 w 3370"/>
                <a:gd name="T1" fmla="*/ 3070 h 3381"/>
                <a:gd name="T2" fmla="*/ 1607 w 3370"/>
                <a:gd name="T3" fmla="*/ 3370 h 3381"/>
                <a:gd name="T4" fmla="*/ 2315 w 3370"/>
                <a:gd name="T5" fmla="*/ 3249 h 3381"/>
                <a:gd name="T6" fmla="*/ 2872 w 3370"/>
                <a:gd name="T7" fmla="*/ 2881 h 3381"/>
                <a:gd name="T8" fmla="*/ 3232 w 3370"/>
                <a:gd name="T9" fmla="*/ 2347 h 3381"/>
                <a:gd name="T10" fmla="*/ 3366 w 3370"/>
                <a:gd name="T11" fmla="*/ 1717 h 3381"/>
                <a:gd name="T12" fmla="*/ 3243 w 3370"/>
                <a:gd name="T13" fmla="*/ 1060 h 3381"/>
                <a:gd name="T14" fmla="*/ 2646 w 3370"/>
                <a:gd name="T15" fmla="*/ 311 h 3381"/>
                <a:gd name="T16" fmla="*/ 1762 w 3370"/>
                <a:gd name="T17" fmla="*/ 11 h 3381"/>
                <a:gd name="T18" fmla="*/ 1055 w 3370"/>
                <a:gd name="T19" fmla="*/ 132 h 3381"/>
                <a:gd name="T20" fmla="*/ 498 w 3370"/>
                <a:gd name="T21" fmla="*/ 500 h 3381"/>
                <a:gd name="T22" fmla="*/ 137 w 3370"/>
                <a:gd name="T23" fmla="*/ 1034 h 3381"/>
                <a:gd name="T24" fmla="*/ 4 w 3370"/>
                <a:gd name="T25" fmla="*/ 1664 h 3381"/>
                <a:gd name="T26" fmla="*/ 126 w 3370"/>
                <a:gd name="T27" fmla="*/ 2321 h 3381"/>
                <a:gd name="T28" fmla="*/ 724 w 3370"/>
                <a:gd name="T29" fmla="*/ 3070 h 3381"/>
                <a:gd name="T30" fmla="*/ 1148 w 3370"/>
                <a:gd name="T31" fmla="*/ 363 h 3381"/>
                <a:gd name="T32" fmla="*/ 1751 w 3370"/>
                <a:gd name="T33" fmla="*/ 260 h 3381"/>
                <a:gd name="T34" fmla="*/ 3012 w 3370"/>
                <a:gd name="T35" fmla="*/ 1154 h 3381"/>
                <a:gd name="T36" fmla="*/ 2221 w 3370"/>
                <a:gd name="T37" fmla="*/ 3018 h 3381"/>
                <a:gd name="T38" fmla="*/ 1619 w 3370"/>
                <a:gd name="T39" fmla="*/ 3121 h 3381"/>
                <a:gd name="T40" fmla="*/ 358 w 3370"/>
                <a:gd name="T41" fmla="*/ 2227 h 3381"/>
                <a:gd name="T42" fmla="*/ 1148 w 3370"/>
                <a:gd name="T43" fmla="*/ 363 h 3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70" h="3381">
                  <a:moveTo>
                    <a:pt x="724" y="3070"/>
                  </a:moveTo>
                  <a:cubicBezTo>
                    <a:pt x="985" y="3251"/>
                    <a:pt x="1290" y="3355"/>
                    <a:pt x="1607" y="3370"/>
                  </a:cubicBezTo>
                  <a:cubicBezTo>
                    <a:pt x="1850" y="3381"/>
                    <a:pt x="2088" y="3341"/>
                    <a:pt x="2315" y="3249"/>
                  </a:cubicBezTo>
                  <a:cubicBezTo>
                    <a:pt x="2525" y="3164"/>
                    <a:pt x="2713" y="3040"/>
                    <a:pt x="2872" y="2881"/>
                  </a:cubicBezTo>
                  <a:cubicBezTo>
                    <a:pt x="3026" y="2728"/>
                    <a:pt x="3147" y="2548"/>
                    <a:pt x="3232" y="2347"/>
                  </a:cubicBezTo>
                  <a:cubicBezTo>
                    <a:pt x="3318" y="2146"/>
                    <a:pt x="3363" y="1934"/>
                    <a:pt x="3366" y="1717"/>
                  </a:cubicBezTo>
                  <a:cubicBezTo>
                    <a:pt x="3370" y="1492"/>
                    <a:pt x="3328" y="1271"/>
                    <a:pt x="3243" y="1060"/>
                  </a:cubicBezTo>
                  <a:cubicBezTo>
                    <a:pt x="3120" y="756"/>
                    <a:pt x="2914" y="497"/>
                    <a:pt x="2646" y="311"/>
                  </a:cubicBezTo>
                  <a:cubicBezTo>
                    <a:pt x="2385" y="129"/>
                    <a:pt x="2079" y="26"/>
                    <a:pt x="1762" y="11"/>
                  </a:cubicBezTo>
                  <a:cubicBezTo>
                    <a:pt x="1520" y="0"/>
                    <a:pt x="1282" y="40"/>
                    <a:pt x="1055" y="132"/>
                  </a:cubicBezTo>
                  <a:cubicBezTo>
                    <a:pt x="844" y="217"/>
                    <a:pt x="657" y="341"/>
                    <a:pt x="498" y="500"/>
                  </a:cubicBezTo>
                  <a:cubicBezTo>
                    <a:pt x="344" y="653"/>
                    <a:pt x="223" y="833"/>
                    <a:pt x="137" y="1034"/>
                  </a:cubicBezTo>
                  <a:cubicBezTo>
                    <a:pt x="52" y="1235"/>
                    <a:pt x="7" y="1447"/>
                    <a:pt x="4" y="1664"/>
                  </a:cubicBezTo>
                  <a:cubicBezTo>
                    <a:pt x="0" y="1889"/>
                    <a:pt x="41" y="2110"/>
                    <a:pt x="126" y="2321"/>
                  </a:cubicBezTo>
                  <a:cubicBezTo>
                    <a:pt x="249" y="2624"/>
                    <a:pt x="456" y="2884"/>
                    <a:pt x="724" y="3070"/>
                  </a:cubicBezTo>
                  <a:close/>
                  <a:moveTo>
                    <a:pt x="1148" y="363"/>
                  </a:moveTo>
                  <a:cubicBezTo>
                    <a:pt x="1342" y="285"/>
                    <a:pt x="1544" y="250"/>
                    <a:pt x="1751" y="260"/>
                  </a:cubicBezTo>
                  <a:cubicBezTo>
                    <a:pt x="2308" y="286"/>
                    <a:pt x="2803" y="637"/>
                    <a:pt x="3012" y="1154"/>
                  </a:cubicBezTo>
                  <a:cubicBezTo>
                    <a:pt x="3308" y="1886"/>
                    <a:pt x="2953" y="2722"/>
                    <a:pt x="2221" y="3018"/>
                  </a:cubicBezTo>
                  <a:cubicBezTo>
                    <a:pt x="2028" y="3096"/>
                    <a:pt x="1825" y="3131"/>
                    <a:pt x="1619" y="3121"/>
                  </a:cubicBezTo>
                  <a:cubicBezTo>
                    <a:pt x="1062" y="3095"/>
                    <a:pt x="567" y="2744"/>
                    <a:pt x="358" y="2227"/>
                  </a:cubicBezTo>
                  <a:cubicBezTo>
                    <a:pt x="62" y="1495"/>
                    <a:pt x="416" y="659"/>
                    <a:pt x="1148" y="3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7" name="Freeform 52"/>
            <p:cNvSpPr>
              <a:spLocks noEditPoints="1"/>
            </p:cNvSpPr>
            <p:nvPr/>
          </p:nvSpPr>
          <p:spPr bwMode="auto">
            <a:xfrm>
              <a:off x="9217025" y="2316163"/>
              <a:ext cx="317500" cy="319088"/>
            </a:xfrm>
            <a:custGeom>
              <a:avLst/>
              <a:gdLst>
                <a:gd name="T0" fmla="*/ 2568 w 6335"/>
                <a:gd name="T1" fmla="*/ 6224 h 6335"/>
                <a:gd name="T2" fmla="*/ 3386 w 6335"/>
                <a:gd name="T3" fmla="*/ 5792 h 6335"/>
                <a:gd name="T4" fmla="*/ 3954 w 6335"/>
                <a:gd name="T5" fmla="*/ 6301 h 6335"/>
                <a:gd name="T6" fmla="*/ 4780 w 6335"/>
                <a:gd name="T7" fmla="*/ 5967 h 6335"/>
                <a:gd name="T8" fmla="*/ 4835 w 6335"/>
                <a:gd name="T9" fmla="*/ 5206 h 6335"/>
                <a:gd name="T10" fmla="*/ 5725 w 6335"/>
                <a:gd name="T11" fmla="*/ 4947 h 6335"/>
                <a:gd name="T12" fmla="*/ 6288 w 6335"/>
                <a:gd name="T13" fmla="*/ 4005 h 6335"/>
                <a:gd name="T14" fmla="*/ 5789 w 6335"/>
                <a:gd name="T15" fmla="*/ 3428 h 6335"/>
                <a:gd name="T16" fmla="*/ 6234 w 6335"/>
                <a:gd name="T17" fmla="*/ 2617 h 6335"/>
                <a:gd name="T18" fmla="*/ 6121 w 6335"/>
                <a:gd name="T19" fmla="*/ 1937 h 6335"/>
                <a:gd name="T20" fmla="*/ 5926 w 6335"/>
                <a:gd name="T21" fmla="*/ 1492 h 6335"/>
                <a:gd name="T22" fmla="*/ 5418 w 6335"/>
                <a:gd name="T23" fmla="*/ 1472 h 6335"/>
                <a:gd name="T24" fmla="*/ 5207 w 6335"/>
                <a:gd name="T25" fmla="*/ 1500 h 6335"/>
                <a:gd name="T26" fmla="*/ 4949 w 6335"/>
                <a:gd name="T27" fmla="*/ 612 h 6335"/>
                <a:gd name="T28" fmla="*/ 4008 w 6335"/>
                <a:gd name="T29" fmla="*/ 48 h 6335"/>
                <a:gd name="T30" fmla="*/ 3430 w 6335"/>
                <a:gd name="T31" fmla="*/ 547 h 6335"/>
                <a:gd name="T32" fmla="*/ 2620 w 6335"/>
                <a:gd name="T33" fmla="*/ 101 h 6335"/>
                <a:gd name="T34" fmla="*/ 1556 w 6335"/>
                <a:gd name="T35" fmla="*/ 368 h 6335"/>
                <a:gd name="T36" fmla="*/ 1431 w 6335"/>
                <a:gd name="T37" fmla="*/ 582 h 6335"/>
                <a:gd name="T38" fmla="*/ 1158 w 6335"/>
                <a:gd name="T39" fmla="*/ 1466 h 6335"/>
                <a:gd name="T40" fmla="*/ 396 w 6335"/>
                <a:gd name="T41" fmla="*/ 1508 h 6335"/>
                <a:gd name="T42" fmla="*/ 111 w 6335"/>
                <a:gd name="T43" fmla="*/ 2567 h 6335"/>
                <a:gd name="T44" fmla="*/ 543 w 6335"/>
                <a:gd name="T45" fmla="*/ 3385 h 6335"/>
                <a:gd name="T46" fmla="*/ 35 w 6335"/>
                <a:gd name="T47" fmla="*/ 3954 h 6335"/>
                <a:gd name="T48" fmla="*/ 582 w 6335"/>
                <a:gd name="T49" fmla="*/ 4905 h 6335"/>
                <a:gd name="T50" fmla="*/ 1466 w 6335"/>
                <a:gd name="T51" fmla="*/ 5177 h 6335"/>
                <a:gd name="T52" fmla="*/ 1509 w 6335"/>
                <a:gd name="T53" fmla="*/ 5939 h 6335"/>
                <a:gd name="T54" fmla="*/ 2398 w 6335"/>
                <a:gd name="T55" fmla="*/ 6303 h 6335"/>
                <a:gd name="T56" fmla="*/ 1282 w 6335"/>
                <a:gd name="T57" fmla="*/ 4626 h 6335"/>
                <a:gd name="T58" fmla="*/ 586 w 6335"/>
                <a:gd name="T59" fmla="*/ 4653 h 6335"/>
                <a:gd name="T60" fmla="*/ 749 w 6335"/>
                <a:gd name="T61" fmla="*/ 3543 h 6335"/>
                <a:gd name="T62" fmla="*/ 803 w 6335"/>
                <a:gd name="T63" fmla="*/ 2865 h 6335"/>
                <a:gd name="T64" fmla="*/ 292 w 6335"/>
                <a:gd name="T65" fmla="*/ 2392 h 6335"/>
                <a:gd name="T66" fmla="*/ 1192 w 6335"/>
                <a:gd name="T67" fmla="*/ 1722 h 6335"/>
                <a:gd name="T68" fmla="*/ 1709 w 6335"/>
                <a:gd name="T69" fmla="*/ 1281 h 6335"/>
                <a:gd name="T70" fmla="*/ 1683 w 6335"/>
                <a:gd name="T71" fmla="*/ 586 h 6335"/>
                <a:gd name="T72" fmla="*/ 2792 w 6335"/>
                <a:gd name="T73" fmla="*/ 748 h 6335"/>
                <a:gd name="T74" fmla="*/ 3470 w 6335"/>
                <a:gd name="T75" fmla="*/ 802 h 6335"/>
                <a:gd name="T76" fmla="*/ 3943 w 6335"/>
                <a:gd name="T77" fmla="*/ 292 h 6335"/>
                <a:gd name="T78" fmla="*/ 4613 w 6335"/>
                <a:gd name="T79" fmla="*/ 1191 h 6335"/>
                <a:gd name="T80" fmla="*/ 5054 w 6335"/>
                <a:gd name="T81" fmla="*/ 1709 h 6335"/>
                <a:gd name="T82" fmla="*/ 5749 w 6335"/>
                <a:gd name="T83" fmla="*/ 1682 h 6335"/>
                <a:gd name="T84" fmla="*/ 6037 w 6335"/>
                <a:gd name="T85" fmla="*/ 2397 h 6335"/>
                <a:gd name="T86" fmla="*/ 6046 w 6335"/>
                <a:gd name="T87" fmla="*/ 2415 h 6335"/>
                <a:gd name="T88" fmla="*/ 5586 w 6335"/>
                <a:gd name="T89" fmla="*/ 2791 h 6335"/>
                <a:gd name="T90" fmla="*/ 5533 w 6335"/>
                <a:gd name="T91" fmla="*/ 3468 h 6335"/>
                <a:gd name="T92" fmla="*/ 6044 w 6335"/>
                <a:gd name="T93" fmla="*/ 3941 h 6335"/>
                <a:gd name="T94" fmla="*/ 5213 w 6335"/>
                <a:gd name="T95" fmla="*/ 4621 h 6335"/>
                <a:gd name="T96" fmla="*/ 5145 w 6335"/>
                <a:gd name="T97" fmla="*/ 4612 h 6335"/>
                <a:gd name="T98" fmla="*/ 5029 w 6335"/>
                <a:gd name="T99" fmla="*/ 4658 h 6335"/>
                <a:gd name="T100" fmla="*/ 4579 w 6335"/>
                <a:gd name="T101" fmla="*/ 5168 h 6335"/>
                <a:gd name="T102" fmla="*/ 3894 w 6335"/>
                <a:gd name="T103" fmla="*/ 6056 h 6335"/>
                <a:gd name="T104" fmla="*/ 3430 w 6335"/>
                <a:gd name="T105" fmla="*/ 5538 h 6335"/>
                <a:gd name="T106" fmla="*/ 2751 w 6335"/>
                <a:gd name="T107" fmla="*/ 5580 h 6335"/>
                <a:gd name="T108" fmla="*/ 1639 w 6335"/>
                <a:gd name="T109" fmla="*/ 5724 h 6335"/>
                <a:gd name="T110" fmla="*/ 1677 w 6335"/>
                <a:gd name="T111" fmla="*/ 5028 h 6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335" h="6335">
                  <a:moveTo>
                    <a:pt x="2398" y="6303"/>
                  </a:moveTo>
                  <a:cubicBezTo>
                    <a:pt x="2462" y="6306"/>
                    <a:pt x="2526" y="6278"/>
                    <a:pt x="2568" y="6224"/>
                  </a:cubicBezTo>
                  <a:cubicBezTo>
                    <a:pt x="2906" y="5788"/>
                    <a:pt x="2906" y="5788"/>
                    <a:pt x="2906" y="5788"/>
                  </a:cubicBezTo>
                  <a:cubicBezTo>
                    <a:pt x="3065" y="5804"/>
                    <a:pt x="3226" y="5806"/>
                    <a:pt x="3386" y="5792"/>
                  </a:cubicBezTo>
                  <a:cubicBezTo>
                    <a:pt x="3716" y="6234"/>
                    <a:pt x="3716" y="6234"/>
                    <a:pt x="3716" y="6234"/>
                  </a:cubicBezTo>
                  <a:cubicBezTo>
                    <a:pt x="3771" y="6308"/>
                    <a:pt x="3869" y="6335"/>
                    <a:pt x="3954" y="6301"/>
                  </a:cubicBezTo>
                  <a:cubicBezTo>
                    <a:pt x="3954" y="6301"/>
                    <a:pt x="3954" y="6301"/>
                    <a:pt x="3954" y="6301"/>
                  </a:cubicBezTo>
                  <a:cubicBezTo>
                    <a:pt x="4780" y="5967"/>
                    <a:pt x="4780" y="5967"/>
                    <a:pt x="4780" y="5967"/>
                  </a:cubicBezTo>
                  <a:cubicBezTo>
                    <a:pt x="4865" y="5932"/>
                    <a:pt x="4917" y="5845"/>
                    <a:pt x="4905" y="5753"/>
                  </a:cubicBezTo>
                  <a:cubicBezTo>
                    <a:pt x="4835" y="5206"/>
                    <a:pt x="4835" y="5206"/>
                    <a:pt x="4835" y="5206"/>
                  </a:cubicBezTo>
                  <a:cubicBezTo>
                    <a:pt x="4959" y="5105"/>
                    <a:pt x="5081" y="4992"/>
                    <a:pt x="5184" y="4869"/>
                  </a:cubicBezTo>
                  <a:cubicBezTo>
                    <a:pt x="5725" y="4947"/>
                    <a:pt x="5725" y="4947"/>
                    <a:pt x="5725" y="4947"/>
                  </a:cubicBezTo>
                  <a:cubicBezTo>
                    <a:pt x="5816" y="4960"/>
                    <a:pt x="5905" y="4910"/>
                    <a:pt x="5941" y="4825"/>
                  </a:cubicBezTo>
                  <a:cubicBezTo>
                    <a:pt x="6288" y="4005"/>
                    <a:pt x="6288" y="4005"/>
                    <a:pt x="6288" y="4005"/>
                  </a:cubicBezTo>
                  <a:cubicBezTo>
                    <a:pt x="6324" y="3920"/>
                    <a:pt x="6298" y="3822"/>
                    <a:pt x="6225" y="3766"/>
                  </a:cubicBezTo>
                  <a:cubicBezTo>
                    <a:pt x="5789" y="3428"/>
                    <a:pt x="5789" y="3428"/>
                    <a:pt x="5789" y="3428"/>
                  </a:cubicBezTo>
                  <a:cubicBezTo>
                    <a:pt x="5805" y="3269"/>
                    <a:pt x="5806" y="3108"/>
                    <a:pt x="5792" y="2948"/>
                  </a:cubicBezTo>
                  <a:cubicBezTo>
                    <a:pt x="6234" y="2617"/>
                    <a:pt x="6234" y="2617"/>
                    <a:pt x="6234" y="2617"/>
                  </a:cubicBezTo>
                  <a:cubicBezTo>
                    <a:pt x="6307" y="2562"/>
                    <a:pt x="6335" y="2464"/>
                    <a:pt x="6300" y="2379"/>
                  </a:cubicBezTo>
                  <a:cubicBezTo>
                    <a:pt x="6121" y="1937"/>
                    <a:pt x="6121" y="1937"/>
                    <a:pt x="6121" y="1937"/>
                  </a:cubicBezTo>
                  <a:cubicBezTo>
                    <a:pt x="5967" y="1556"/>
                    <a:pt x="5967" y="1556"/>
                    <a:pt x="5967" y="1556"/>
                  </a:cubicBezTo>
                  <a:cubicBezTo>
                    <a:pt x="5958" y="1531"/>
                    <a:pt x="5943" y="1510"/>
                    <a:pt x="5926" y="1492"/>
                  </a:cubicBezTo>
                  <a:cubicBezTo>
                    <a:pt x="5882" y="1445"/>
                    <a:pt x="5818" y="1420"/>
                    <a:pt x="5752" y="1429"/>
                  </a:cubicBezTo>
                  <a:cubicBezTo>
                    <a:pt x="5418" y="1472"/>
                    <a:pt x="5418" y="1472"/>
                    <a:pt x="5418" y="1472"/>
                  </a:cubicBezTo>
                  <a:cubicBezTo>
                    <a:pt x="5417" y="1473"/>
                    <a:pt x="5417" y="1473"/>
                    <a:pt x="5417" y="1473"/>
                  </a:cubicBezTo>
                  <a:cubicBezTo>
                    <a:pt x="5207" y="1500"/>
                    <a:pt x="5207" y="1500"/>
                    <a:pt x="5207" y="1500"/>
                  </a:cubicBezTo>
                  <a:cubicBezTo>
                    <a:pt x="5105" y="1376"/>
                    <a:pt x="4992" y="1261"/>
                    <a:pt x="4870" y="1158"/>
                  </a:cubicBezTo>
                  <a:cubicBezTo>
                    <a:pt x="4949" y="612"/>
                    <a:pt x="4949" y="612"/>
                    <a:pt x="4949" y="612"/>
                  </a:cubicBezTo>
                  <a:cubicBezTo>
                    <a:pt x="4962" y="520"/>
                    <a:pt x="4912" y="432"/>
                    <a:pt x="4827" y="396"/>
                  </a:cubicBezTo>
                  <a:cubicBezTo>
                    <a:pt x="4008" y="48"/>
                    <a:pt x="4008" y="48"/>
                    <a:pt x="4008" y="48"/>
                  </a:cubicBezTo>
                  <a:cubicBezTo>
                    <a:pt x="3923" y="12"/>
                    <a:pt x="3824" y="38"/>
                    <a:pt x="3768" y="111"/>
                  </a:cubicBezTo>
                  <a:cubicBezTo>
                    <a:pt x="3430" y="547"/>
                    <a:pt x="3430" y="547"/>
                    <a:pt x="3430" y="547"/>
                  </a:cubicBezTo>
                  <a:cubicBezTo>
                    <a:pt x="3270" y="531"/>
                    <a:pt x="3109" y="529"/>
                    <a:pt x="2950" y="543"/>
                  </a:cubicBezTo>
                  <a:cubicBezTo>
                    <a:pt x="2620" y="101"/>
                    <a:pt x="2620" y="101"/>
                    <a:pt x="2620" y="101"/>
                  </a:cubicBezTo>
                  <a:cubicBezTo>
                    <a:pt x="2565" y="27"/>
                    <a:pt x="2467" y="0"/>
                    <a:pt x="2381" y="34"/>
                  </a:cubicBezTo>
                  <a:cubicBezTo>
                    <a:pt x="1556" y="368"/>
                    <a:pt x="1556" y="368"/>
                    <a:pt x="1556" y="368"/>
                  </a:cubicBezTo>
                  <a:cubicBezTo>
                    <a:pt x="1556" y="368"/>
                    <a:pt x="1556" y="368"/>
                    <a:pt x="1556" y="368"/>
                  </a:cubicBezTo>
                  <a:cubicBezTo>
                    <a:pt x="1470" y="403"/>
                    <a:pt x="1419" y="490"/>
                    <a:pt x="1431" y="582"/>
                  </a:cubicBezTo>
                  <a:cubicBezTo>
                    <a:pt x="1500" y="1129"/>
                    <a:pt x="1500" y="1129"/>
                    <a:pt x="1500" y="1129"/>
                  </a:cubicBezTo>
                  <a:cubicBezTo>
                    <a:pt x="1376" y="1230"/>
                    <a:pt x="1262" y="1343"/>
                    <a:pt x="1158" y="1466"/>
                  </a:cubicBezTo>
                  <a:cubicBezTo>
                    <a:pt x="612" y="1387"/>
                    <a:pt x="612" y="1387"/>
                    <a:pt x="612" y="1387"/>
                  </a:cubicBezTo>
                  <a:cubicBezTo>
                    <a:pt x="521" y="1373"/>
                    <a:pt x="432" y="1423"/>
                    <a:pt x="396" y="1508"/>
                  </a:cubicBezTo>
                  <a:cubicBezTo>
                    <a:pt x="49" y="2328"/>
                    <a:pt x="49" y="2328"/>
                    <a:pt x="49" y="2328"/>
                  </a:cubicBezTo>
                  <a:cubicBezTo>
                    <a:pt x="13" y="2412"/>
                    <a:pt x="38" y="2511"/>
                    <a:pt x="111" y="2567"/>
                  </a:cubicBezTo>
                  <a:cubicBezTo>
                    <a:pt x="547" y="2905"/>
                    <a:pt x="547" y="2905"/>
                    <a:pt x="547" y="2905"/>
                  </a:cubicBezTo>
                  <a:cubicBezTo>
                    <a:pt x="531" y="3065"/>
                    <a:pt x="530" y="3226"/>
                    <a:pt x="543" y="3385"/>
                  </a:cubicBezTo>
                  <a:cubicBezTo>
                    <a:pt x="101" y="3716"/>
                    <a:pt x="101" y="3716"/>
                    <a:pt x="101" y="3716"/>
                  </a:cubicBezTo>
                  <a:cubicBezTo>
                    <a:pt x="28" y="3771"/>
                    <a:pt x="0" y="3869"/>
                    <a:pt x="35" y="3954"/>
                  </a:cubicBezTo>
                  <a:cubicBezTo>
                    <a:pt x="368" y="4779"/>
                    <a:pt x="368" y="4779"/>
                    <a:pt x="368" y="4779"/>
                  </a:cubicBezTo>
                  <a:cubicBezTo>
                    <a:pt x="403" y="4865"/>
                    <a:pt x="491" y="4916"/>
                    <a:pt x="582" y="4905"/>
                  </a:cubicBezTo>
                  <a:cubicBezTo>
                    <a:pt x="1129" y="4835"/>
                    <a:pt x="1129" y="4835"/>
                    <a:pt x="1129" y="4835"/>
                  </a:cubicBezTo>
                  <a:cubicBezTo>
                    <a:pt x="1230" y="4959"/>
                    <a:pt x="1343" y="5074"/>
                    <a:pt x="1466" y="5177"/>
                  </a:cubicBezTo>
                  <a:cubicBezTo>
                    <a:pt x="1387" y="5723"/>
                    <a:pt x="1387" y="5723"/>
                    <a:pt x="1387" y="5723"/>
                  </a:cubicBezTo>
                  <a:cubicBezTo>
                    <a:pt x="1374" y="5815"/>
                    <a:pt x="1424" y="5903"/>
                    <a:pt x="1509" y="5939"/>
                  </a:cubicBezTo>
                  <a:cubicBezTo>
                    <a:pt x="2328" y="6287"/>
                    <a:pt x="2328" y="6287"/>
                    <a:pt x="2328" y="6287"/>
                  </a:cubicBezTo>
                  <a:cubicBezTo>
                    <a:pt x="2351" y="6296"/>
                    <a:pt x="2374" y="6302"/>
                    <a:pt x="2398" y="6303"/>
                  </a:cubicBezTo>
                  <a:close/>
                  <a:moveTo>
                    <a:pt x="1677" y="5028"/>
                  </a:moveTo>
                  <a:cubicBezTo>
                    <a:pt x="1530" y="4910"/>
                    <a:pt x="1397" y="4775"/>
                    <a:pt x="1282" y="4626"/>
                  </a:cubicBezTo>
                  <a:cubicBezTo>
                    <a:pt x="1255" y="4591"/>
                    <a:pt x="1211" y="4573"/>
                    <a:pt x="1167" y="4579"/>
                  </a:cubicBezTo>
                  <a:cubicBezTo>
                    <a:pt x="586" y="4653"/>
                    <a:pt x="586" y="4653"/>
                    <a:pt x="586" y="4653"/>
                  </a:cubicBezTo>
                  <a:cubicBezTo>
                    <a:pt x="279" y="3894"/>
                    <a:pt x="279" y="3894"/>
                    <a:pt x="279" y="3894"/>
                  </a:cubicBezTo>
                  <a:cubicBezTo>
                    <a:pt x="749" y="3543"/>
                    <a:pt x="749" y="3543"/>
                    <a:pt x="749" y="3543"/>
                  </a:cubicBezTo>
                  <a:cubicBezTo>
                    <a:pt x="784" y="3517"/>
                    <a:pt x="803" y="3473"/>
                    <a:pt x="798" y="3429"/>
                  </a:cubicBezTo>
                  <a:cubicBezTo>
                    <a:pt x="777" y="3242"/>
                    <a:pt x="779" y="3053"/>
                    <a:pt x="803" y="2865"/>
                  </a:cubicBezTo>
                  <a:cubicBezTo>
                    <a:pt x="808" y="2822"/>
                    <a:pt x="790" y="2778"/>
                    <a:pt x="755" y="2751"/>
                  </a:cubicBezTo>
                  <a:cubicBezTo>
                    <a:pt x="292" y="2392"/>
                    <a:pt x="292" y="2392"/>
                    <a:pt x="292" y="2392"/>
                  </a:cubicBezTo>
                  <a:cubicBezTo>
                    <a:pt x="612" y="1639"/>
                    <a:pt x="612" y="1639"/>
                    <a:pt x="612" y="1639"/>
                  </a:cubicBezTo>
                  <a:cubicBezTo>
                    <a:pt x="1192" y="1722"/>
                    <a:pt x="1192" y="1722"/>
                    <a:pt x="1192" y="1722"/>
                  </a:cubicBezTo>
                  <a:cubicBezTo>
                    <a:pt x="1236" y="1729"/>
                    <a:pt x="1279" y="1711"/>
                    <a:pt x="1307" y="1677"/>
                  </a:cubicBezTo>
                  <a:cubicBezTo>
                    <a:pt x="1425" y="1529"/>
                    <a:pt x="1560" y="1396"/>
                    <a:pt x="1709" y="1281"/>
                  </a:cubicBezTo>
                  <a:cubicBezTo>
                    <a:pt x="1744" y="1254"/>
                    <a:pt x="1762" y="1211"/>
                    <a:pt x="1757" y="1167"/>
                  </a:cubicBezTo>
                  <a:cubicBezTo>
                    <a:pt x="1683" y="586"/>
                    <a:pt x="1683" y="586"/>
                    <a:pt x="1683" y="586"/>
                  </a:cubicBezTo>
                  <a:cubicBezTo>
                    <a:pt x="2442" y="279"/>
                    <a:pt x="2442" y="279"/>
                    <a:pt x="2442" y="279"/>
                  </a:cubicBezTo>
                  <a:cubicBezTo>
                    <a:pt x="2792" y="748"/>
                    <a:pt x="2792" y="748"/>
                    <a:pt x="2792" y="748"/>
                  </a:cubicBezTo>
                  <a:cubicBezTo>
                    <a:pt x="2819" y="784"/>
                    <a:pt x="2862" y="802"/>
                    <a:pt x="2906" y="797"/>
                  </a:cubicBezTo>
                  <a:cubicBezTo>
                    <a:pt x="3093" y="777"/>
                    <a:pt x="3283" y="778"/>
                    <a:pt x="3470" y="802"/>
                  </a:cubicBezTo>
                  <a:cubicBezTo>
                    <a:pt x="3514" y="808"/>
                    <a:pt x="3557" y="790"/>
                    <a:pt x="3584" y="755"/>
                  </a:cubicBezTo>
                  <a:cubicBezTo>
                    <a:pt x="3943" y="292"/>
                    <a:pt x="3943" y="292"/>
                    <a:pt x="3943" y="292"/>
                  </a:cubicBezTo>
                  <a:cubicBezTo>
                    <a:pt x="4697" y="611"/>
                    <a:pt x="4697" y="611"/>
                    <a:pt x="4697" y="611"/>
                  </a:cubicBezTo>
                  <a:cubicBezTo>
                    <a:pt x="4613" y="1191"/>
                    <a:pt x="4613" y="1191"/>
                    <a:pt x="4613" y="1191"/>
                  </a:cubicBezTo>
                  <a:cubicBezTo>
                    <a:pt x="4607" y="1235"/>
                    <a:pt x="4624" y="1279"/>
                    <a:pt x="4659" y="1307"/>
                  </a:cubicBezTo>
                  <a:cubicBezTo>
                    <a:pt x="4806" y="1425"/>
                    <a:pt x="4939" y="1560"/>
                    <a:pt x="5054" y="1709"/>
                  </a:cubicBezTo>
                  <a:cubicBezTo>
                    <a:pt x="5081" y="1744"/>
                    <a:pt x="5125" y="1762"/>
                    <a:pt x="5168" y="1756"/>
                  </a:cubicBezTo>
                  <a:cubicBezTo>
                    <a:pt x="5749" y="1682"/>
                    <a:pt x="5749" y="1682"/>
                    <a:pt x="5749" y="1682"/>
                  </a:cubicBezTo>
                  <a:cubicBezTo>
                    <a:pt x="5874" y="1992"/>
                    <a:pt x="5874" y="1992"/>
                    <a:pt x="5874" y="1992"/>
                  </a:cubicBezTo>
                  <a:cubicBezTo>
                    <a:pt x="6037" y="2397"/>
                    <a:pt x="6037" y="2397"/>
                    <a:pt x="6037" y="2397"/>
                  </a:cubicBezTo>
                  <a:cubicBezTo>
                    <a:pt x="6037" y="2397"/>
                    <a:pt x="6037" y="2397"/>
                    <a:pt x="6037" y="2397"/>
                  </a:cubicBezTo>
                  <a:cubicBezTo>
                    <a:pt x="6040" y="2403"/>
                    <a:pt x="6043" y="2409"/>
                    <a:pt x="6046" y="2415"/>
                  </a:cubicBezTo>
                  <a:cubicBezTo>
                    <a:pt x="6056" y="2439"/>
                    <a:pt x="6056" y="2439"/>
                    <a:pt x="6056" y="2439"/>
                  </a:cubicBezTo>
                  <a:cubicBezTo>
                    <a:pt x="5586" y="2791"/>
                    <a:pt x="5586" y="2791"/>
                    <a:pt x="5586" y="2791"/>
                  </a:cubicBezTo>
                  <a:cubicBezTo>
                    <a:pt x="5551" y="2817"/>
                    <a:pt x="5532" y="2860"/>
                    <a:pt x="5537" y="2904"/>
                  </a:cubicBezTo>
                  <a:cubicBezTo>
                    <a:pt x="5558" y="3092"/>
                    <a:pt x="5557" y="3282"/>
                    <a:pt x="5533" y="3468"/>
                  </a:cubicBezTo>
                  <a:cubicBezTo>
                    <a:pt x="5528" y="3512"/>
                    <a:pt x="5546" y="3556"/>
                    <a:pt x="5581" y="3583"/>
                  </a:cubicBezTo>
                  <a:cubicBezTo>
                    <a:pt x="6044" y="3941"/>
                    <a:pt x="6044" y="3941"/>
                    <a:pt x="6044" y="3941"/>
                  </a:cubicBezTo>
                  <a:cubicBezTo>
                    <a:pt x="5725" y="4695"/>
                    <a:pt x="5725" y="4695"/>
                    <a:pt x="5725" y="4695"/>
                  </a:cubicBezTo>
                  <a:cubicBezTo>
                    <a:pt x="5213" y="4621"/>
                    <a:pt x="5213" y="4621"/>
                    <a:pt x="5213" y="4621"/>
                  </a:cubicBezTo>
                  <a:cubicBezTo>
                    <a:pt x="5210" y="4621"/>
                    <a:pt x="5206" y="4620"/>
                    <a:pt x="5203" y="4620"/>
                  </a:cubicBezTo>
                  <a:cubicBezTo>
                    <a:pt x="5145" y="4612"/>
                    <a:pt x="5145" y="4612"/>
                    <a:pt x="5145" y="4612"/>
                  </a:cubicBezTo>
                  <a:cubicBezTo>
                    <a:pt x="5115" y="4607"/>
                    <a:pt x="5084" y="4614"/>
                    <a:pt x="5059" y="4631"/>
                  </a:cubicBezTo>
                  <a:cubicBezTo>
                    <a:pt x="5048" y="4638"/>
                    <a:pt x="5037" y="4647"/>
                    <a:pt x="5029" y="4658"/>
                  </a:cubicBezTo>
                  <a:cubicBezTo>
                    <a:pt x="4911" y="4806"/>
                    <a:pt x="4776" y="4939"/>
                    <a:pt x="4627" y="5054"/>
                  </a:cubicBezTo>
                  <a:cubicBezTo>
                    <a:pt x="4592" y="5081"/>
                    <a:pt x="4574" y="5124"/>
                    <a:pt x="4579" y="5168"/>
                  </a:cubicBezTo>
                  <a:cubicBezTo>
                    <a:pt x="4653" y="5749"/>
                    <a:pt x="4653" y="5749"/>
                    <a:pt x="4653" y="5749"/>
                  </a:cubicBezTo>
                  <a:cubicBezTo>
                    <a:pt x="3894" y="6056"/>
                    <a:pt x="3894" y="6056"/>
                    <a:pt x="3894" y="6056"/>
                  </a:cubicBezTo>
                  <a:cubicBezTo>
                    <a:pt x="3543" y="5587"/>
                    <a:pt x="3543" y="5587"/>
                    <a:pt x="3543" y="5587"/>
                  </a:cubicBezTo>
                  <a:cubicBezTo>
                    <a:pt x="3517" y="5551"/>
                    <a:pt x="3474" y="5533"/>
                    <a:pt x="3430" y="5538"/>
                  </a:cubicBezTo>
                  <a:cubicBezTo>
                    <a:pt x="3243" y="5558"/>
                    <a:pt x="3053" y="5557"/>
                    <a:pt x="2866" y="5533"/>
                  </a:cubicBezTo>
                  <a:cubicBezTo>
                    <a:pt x="2822" y="5527"/>
                    <a:pt x="2779" y="5545"/>
                    <a:pt x="2751" y="5580"/>
                  </a:cubicBezTo>
                  <a:cubicBezTo>
                    <a:pt x="2393" y="6043"/>
                    <a:pt x="2393" y="6043"/>
                    <a:pt x="2393" y="6043"/>
                  </a:cubicBezTo>
                  <a:cubicBezTo>
                    <a:pt x="1639" y="5724"/>
                    <a:pt x="1639" y="5724"/>
                    <a:pt x="1639" y="5724"/>
                  </a:cubicBezTo>
                  <a:cubicBezTo>
                    <a:pt x="1723" y="5143"/>
                    <a:pt x="1723" y="5143"/>
                    <a:pt x="1723" y="5143"/>
                  </a:cubicBezTo>
                  <a:cubicBezTo>
                    <a:pt x="1729" y="5100"/>
                    <a:pt x="1712" y="5056"/>
                    <a:pt x="1677" y="50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8" name="Freeform 53"/>
            <p:cNvSpPr>
              <a:spLocks/>
            </p:cNvSpPr>
            <p:nvPr/>
          </p:nvSpPr>
          <p:spPr bwMode="auto">
            <a:xfrm>
              <a:off x="9228138" y="2663825"/>
              <a:ext cx="30163" cy="12700"/>
            </a:xfrm>
            <a:custGeom>
              <a:avLst/>
              <a:gdLst>
                <a:gd name="T0" fmla="*/ 466 w 591"/>
                <a:gd name="T1" fmla="*/ 0 h 249"/>
                <a:gd name="T2" fmla="*/ 125 w 591"/>
                <a:gd name="T3" fmla="*/ 0 h 249"/>
                <a:gd name="T4" fmla="*/ 0 w 591"/>
                <a:gd name="T5" fmla="*/ 125 h 249"/>
                <a:gd name="T6" fmla="*/ 125 w 591"/>
                <a:gd name="T7" fmla="*/ 249 h 249"/>
                <a:gd name="T8" fmla="*/ 466 w 591"/>
                <a:gd name="T9" fmla="*/ 249 h 249"/>
                <a:gd name="T10" fmla="*/ 591 w 591"/>
                <a:gd name="T11" fmla="*/ 125 h 249"/>
                <a:gd name="T12" fmla="*/ 466 w 591"/>
                <a:gd name="T1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1" h="249">
                  <a:moveTo>
                    <a:pt x="466" y="0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56" y="0"/>
                    <a:pt x="0" y="56"/>
                    <a:pt x="0" y="125"/>
                  </a:cubicBezTo>
                  <a:cubicBezTo>
                    <a:pt x="0" y="194"/>
                    <a:pt x="56" y="249"/>
                    <a:pt x="125" y="249"/>
                  </a:cubicBezTo>
                  <a:cubicBezTo>
                    <a:pt x="466" y="249"/>
                    <a:pt x="466" y="249"/>
                    <a:pt x="466" y="249"/>
                  </a:cubicBezTo>
                  <a:cubicBezTo>
                    <a:pt x="535" y="249"/>
                    <a:pt x="591" y="194"/>
                    <a:pt x="591" y="125"/>
                  </a:cubicBezTo>
                  <a:cubicBezTo>
                    <a:pt x="591" y="56"/>
                    <a:pt x="535" y="0"/>
                    <a:pt x="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9" name="Freeform 54"/>
            <p:cNvSpPr>
              <a:spLocks/>
            </p:cNvSpPr>
            <p:nvPr/>
          </p:nvSpPr>
          <p:spPr bwMode="auto">
            <a:xfrm>
              <a:off x="9172575" y="2554288"/>
              <a:ext cx="38100" cy="11113"/>
            </a:xfrm>
            <a:custGeom>
              <a:avLst/>
              <a:gdLst>
                <a:gd name="T0" fmla="*/ 642 w 767"/>
                <a:gd name="T1" fmla="*/ 0 h 250"/>
                <a:gd name="T2" fmla="*/ 125 w 767"/>
                <a:gd name="T3" fmla="*/ 0 h 250"/>
                <a:gd name="T4" fmla="*/ 0 w 767"/>
                <a:gd name="T5" fmla="*/ 125 h 250"/>
                <a:gd name="T6" fmla="*/ 125 w 767"/>
                <a:gd name="T7" fmla="*/ 250 h 250"/>
                <a:gd name="T8" fmla="*/ 642 w 767"/>
                <a:gd name="T9" fmla="*/ 250 h 250"/>
                <a:gd name="T10" fmla="*/ 767 w 767"/>
                <a:gd name="T11" fmla="*/ 125 h 250"/>
                <a:gd name="T12" fmla="*/ 642 w 767"/>
                <a:gd name="T1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7" h="250">
                  <a:moveTo>
                    <a:pt x="642" y="0"/>
                  </a:moveTo>
                  <a:cubicBezTo>
                    <a:pt x="125" y="0"/>
                    <a:pt x="125" y="0"/>
                    <a:pt x="125" y="0"/>
                  </a:cubicBezTo>
                  <a:cubicBezTo>
                    <a:pt x="56" y="0"/>
                    <a:pt x="0" y="56"/>
                    <a:pt x="0" y="125"/>
                  </a:cubicBezTo>
                  <a:cubicBezTo>
                    <a:pt x="0" y="194"/>
                    <a:pt x="56" y="250"/>
                    <a:pt x="125" y="250"/>
                  </a:cubicBezTo>
                  <a:cubicBezTo>
                    <a:pt x="642" y="250"/>
                    <a:pt x="642" y="250"/>
                    <a:pt x="642" y="250"/>
                  </a:cubicBezTo>
                  <a:cubicBezTo>
                    <a:pt x="711" y="250"/>
                    <a:pt x="767" y="194"/>
                    <a:pt x="767" y="125"/>
                  </a:cubicBezTo>
                  <a:cubicBezTo>
                    <a:pt x="767" y="56"/>
                    <a:pt x="711" y="0"/>
                    <a:pt x="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0" name="Freeform 55"/>
            <p:cNvSpPr>
              <a:spLocks/>
            </p:cNvSpPr>
            <p:nvPr/>
          </p:nvSpPr>
          <p:spPr bwMode="auto">
            <a:xfrm>
              <a:off x="9301163" y="2617788"/>
              <a:ext cx="260350" cy="103188"/>
            </a:xfrm>
            <a:custGeom>
              <a:avLst/>
              <a:gdLst>
                <a:gd name="T0" fmla="*/ 5142 w 5195"/>
                <a:gd name="T1" fmla="*/ 928 h 2052"/>
                <a:gd name="T2" fmla="*/ 3875 w 5195"/>
                <a:gd name="T3" fmla="*/ 30 h 2052"/>
                <a:gd name="T4" fmla="*/ 3745 w 5195"/>
                <a:gd name="T5" fmla="*/ 21 h 2052"/>
                <a:gd name="T6" fmla="*/ 3678 w 5195"/>
                <a:gd name="T7" fmla="*/ 132 h 2052"/>
                <a:gd name="T8" fmla="*/ 3678 w 5195"/>
                <a:gd name="T9" fmla="*/ 905 h 2052"/>
                <a:gd name="T10" fmla="*/ 125 w 5195"/>
                <a:gd name="T11" fmla="*/ 905 h 2052"/>
                <a:gd name="T12" fmla="*/ 0 w 5195"/>
                <a:gd name="T13" fmla="*/ 1030 h 2052"/>
                <a:gd name="T14" fmla="*/ 125 w 5195"/>
                <a:gd name="T15" fmla="*/ 1154 h 2052"/>
                <a:gd name="T16" fmla="*/ 3803 w 5195"/>
                <a:gd name="T17" fmla="*/ 1154 h 2052"/>
                <a:gd name="T18" fmla="*/ 3928 w 5195"/>
                <a:gd name="T19" fmla="*/ 1030 h 2052"/>
                <a:gd name="T20" fmla="*/ 3928 w 5195"/>
                <a:gd name="T21" fmla="*/ 1030 h 2052"/>
                <a:gd name="T22" fmla="*/ 3928 w 5195"/>
                <a:gd name="T23" fmla="*/ 1030 h 2052"/>
                <a:gd name="T24" fmla="*/ 3928 w 5195"/>
                <a:gd name="T25" fmla="*/ 374 h 2052"/>
                <a:gd name="T26" fmla="*/ 4854 w 5195"/>
                <a:gd name="T27" fmla="*/ 1030 h 2052"/>
                <a:gd name="T28" fmla="*/ 3731 w 5195"/>
                <a:gd name="T29" fmla="*/ 1825 h 2052"/>
                <a:gd name="T30" fmla="*/ 3701 w 5195"/>
                <a:gd name="T31" fmla="*/ 1999 h 2052"/>
                <a:gd name="T32" fmla="*/ 3803 w 5195"/>
                <a:gd name="T33" fmla="*/ 2052 h 2052"/>
                <a:gd name="T34" fmla="*/ 3875 w 5195"/>
                <a:gd name="T35" fmla="*/ 2029 h 2052"/>
                <a:gd name="T36" fmla="*/ 5142 w 5195"/>
                <a:gd name="T37" fmla="*/ 1131 h 2052"/>
                <a:gd name="T38" fmla="*/ 5195 w 5195"/>
                <a:gd name="T39" fmla="*/ 1030 h 2052"/>
                <a:gd name="T40" fmla="*/ 5142 w 5195"/>
                <a:gd name="T41" fmla="*/ 928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95" h="2052">
                  <a:moveTo>
                    <a:pt x="5142" y="928"/>
                  </a:moveTo>
                  <a:cubicBezTo>
                    <a:pt x="3875" y="30"/>
                    <a:pt x="3875" y="30"/>
                    <a:pt x="3875" y="30"/>
                  </a:cubicBezTo>
                  <a:cubicBezTo>
                    <a:pt x="3837" y="3"/>
                    <a:pt x="3787" y="0"/>
                    <a:pt x="3745" y="21"/>
                  </a:cubicBezTo>
                  <a:cubicBezTo>
                    <a:pt x="3704" y="43"/>
                    <a:pt x="3678" y="86"/>
                    <a:pt x="3678" y="132"/>
                  </a:cubicBezTo>
                  <a:cubicBezTo>
                    <a:pt x="3678" y="905"/>
                    <a:pt x="3678" y="905"/>
                    <a:pt x="3678" y="905"/>
                  </a:cubicBezTo>
                  <a:cubicBezTo>
                    <a:pt x="125" y="905"/>
                    <a:pt x="125" y="905"/>
                    <a:pt x="125" y="905"/>
                  </a:cubicBezTo>
                  <a:cubicBezTo>
                    <a:pt x="56" y="905"/>
                    <a:pt x="0" y="961"/>
                    <a:pt x="0" y="1030"/>
                  </a:cubicBezTo>
                  <a:cubicBezTo>
                    <a:pt x="0" y="1099"/>
                    <a:pt x="56" y="1154"/>
                    <a:pt x="125" y="1154"/>
                  </a:cubicBezTo>
                  <a:cubicBezTo>
                    <a:pt x="3803" y="1154"/>
                    <a:pt x="3803" y="1154"/>
                    <a:pt x="3803" y="1154"/>
                  </a:cubicBezTo>
                  <a:cubicBezTo>
                    <a:pt x="3872" y="1154"/>
                    <a:pt x="3928" y="1099"/>
                    <a:pt x="3928" y="1030"/>
                  </a:cubicBezTo>
                  <a:cubicBezTo>
                    <a:pt x="3928" y="1030"/>
                    <a:pt x="3928" y="1030"/>
                    <a:pt x="3928" y="1030"/>
                  </a:cubicBezTo>
                  <a:cubicBezTo>
                    <a:pt x="3928" y="1030"/>
                    <a:pt x="3928" y="1030"/>
                    <a:pt x="3928" y="1030"/>
                  </a:cubicBezTo>
                  <a:cubicBezTo>
                    <a:pt x="3928" y="374"/>
                    <a:pt x="3928" y="374"/>
                    <a:pt x="3928" y="374"/>
                  </a:cubicBezTo>
                  <a:cubicBezTo>
                    <a:pt x="4854" y="1030"/>
                    <a:pt x="4854" y="1030"/>
                    <a:pt x="4854" y="1030"/>
                  </a:cubicBezTo>
                  <a:cubicBezTo>
                    <a:pt x="3731" y="1825"/>
                    <a:pt x="3731" y="1825"/>
                    <a:pt x="3731" y="1825"/>
                  </a:cubicBezTo>
                  <a:cubicBezTo>
                    <a:pt x="3674" y="1865"/>
                    <a:pt x="3661" y="1943"/>
                    <a:pt x="3701" y="1999"/>
                  </a:cubicBezTo>
                  <a:cubicBezTo>
                    <a:pt x="3725" y="2033"/>
                    <a:pt x="3764" y="2052"/>
                    <a:pt x="3803" y="2052"/>
                  </a:cubicBezTo>
                  <a:cubicBezTo>
                    <a:pt x="3828" y="2052"/>
                    <a:pt x="3853" y="2044"/>
                    <a:pt x="3875" y="2029"/>
                  </a:cubicBezTo>
                  <a:cubicBezTo>
                    <a:pt x="5142" y="1131"/>
                    <a:pt x="5142" y="1131"/>
                    <a:pt x="5142" y="1131"/>
                  </a:cubicBezTo>
                  <a:cubicBezTo>
                    <a:pt x="5175" y="1108"/>
                    <a:pt x="5195" y="1070"/>
                    <a:pt x="5195" y="1030"/>
                  </a:cubicBezTo>
                  <a:cubicBezTo>
                    <a:pt x="5195" y="989"/>
                    <a:pt x="5175" y="951"/>
                    <a:pt x="5142" y="9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1" name="Freeform 56"/>
            <p:cNvSpPr>
              <a:spLocks/>
            </p:cNvSpPr>
            <p:nvPr/>
          </p:nvSpPr>
          <p:spPr bwMode="auto">
            <a:xfrm>
              <a:off x="9258300" y="2239963"/>
              <a:ext cx="26988" cy="12700"/>
            </a:xfrm>
            <a:custGeom>
              <a:avLst/>
              <a:gdLst>
                <a:gd name="T0" fmla="*/ 125 w 545"/>
                <a:gd name="T1" fmla="*/ 250 h 250"/>
                <a:gd name="T2" fmla="*/ 420 w 545"/>
                <a:gd name="T3" fmla="*/ 250 h 250"/>
                <a:gd name="T4" fmla="*/ 545 w 545"/>
                <a:gd name="T5" fmla="*/ 125 h 250"/>
                <a:gd name="T6" fmla="*/ 420 w 545"/>
                <a:gd name="T7" fmla="*/ 0 h 250"/>
                <a:gd name="T8" fmla="*/ 125 w 545"/>
                <a:gd name="T9" fmla="*/ 0 h 250"/>
                <a:gd name="T10" fmla="*/ 0 w 545"/>
                <a:gd name="T11" fmla="*/ 125 h 250"/>
                <a:gd name="T12" fmla="*/ 125 w 545"/>
                <a:gd name="T13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5" h="250">
                  <a:moveTo>
                    <a:pt x="125" y="250"/>
                  </a:moveTo>
                  <a:cubicBezTo>
                    <a:pt x="420" y="250"/>
                    <a:pt x="420" y="250"/>
                    <a:pt x="420" y="250"/>
                  </a:cubicBezTo>
                  <a:cubicBezTo>
                    <a:pt x="489" y="250"/>
                    <a:pt x="545" y="194"/>
                    <a:pt x="545" y="125"/>
                  </a:cubicBezTo>
                  <a:cubicBezTo>
                    <a:pt x="545" y="56"/>
                    <a:pt x="489" y="0"/>
                    <a:pt x="42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56" y="0"/>
                    <a:pt x="0" y="56"/>
                    <a:pt x="0" y="125"/>
                  </a:cubicBezTo>
                  <a:cubicBezTo>
                    <a:pt x="0" y="194"/>
                    <a:pt x="56" y="250"/>
                    <a:pt x="125" y="2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2" name="Freeform 57"/>
            <p:cNvSpPr>
              <a:spLocks/>
            </p:cNvSpPr>
            <p:nvPr/>
          </p:nvSpPr>
          <p:spPr bwMode="auto">
            <a:xfrm>
              <a:off x="9313863" y="2209800"/>
              <a:ext cx="123825" cy="74613"/>
            </a:xfrm>
            <a:custGeom>
              <a:avLst/>
              <a:gdLst>
                <a:gd name="T0" fmla="*/ 125 w 2488"/>
                <a:gd name="T1" fmla="*/ 864 h 1471"/>
                <a:gd name="T2" fmla="*/ 1506 w 2488"/>
                <a:gd name="T3" fmla="*/ 864 h 1471"/>
                <a:gd name="T4" fmla="*/ 1631 w 2488"/>
                <a:gd name="T5" fmla="*/ 739 h 1471"/>
                <a:gd name="T6" fmla="*/ 1631 w 2488"/>
                <a:gd name="T7" fmla="*/ 739 h 1471"/>
                <a:gd name="T8" fmla="*/ 1631 w 2488"/>
                <a:gd name="T9" fmla="*/ 739 h 1471"/>
                <a:gd name="T10" fmla="*/ 1631 w 2488"/>
                <a:gd name="T11" fmla="*/ 374 h 1471"/>
                <a:gd name="T12" fmla="*/ 2147 w 2488"/>
                <a:gd name="T13" fmla="*/ 739 h 1471"/>
                <a:gd name="T14" fmla="*/ 1434 w 2488"/>
                <a:gd name="T15" fmla="*/ 1244 h 1471"/>
                <a:gd name="T16" fmla="*/ 1404 w 2488"/>
                <a:gd name="T17" fmla="*/ 1418 h 1471"/>
                <a:gd name="T18" fmla="*/ 1506 w 2488"/>
                <a:gd name="T19" fmla="*/ 1471 h 1471"/>
                <a:gd name="T20" fmla="*/ 1578 w 2488"/>
                <a:gd name="T21" fmla="*/ 1448 h 1471"/>
                <a:gd name="T22" fmla="*/ 2435 w 2488"/>
                <a:gd name="T23" fmla="*/ 841 h 1471"/>
                <a:gd name="T24" fmla="*/ 2488 w 2488"/>
                <a:gd name="T25" fmla="*/ 739 h 1471"/>
                <a:gd name="T26" fmla="*/ 2435 w 2488"/>
                <a:gd name="T27" fmla="*/ 637 h 1471"/>
                <a:gd name="T28" fmla="*/ 1578 w 2488"/>
                <a:gd name="T29" fmla="*/ 30 h 1471"/>
                <a:gd name="T30" fmla="*/ 1448 w 2488"/>
                <a:gd name="T31" fmla="*/ 21 h 1471"/>
                <a:gd name="T32" fmla="*/ 1381 w 2488"/>
                <a:gd name="T33" fmla="*/ 132 h 1471"/>
                <a:gd name="T34" fmla="*/ 1381 w 2488"/>
                <a:gd name="T35" fmla="*/ 614 h 1471"/>
                <a:gd name="T36" fmla="*/ 125 w 2488"/>
                <a:gd name="T37" fmla="*/ 614 h 1471"/>
                <a:gd name="T38" fmla="*/ 0 w 2488"/>
                <a:gd name="T39" fmla="*/ 739 h 1471"/>
                <a:gd name="T40" fmla="*/ 125 w 2488"/>
                <a:gd name="T41" fmla="*/ 864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88" h="1471">
                  <a:moveTo>
                    <a:pt x="125" y="864"/>
                  </a:moveTo>
                  <a:cubicBezTo>
                    <a:pt x="1506" y="864"/>
                    <a:pt x="1506" y="864"/>
                    <a:pt x="1506" y="864"/>
                  </a:cubicBezTo>
                  <a:cubicBezTo>
                    <a:pt x="1575" y="864"/>
                    <a:pt x="1631" y="808"/>
                    <a:pt x="1631" y="739"/>
                  </a:cubicBezTo>
                  <a:cubicBezTo>
                    <a:pt x="1631" y="739"/>
                    <a:pt x="1631" y="739"/>
                    <a:pt x="1631" y="739"/>
                  </a:cubicBezTo>
                  <a:cubicBezTo>
                    <a:pt x="1631" y="739"/>
                    <a:pt x="1631" y="739"/>
                    <a:pt x="1631" y="739"/>
                  </a:cubicBezTo>
                  <a:cubicBezTo>
                    <a:pt x="1631" y="374"/>
                    <a:pt x="1631" y="374"/>
                    <a:pt x="1631" y="374"/>
                  </a:cubicBezTo>
                  <a:cubicBezTo>
                    <a:pt x="2147" y="739"/>
                    <a:pt x="2147" y="739"/>
                    <a:pt x="2147" y="739"/>
                  </a:cubicBezTo>
                  <a:cubicBezTo>
                    <a:pt x="1434" y="1244"/>
                    <a:pt x="1434" y="1244"/>
                    <a:pt x="1434" y="1244"/>
                  </a:cubicBezTo>
                  <a:cubicBezTo>
                    <a:pt x="1377" y="1284"/>
                    <a:pt x="1364" y="1362"/>
                    <a:pt x="1404" y="1418"/>
                  </a:cubicBezTo>
                  <a:cubicBezTo>
                    <a:pt x="1428" y="1452"/>
                    <a:pt x="1467" y="1471"/>
                    <a:pt x="1506" y="1471"/>
                  </a:cubicBezTo>
                  <a:cubicBezTo>
                    <a:pt x="1531" y="1471"/>
                    <a:pt x="1556" y="1463"/>
                    <a:pt x="1578" y="1448"/>
                  </a:cubicBezTo>
                  <a:cubicBezTo>
                    <a:pt x="2435" y="841"/>
                    <a:pt x="2435" y="841"/>
                    <a:pt x="2435" y="841"/>
                  </a:cubicBezTo>
                  <a:cubicBezTo>
                    <a:pt x="2468" y="817"/>
                    <a:pt x="2488" y="779"/>
                    <a:pt x="2488" y="739"/>
                  </a:cubicBezTo>
                  <a:cubicBezTo>
                    <a:pt x="2488" y="698"/>
                    <a:pt x="2468" y="660"/>
                    <a:pt x="2435" y="637"/>
                  </a:cubicBezTo>
                  <a:cubicBezTo>
                    <a:pt x="1578" y="30"/>
                    <a:pt x="1578" y="30"/>
                    <a:pt x="1578" y="30"/>
                  </a:cubicBezTo>
                  <a:cubicBezTo>
                    <a:pt x="1540" y="3"/>
                    <a:pt x="1490" y="0"/>
                    <a:pt x="1448" y="21"/>
                  </a:cubicBezTo>
                  <a:cubicBezTo>
                    <a:pt x="1407" y="43"/>
                    <a:pt x="1381" y="86"/>
                    <a:pt x="1381" y="132"/>
                  </a:cubicBezTo>
                  <a:cubicBezTo>
                    <a:pt x="1381" y="614"/>
                    <a:pt x="1381" y="614"/>
                    <a:pt x="1381" y="614"/>
                  </a:cubicBezTo>
                  <a:cubicBezTo>
                    <a:pt x="125" y="614"/>
                    <a:pt x="125" y="614"/>
                    <a:pt x="125" y="614"/>
                  </a:cubicBezTo>
                  <a:cubicBezTo>
                    <a:pt x="56" y="614"/>
                    <a:pt x="0" y="670"/>
                    <a:pt x="0" y="739"/>
                  </a:cubicBezTo>
                  <a:cubicBezTo>
                    <a:pt x="0" y="808"/>
                    <a:pt x="56" y="864"/>
                    <a:pt x="125" y="8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3" name="Freeform 58"/>
            <p:cNvSpPr>
              <a:spLocks/>
            </p:cNvSpPr>
            <p:nvPr/>
          </p:nvSpPr>
          <p:spPr bwMode="auto">
            <a:xfrm>
              <a:off x="9548813" y="2514600"/>
              <a:ext cx="112713" cy="90488"/>
            </a:xfrm>
            <a:custGeom>
              <a:avLst/>
              <a:gdLst>
                <a:gd name="T0" fmla="*/ 2180 w 2232"/>
                <a:gd name="T1" fmla="*/ 807 h 1810"/>
                <a:gd name="T2" fmla="*/ 1083 w 2232"/>
                <a:gd name="T3" fmla="*/ 30 h 1810"/>
                <a:gd name="T4" fmla="*/ 953 w 2232"/>
                <a:gd name="T5" fmla="*/ 21 h 1810"/>
                <a:gd name="T6" fmla="*/ 886 w 2232"/>
                <a:gd name="T7" fmla="*/ 132 h 1810"/>
                <a:gd name="T8" fmla="*/ 886 w 2232"/>
                <a:gd name="T9" fmla="*/ 779 h 1810"/>
                <a:gd name="T10" fmla="*/ 125 w 2232"/>
                <a:gd name="T11" fmla="*/ 779 h 1810"/>
                <a:gd name="T12" fmla="*/ 0 w 2232"/>
                <a:gd name="T13" fmla="*/ 904 h 1810"/>
                <a:gd name="T14" fmla="*/ 125 w 2232"/>
                <a:gd name="T15" fmla="*/ 1029 h 1810"/>
                <a:gd name="T16" fmla="*/ 975 w 2232"/>
                <a:gd name="T17" fmla="*/ 1029 h 1810"/>
                <a:gd name="T18" fmla="*/ 1010 w 2232"/>
                <a:gd name="T19" fmla="*/ 1034 h 1810"/>
                <a:gd name="T20" fmla="*/ 1135 w 2232"/>
                <a:gd name="T21" fmla="*/ 909 h 1810"/>
                <a:gd name="T22" fmla="*/ 1135 w 2232"/>
                <a:gd name="T23" fmla="*/ 374 h 1810"/>
                <a:gd name="T24" fmla="*/ 1891 w 2232"/>
                <a:gd name="T25" fmla="*/ 909 h 1810"/>
                <a:gd name="T26" fmla="*/ 938 w 2232"/>
                <a:gd name="T27" fmla="*/ 1584 h 1810"/>
                <a:gd name="T28" fmla="*/ 908 w 2232"/>
                <a:gd name="T29" fmla="*/ 1758 h 1810"/>
                <a:gd name="T30" fmla="*/ 1010 w 2232"/>
                <a:gd name="T31" fmla="*/ 1810 h 1810"/>
                <a:gd name="T32" fmla="*/ 1083 w 2232"/>
                <a:gd name="T33" fmla="*/ 1787 h 1810"/>
                <a:gd name="T34" fmla="*/ 2180 w 2232"/>
                <a:gd name="T35" fmla="*/ 1011 h 1810"/>
                <a:gd name="T36" fmla="*/ 2232 w 2232"/>
                <a:gd name="T37" fmla="*/ 909 h 1810"/>
                <a:gd name="T38" fmla="*/ 2180 w 2232"/>
                <a:gd name="T39" fmla="*/ 807 h 1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32" h="1810">
                  <a:moveTo>
                    <a:pt x="2180" y="807"/>
                  </a:moveTo>
                  <a:cubicBezTo>
                    <a:pt x="1083" y="30"/>
                    <a:pt x="1083" y="30"/>
                    <a:pt x="1083" y="30"/>
                  </a:cubicBezTo>
                  <a:cubicBezTo>
                    <a:pt x="1044" y="3"/>
                    <a:pt x="994" y="0"/>
                    <a:pt x="953" y="21"/>
                  </a:cubicBezTo>
                  <a:cubicBezTo>
                    <a:pt x="912" y="43"/>
                    <a:pt x="886" y="85"/>
                    <a:pt x="886" y="132"/>
                  </a:cubicBezTo>
                  <a:cubicBezTo>
                    <a:pt x="886" y="779"/>
                    <a:pt x="886" y="779"/>
                    <a:pt x="886" y="779"/>
                  </a:cubicBezTo>
                  <a:cubicBezTo>
                    <a:pt x="125" y="779"/>
                    <a:pt x="125" y="779"/>
                    <a:pt x="125" y="779"/>
                  </a:cubicBezTo>
                  <a:cubicBezTo>
                    <a:pt x="56" y="779"/>
                    <a:pt x="0" y="835"/>
                    <a:pt x="0" y="904"/>
                  </a:cubicBezTo>
                  <a:cubicBezTo>
                    <a:pt x="0" y="973"/>
                    <a:pt x="56" y="1029"/>
                    <a:pt x="125" y="1029"/>
                  </a:cubicBezTo>
                  <a:cubicBezTo>
                    <a:pt x="975" y="1029"/>
                    <a:pt x="975" y="1029"/>
                    <a:pt x="975" y="1029"/>
                  </a:cubicBezTo>
                  <a:cubicBezTo>
                    <a:pt x="986" y="1032"/>
                    <a:pt x="998" y="1034"/>
                    <a:pt x="1010" y="1034"/>
                  </a:cubicBezTo>
                  <a:cubicBezTo>
                    <a:pt x="1079" y="1034"/>
                    <a:pt x="1135" y="978"/>
                    <a:pt x="1135" y="909"/>
                  </a:cubicBezTo>
                  <a:cubicBezTo>
                    <a:pt x="1135" y="374"/>
                    <a:pt x="1135" y="374"/>
                    <a:pt x="1135" y="374"/>
                  </a:cubicBezTo>
                  <a:cubicBezTo>
                    <a:pt x="1891" y="909"/>
                    <a:pt x="1891" y="909"/>
                    <a:pt x="1891" y="909"/>
                  </a:cubicBezTo>
                  <a:cubicBezTo>
                    <a:pt x="938" y="1584"/>
                    <a:pt x="938" y="1584"/>
                    <a:pt x="938" y="1584"/>
                  </a:cubicBezTo>
                  <a:cubicBezTo>
                    <a:pt x="882" y="1623"/>
                    <a:pt x="869" y="1701"/>
                    <a:pt x="908" y="1758"/>
                  </a:cubicBezTo>
                  <a:cubicBezTo>
                    <a:pt x="933" y="1792"/>
                    <a:pt x="971" y="1810"/>
                    <a:pt x="1010" y="1810"/>
                  </a:cubicBezTo>
                  <a:cubicBezTo>
                    <a:pt x="1035" y="1810"/>
                    <a:pt x="1061" y="1803"/>
                    <a:pt x="1083" y="1787"/>
                  </a:cubicBezTo>
                  <a:cubicBezTo>
                    <a:pt x="2180" y="1011"/>
                    <a:pt x="2180" y="1011"/>
                    <a:pt x="2180" y="1011"/>
                  </a:cubicBezTo>
                  <a:cubicBezTo>
                    <a:pt x="2213" y="987"/>
                    <a:pt x="2232" y="949"/>
                    <a:pt x="2232" y="909"/>
                  </a:cubicBezTo>
                  <a:cubicBezTo>
                    <a:pt x="2232" y="868"/>
                    <a:pt x="2213" y="830"/>
                    <a:pt x="2180" y="8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4" name="Freeform 59"/>
            <p:cNvSpPr>
              <a:spLocks/>
            </p:cNvSpPr>
            <p:nvPr/>
          </p:nvSpPr>
          <p:spPr bwMode="auto">
            <a:xfrm>
              <a:off x="9491663" y="2332038"/>
              <a:ext cx="106363" cy="114300"/>
            </a:xfrm>
            <a:custGeom>
              <a:avLst/>
              <a:gdLst>
                <a:gd name="T0" fmla="*/ 1283 w 2108"/>
                <a:gd name="T1" fmla="*/ 2007 h 2257"/>
                <a:gd name="T2" fmla="*/ 1233 w 2108"/>
                <a:gd name="T3" fmla="*/ 2025 h 2257"/>
                <a:gd name="T4" fmla="*/ 1231 w 2108"/>
                <a:gd name="T5" fmla="*/ 2025 h 2257"/>
                <a:gd name="T6" fmla="*/ 1145 w 2108"/>
                <a:gd name="T7" fmla="*/ 2139 h 2257"/>
                <a:gd name="T8" fmla="*/ 1263 w 2108"/>
                <a:gd name="T9" fmla="*/ 2257 h 2257"/>
                <a:gd name="T10" fmla="*/ 1305 w 2108"/>
                <a:gd name="T11" fmla="*/ 2249 h 2257"/>
                <a:gd name="T12" fmla="*/ 1367 w 2108"/>
                <a:gd name="T13" fmla="*/ 2228 h 2257"/>
                <a:gd name="T14" fmla="*/ 1778 w 2108"/>
                <a:gd name="T15" fmla="*/ 1957 h 2257"/>
                <a:gd name="T16" fmla="*/ 2027 w 2108"/>
                <a:gd name="T17" fmla="*/ 1573 h 2257"/>
                <a:gd name="T18" fmla="*/ 2107 w 2108"/>
                <a:gd name="T19" fmla="*/ 1139 h 2257"/>
                <a:gd name="T20" fmla="*/ 2018 w 2108"/>
                <a:gd name="T21" fmla="*/ 707 h 2257"/>
                <a:gd name="T22" fmla="*/ 1760 w 2108"/>
                <a:gd name="T23" fmla="*/ 329 h 2257"/>
                <a:gd name="T24" fmla="*/ 1179 w 2108"/>
                <a:gd name="T25" fmla="*/ 22 h 2257"/>
                <a:gd name="T26" fmla="*/ 955 w 2108"/>
                <a:gd name="T27" fmla="*/ 0 h 2257"/>
                <a:gd name="T28" fmla="*/ 543 w 2108"/>
                <a:gd name="T29" fmla="*/ 76 h 2257"/>
                <a:gd name="T30" fmla="*/ 132 w 2108"/>
                <a:gd name="T31" fmla="*/ 347 h 2257"/>
                <a:gd name="T32" fmla="*/ 22 w 2108"/>
                <a:gd name="T33" fmla="*/ 477 h 2257"/>
                <a:gd name="T34" fmla="*/ 22 w 2108"/>
                <a:gd name="T35" fmla="*/ 477 h 2257"/>
                <a:gd name="T36" fmla="*/ 0 w 2108"/>
                <a:gd name="T37" fmla="*/ 545 h 2257"/>
                <a:gd name="T38" fmla="*/ 119 w 2108"/>
                <a:gd name="T39" fmla="*/ 663 h 2257"/>
                <a:gd name="T40" fmla="*/ 217 w 2108"/>
                <a:gd name="T41" fmla="*/ 611 h 2257"/>
                <a:gd name="T42" fmla="*/ 301 w 2108"/>
                <a:gd name="T43" fmla="*/ 512 h 2257"/>
                <a:gd name="T44" fmla="*/ 627 w 2108"/>
                <a:gd name="T45" fmla="*/ 297 h 2257"/>
                <a:gd name="T46" fmla="*/ 953 w 2108"/>
                <a:gd name="T47" fmla="*/ 237 h 2257"/>
                <a:gd name="T48" fmla="*/ 1595 w 2108"/>
                <a:gd name="T49" fmla="*/ 498 h 2257"/>
                <a:gd name="T50" fmla="*/ 1609 w 2108"/>
                <a:gd name="T51" fmla="*/ 1792 h 2257"/>
                <a:gd name="T52" fmla="*/ 1283 w 2108"/>
                <a:gd name="T53" fmla="*/ 2007 h 2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08" h="2257">
                  <a:moveTo>
                    <a:pt x="1283" y="2007"/>
                  </a:moveTo>
                  <a:cubicBezTo>
                    <a:pt x="1267" y="2013"/>
                    <a:pt x="1250" y="2019"/>
                    <a:pt x="1233" y="2025"/>
                  </a:cubicBezTo>
                  <a:cubicBezTo>
                    <a:pt x="1232" y="2025"/>
                    <a:pt x="1231" y="2025"/>
                    <a:pt x="1231" y="2025"/>
                  </a:cubicBezTo>
                  <a:cubicBezTo>
                    <a:pt x="1181" y="2039"/>
                    <a:pt x="1145" y="2085"/>
                    <a:pt x="1145" y="2139"/>
                  </a:cubicBezTo>
                  <a:cubicBezTo>
                    <a:pt x="1145" y="2204"/>
                    <a:pt x="1198" y="2257"/>
                    <a:pt x="1263" y="2257"/>
                  </a:cubicBezTo>
                  <a:cubicBezTo>
                    <a:pt x="1278" y="2257"/>
                    <a:pt x="1292" y="2254"/>
                    <a:pt x="1305" y="2249"/>
                  </a:cubicBezTo>
                  <a:cubicBezTo>
                    <a:pt x="1327" y="2242"/>
                    <a:pt x="1347" y="2235"/>
                    <a:pt x="1367" y="2228"/>
                  </a:cubicBezTo>
                  <a:cubicBezTo>
                    <a:pt x="1523" y="2168"/>
                    <a:pt x="1661" y="2077"/>
                    <a:pt x="1778" y="1957"/>
                  </a:cubicBezTo>
                  <a:cubicBezTo>
                    <a:pt x="1887" y="1846"/>
                    <a:pt x="1971" y="1717"/>
                    <a:pt x="2027" y="1573"/>
                  </a:cubicBezTo>
                  <a:cubicBezTo>
                    <a:pt x="2082" y="1435"/>
                    <a:pt x="2108" y="1289"/>
                    <a:pt x="2107" y="1139"/>
                  </a:cubicBezTo>
                  <a:cubicBezTo>
                    <a:pt x="2105" y="990"/>
                    <a:pt x="2075" y="844"/>
                    <a:pt x="2018" y="707"/>
                  </a:cubicBezTo>
                  <a:cubicBezTo>
                    <a:pt x="1958" y="565"/>
                    <a:pt x="1871" y="437"/>
                    <a:pt x="1760" y="329"/>
                  </a:cubicBezTo>
                  <a:cubicBezTo>
                    <a:pt x="1600" y="172"/>
                    <a:pt x="1399" y="66"/>
                    <a:pt x="1179" y="22"/>
                  </a:cubicBezTo>
                  <a:cubicBezTo>
                    <a:pt x="1106" y="8"/>
                    <a:pt x="1030" y="0"/>
                    <a:pt x="955" y="0"/>
                  </a:cubicBezTo>
                  <a:cubicBezTo>
                    <a:pt x="813" y="0"/>
                    <a:pt x="675" y="26"/>
                    <a:pt x="543" y="76"/>
                  </a:cubicBezTo>
                  <a:cubicBezTo>
                    <a:pt x="387" y="136"/>
                    <a:pt x="249" y="227"/>
                    <a:pt x="132" y="347"/>
                  </a:cubicBezTo>
                  <a:cubicBezTo>
                    <a:pt x="92" y="387"/>
                    <a:pt x="55" y="431"/>
                    <a:pt x="22" y="477"/>
                  </a:cubicBezTo>
                  <a:cubicBezTo>
                    <a:pt x="22" y="477"/>
                    <a:pt x="22" y="477"/>
                    <a:pt x="22" y="477"/>
                  </a:cubicBezTo>
                  <a:cubicBezTo>
                    <a:pt x="8" y="497"/>
                    <a:pt x="0" y="520"/>
                    <a:pt x="0" y="545"/>
                  </a:cubicBezTo>
                  <a:cubicBezTo>
                    <a:pt x="0" y="610"/>
                    <a:pt x="53" y="663"/>
                    <a:pt x="119" y="663"/>
                  </a:cubicBezTo>
                  <a:cubicBezTo>
                    <a:pt x="160" y="663"/>
                    <a:pt x="196" y="643"/>
                    <a:pt x="217" y="611"/>
                  </a:cubicBezTo>
                  <a:cubicBezTo>
                    <a:pt x="242" y="576"/>
                    <a:pt x="271" y="543"/>
                    <a:pt x="301" y="512"/>
                  </a:cubicBezTo>
                  <a:cubicBezTo>
                    <a:pt x="394" y="417"/>
                    <a:pt x="504" y="344"/>
                    <a:pt x="627" y="297"/>
                  </a:cubicBezTo>
                  <a:cubicBezTo>
                    <a:pt x="732" y="257"/>
                    <a:pt x="841" y="237"/>
                    <a:pt x="953" y="237"/>
                  </a:cubicBezTo>
                  <a:cubicBezTo>
                    <a:pt x="1195" y="237"/>
                    <a:pt x="1423" y="329"/>
                    <a:pt x="1595" y="498"/>
                  </a:cubicBezTo>
                  <a:cubicBezTo>
                    <a:pt x="1956" y="851"/>
                    <a:pt x="1962" y="1431"/>
                    <a:pt x="1609" y="1792"/>
                  </a:cubicBezTo>
                  <a:cubicBezTo>
                    <a:pt x="1516" y="1887"/>
                    <a:pt x="1406" y="1960"/>
                    <a:pt x="1283" y="200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5" name="Freeform 60"/>
            <p:cNvSpPr>
              <a:spLocks/>
            </p:cNvSpPr>
            <p:nvPr/>
          </p:nvSpPr>
          <p:spPr bwMode="auto">
            <a:xfrm>
              <a:off x="9461500" y="2281238"/>
              <a:ext cx="187325" cy="209550"/>
            </a:xfrm>
            <a:custGeom>
              <a:avLst/>
              <a:gdLst>
                <a:gd name="T0" fmla="*/ 207 w 3711"/>
                <a:gd name="T1" fmla="*/ 781 h 4166"/>
                <a:gd name="T2" fmla="*/ 656 w 3711"/>
                <a:gd name="T3" fmla="*/ 822 h 4166"/>
                <a:gd name="T4" fmla="*/ 774 w 3711"/>
                <a:gd name="T5" fmla="*/ 821 h 4166"/>
                <a:gd name="T6" fmla="*/ 1192 w 3711"/>
                <a:gd name="T7" fmla="*/ 593 h 4166"/>
                <a:gd name="T8" fmla="*/ 1769 w 3711"/>
                <a:gd name="T9" fmla="*/ 237 h 4166"/>
                <a:gd name="T10" fmla="*/ 1949 w 3711"/>
                <a:gd name="T11" fmla="*/ 668 h 4166"/>
                <a:gd name="T12" fmla="*/ 2345 w 3711"/>
                <a:gd name="T13" fmla="*/ 819 h 4166"/>
                <a:gd name="T14" fmla="*/ 2716 w 3711"/>
                <a:gd name="T15" fmla="*/ 617 h 4166"/>
                <a:gd name="T16" fmla="*/ 3062 w 3711"/>
                <a:gd name="T17" fmla="*/ 956 h 4166"/>
                <a:gd name="T18" fmla="*/ 2887 w 3711"/>
                <a:gd name="T19" fmla="*/ 1273 h 4166"/>
                <a:gd name="T20" fmla="*/ 3031 w 3711"/>
                <a:gd name="T21" fmla="*/ 1727 h 4166"/>
                <a:gd name="T22" fmla="*/ 3467 w 3711"/>
                <a:gd name="T23" fmla="*/ 1896 h 4166"/>
                <a:gd name="T24" fmla="*/ 3168 w 3711"/>
                <a:gd name="T25" fmla="*/ 2469 h 4166"/>
                <a:gd name="T26" fmla="*/ 3124 w 3711"/>
                <a:gd name="T27" fmla="*/ 2481 h 4166"/>
                <a:gd name="T28" fmla="*/ 3041 w 3711"/>
                <a:gd name="T29" fmla="*/ 2566 h 4166"/>
                <a:gd name="T30" fmla="*/ 2907 w 3711"/>
                <a:gd name="T31" fmla="*/ 3023 h 4166"/>
                <a:gd name="T32" fmla="*/ 2750 w 3711"/>
                <a:gd name="T33" fmla="*/ 3683 h 4166"/>
                <a:gd name="T34" fmla="*/ 2377 w 3711"/>
                <a:gd name="T35" fmla="*/ 3489 h 4166"/>
                <a:gd name="T36" fmla="*/ 1982 w 3711"/>
                <a:gd name="T37" fmla="*/ 3648 h 4166"/>
                <a:gd name="T38" fmla="*/ 1829 w 3711"/>
                <a:gd name="T39" fmla="*/ 4017 h 4166"/>
                <a:gd name="T40" fmla="*/ 1825 w 3711"/>
                <a:gd name="T41" fmla="*/ 4048 h 4166"/>
                <a:gd name="T42" fmla="*/ 2053 w 3711"/>
                <a:gd name="T43" fmla="*/ 4092 h 4166"/>
                <a:gd name="T44" fmla="*/ 2113 w 3711"/>
                <a:gd name="T45" fmla="*/ 3855 h 4166"/>
                <a:gd name="T46" fmla="*/ 2678 w 3711"/>
                <a:gd name="T47" fmla="*/ 3914 h 4166"/>
                <a:gd name="T48" fmla="*/ 2762 w 3711"/>
                <a:gd name="T49" fmla="*/ 3936 h 4166"/>
                <a:gd name="T50" fmla="*/ 2884 w 3711"/>
                <a:gd name="T51" fmla="*/ 3885 h 4166"/>
                <a:gd name="T52" fmla="*/ 3321 w 3711"/>
                <a:gd name="T53" fmla="*/ 3256 h 4166"/>
                <a:gd name="T54" fmla="*/ 3254 w 3711"/>
                <a:gd name="T55" fmla="*/ 2691 h 4166"/>
                <a:gd name="T56" fmla="*/ 3710 w 3711"/>
                <a:gd name="T57" fmla="*/ 2433 h 4166"/>
                <a:gd name="T58" fmla="*/ 3574 w 3711"/>
                <a:gd name="T59" fmla="*/ 1679 h 4166"/>
                <a:gd name="T60" fmla="*/ 3125 w 3711"/>
                <a:gd name="T61" fmla="*/ 1332 h 4166"/>
                <a:gd name="T62" fmla="*/ 3267 w 3711"/>
                <a:gd name="T63" fmla="*/ 824 h 4166"/>
                <a:gd name="T64" fmla="*/ 2845 w 3711"/>
                <a:gd name="T65" fmla="*/ 412 h 4166"/>
                <a:gd name="T66" fmla="*/ 2725 w 3711"/>
                <a:gd name="T67" fmla="*/ 363 h 4166"/>
                <a:gd name="T68" fmla="*/ 2445 w 3711"/>
                <a:gd name="T69" fmla="*/ 502 h 4166"/>
                <a:gd name="T70" fmla="*/ 2341 w 3711"/>
                <a:gd name="T71" fmla="*/ 566 h 4166"/>
                <a:gd name="T72" fmla="*/ 1983 w 3711"/>
                <a:gd name="T73" fmla="*/ 125 h 4166"/>
                <a:gd name="T74" fmla="*/ 1227 w 3711"/>
                <a:gd name="T75" fmla="*/ 6 h 4166"/>
                <a:gd name="T76" fmla="*/ 979 w 3711"/>
                <a:gd name="T77" fmla="*/ 471 h 4166"/>
                <a:gd name="T78" fmla="*/ 414 w 3711"/>
                <a:gd name="T79" fmla="*/ 412 h 4166"/>
                <a:gd name="T80" fmla="*/ 209 w 3711"/>
                <a:gd name="T81" fmla="*/ 441 h 4166"/>
                <a:gd name="T82" fmla="*/ 30 w 3711"/>
                <a:gd name="T83" fmla="*/ 624 h 4166"/>
                <a:gd name="T84" fmla="*/ 28 w 3711"/>
                <a:gd name="T85" fmla="*/ 626 h 4166"/>
                <a:gd name="T86" fmla="*/ 118 w 3711"/>
                <a:gd name="T87" fmla="*/ 821 h 4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711" h="4166">
                  <a:moveTo>
                    <a:pt x="118" y="821"/>
                  </a:moveTo>
                  <a:cubicBezTo>
                    <a:pt x="154" y="821"/>
                    <a:pt x="185" y="805"/>
                    <a:pt x="207" y="781"/>
                  </a:cubicBezTo>
                  <a:cubicBezTo>
                    <a:pt x="342" y="643"/>
                    <a:pt x="342" y="643"/>
                    <a:pt x="342" y="643"/>
                  </a:cubicBezTo>
                  <a:cubicBezTo>
                    <a:pt x="656" y="822"/>
                    <a:pt x="656" y="822"/>
                    <a:pt x="656" y="822"/>
                  </a:cubicBezTo>
                  <a:cubicBezTo>
                    <a:pt x="674" y="832"/>
                    <a:pt x="694" y="837"/>
                    <a:pt x="715" y="837"/>
                  </a:cubicBezTo>
                  <a:cubicBezTo>
                    <a:pt x="735" y="837"/>
                    <a:pt x="756" y="832"/>
                    <a:pt x="774" y="821"/>
                  </a:cubicBezTo>
                  <a:cubicBezTo>
                    <a:pt x="879" y="760"/>
                    <a:pt x="993" y="712"/>
                    <a:pt x="1110" y="678"/>
                  </a:cubicBezTo>
                  <a:cubicBezTo>
                    <a:pt x="1150" y="666"/>
                    <a:pt x="1182" y="634"/>
                    <a:pt x="1192" y="593"/>
                  </a:cubicBezTo>
                  <a:cubicBezTo>
                    <a:pt x="1280" y="242"/>
                    <a:pt x="1280" y="242"/>
                    <a:pt x="1280" y="242"/>
                  </a:cubicBezTo>
                  <a:cubicBezTo>
                    <a:pt x="1769" y="237"/>
                    <a:pt x="1769" y="237"/>
                    <a:pt x="1769" y="237"/>
                  </a:cubicBezTo>
                  <a:cubicBezTo>
                    <a:pt x="1865" y="586"/>
                    <a:pt x="1865" y="586"/>
                    <a:pt x="1865" y="586"/>
                  </a:cubicBezTo>
                  <a:cubicBezTo>
                    <a:pt x="1877" y="626"/>
                    <a:pt x="1908" y="658"/>
                    <a:pt x="1949" y="668"/>
                  </a:cubicBezTo>
                  <a:cubicBezTo>
                    <a:pt x="2067" y="700"/>
                    <a:pt x="2181" y="746"/>
                    <a:pt x="2289" y="805"/>
                  </a:cubicBezTo>
                  <a:cubicBezTo>
                    <a:pt x="2306" y="814"/>
                    <a:pt x="2325" y="819"/>
                    <a:pt x="2345" y="819"/>
                  </a:cubicBezTo>
                  <a:cubicBezTo>
                    <a:pt x="2367" y="819"/>
                    <a:pt x="2388" y="813"/>
                    <a:pt x="2406" y="802"/>
                  </a:cubicBezTo>
                  <a:cubicBezTo>
                    <a:pt x="2716" y="617"/>
                    <a:pt x="2716" y="617"/>
                    <a:pt x="2716" y="617"/>
                  </a:cubicBezTo>
                  <a:cubicBezTo>
                    <a:pt x="2855" y="753"/>
                    <a:pt x="2855" y="753"/>
                    <a:pt x="2855" y="753"/>
                  </a:cubicBezTo>
                  <a:cubicBezTo>
                    <a:pt x="3062" y="956"/>
                    <a:pt x="3062" y="956"/>
                    <a:pt x="3062" y="956"/>
                  </a:cubicBezTo>
                  <a:cubicBezTo>
                    <a:pt x="3063" y="957"/>
                    <a:pt x="3064" y="957"/>
                    <a:pt x="3065" y="958"/>
                  </a:cubicBezTo>
                  <a:cubicBezTo>
                    <a:pt x="2887" y="1273"/>
                    <a:pt x="2887" y="1273"/>
                    <a:pt x="2887" y="1273"/>
                  </a:cubicBezTo>
                  <a:cubicBezTo>
                    <a:pt x="2866" y="1309"/>
                    <a:pt x="2866" y="1354"/>
                    <a:pt x="2887" y="1390"/>
                  </a:cubicBezTo>
                  <a:cubicBezTo>
                    <a:pt x="2948" y="1496"/>
                    <a:pt x="2997" y="1609"/>
                    <a:pt x="3031" y="1727"/>
                  </a:cubicBezTo>
                  <a:cubicBezTo>
                    <a:pt x="3043" y="1767"/>
                    <a:pt x="3076" y="1798"/>
                    <a:pt x="3116" y="1808"/>
                  </a:cubicBezTo>
                  <a:cubicBezTo>
                    <a:pt x="3467" y="1896"/>
                    <a:pt x="3467" y="1896"/>
                    <a:pt x="3467" y="1896"/>
                  </a:cubicBezTo>
                  <a:cubicBezTo>
                    <a:pt x="3473" y="2385"/>
                    <a:pt x="3473" y="2385"/>
                    <a:pt x="3473" y="2385"/>
                  </a:cubicBezTo>
                  <a:cubicBezTo>
                    <a:pt x="3168" y="2469"/>
                    <a:pt x="3168" y="2469"/>
                    <a:pt x="3168" y="2469"/>
                  </a:cubicBezTo>
                  <a:cubicBezTo>
                    <a:pt x="3166" y="2470"/>
                    <a:pt x="3163" y="2471"/>
                    <a:pt x="3161" y="2471"/>
                  </a:cubicBezTo>
                  <a:cubicBezTo>
                    <a:pt x="3124" y="2481"/>
                    <a:pt x="3124" y="2481"/>
                    <a:pt x="3124" y="2481"/>
                  </a:cubicBezTo>
                  <a:cubicBezTo>
                    <a:pt x="3096" y="2489"/>
                    <a:pt x="3073" y="2506"/>
                    <a:pt x="3057" y="2530"/>
                  </a:cubicBezTo>
                  <a:cubicBezTo>
                    <a:pt x="3050" y="2541"/>
                    <a:pt x="3044" y="2553"/>
                    <a:pt x="3041" y="2566"/>
                  </a:cubicBezTo>
                  <a:cubicBezTo>
                    <a:pt x="3009" y="2684"/>
                    <a:pt x="2963" y="2798"/>
                    <a:pt x="2905" y="2905"/>
                  </a:cubicBezTo>
                  <a:cubicBezTo>
                    <a:pt x="2885" y="2942"/>
                    <a:pt x="2885" y="2987"/>
                    <a:pt x="2907" y="3023"/>
                  </a:cubicBezTo>
                  <a:cubicBezTo>
                    <a:pt x="3092" y="3333"/>
                    <a:pt x="3092" y="3333"/>
                    <a:pt x="3092" y="3333"/>
                  </a:cubicBezTo>
                  <a:cubicBezTo>
                    <a:pt x="2750" y="3683"/>
                    <a:pt x="2750" y="3683"/>
                    <a:pt x="2750" y="3683"/>
                  </a:cubicBezTo>
                  <a:cubicBezTo>
                    <a:pt x="2436" y="3504"/>
                    <a:pt x="2436" y="3504"/>
                    <a:pt x="2436" y="3504"/>
                  </a:cubicBezTo>
                  <a:cubicBezTo>
                    <a:pt x="2418" y="3494"/>
                    <a:pt x="2398" y="3489"/>
                    <a:pt x="2377" y="3489"/>
                  </a:cubicBezTo>
                  <a:cubicBezTo>
                    <a:pt x="2357" y="3489"/>
                    <a:pt x="2336" y="3494"/>
                    <a:pt x="2318" y="3505"/>
                  </a:cubicBezTo>
                  <a:cubicBezTo>
                    <a:pt x="2213" y="3566"/>
                    <a:pt x="2099" y="3614"/>
                    <a:pt x="1982" y="3648"/>
                  </a:cubicBezTo>
                  <a:cubicBezTo>
                    <a:pt x="1942" y="3660"/>
                    <a:pt x="1911" y="3693"/>
                    <a:pt x="1900" y="3733"/>
                  </a:cubicBezTo>
                  <a:cubicBezTo>
                    <a:pt x="1829" y="4017"/>
                    <a:pt x="1829" y="4017"/>
                    <a:pt x="1829" y="4017"/>
                  </a:cubicBezTo>
                  <a:cubicBezTo>
                    <a:pt x="1828" y="4019"/>
                    <a:pt x="1828" y="4021"/>
                    <a:pt x="1828" y="4023"/>
                  </a:cubicBezTo>
                  <a:cubicBezTo>
                    <a:pt x="1826" y="4031"/>
                    <a:pt x="1825" y="4039"/>
                    <a:pt x="1825" y="4048"/>
                  </a:cubicBezTo>
                  <a:cubicBezTo>
                    <a:pt x="1825" y="4113"/>
                    <a:pt x="1878" y="4166"/>
                    <a:pt x="1943" y="4166"/>
                  </a:cubicBezTo>
                  <a:cubicBezTo>
                    <a:pt x="1993" y="4166"/>
                    <a:pt x="2036" y="4135"/>
                    <a:pt x="2053" y="4092"/>
                  </a:cubicBezTo>
                  <a:cubicBezTo>
                    <a:pt x="2056" y="4085"/>
                    <a:pt x="2058" y="4079"/>
                    <a:pt x="2059" y="4076"/>
                  </a:cubicBezTo>
                  <a:cubicBezTo>
                    <a:pt x="2113" y="3855"/>
                    <a:pt x="2113" y="3855"/>
                    <a:pt x="2113" y="3855"/>
                  </a:cubicBezTo>
                  <a:cubicBezTo>
                    <a:pt x="2204" y="3824"/>
                    <a:pt x="2292" y="3787"/>
                    <a:pt x="2377" y="3742"/>
                  </a:cubicBezTo>
                  <a:cubicBezTo>
                    <a:pt x="2678" y="3914"/>
                    <a:pt x="2678" y="3914"/>
                    <a:pt x="2678" y="3914"/>
                  </a:cubicBezTo>
                  <a:cubicBezTo>
                    <a:pt x="2704" y="3928"/>
                    <a:pt x="2733" y="3936"/>
                    <a:pt x="2762" y="3936"/>
                  </a:cubicBezTo>
                  <a:cubicBezTo>
                    <a:pt x="2762" y="3936"/>
                    <a:pt x="2762" y="3936"/>
                    <a:pt x="2762" y="3936"/>
                  </a:cubicBezTo>
                  <a:cubicBezTo>
                    <a:pt x="2807" y="3936"/>
                    <a:pt x="2851" y="3917"/>
                    <a:pt x="2883" y="3885"/>
                  </a:cubicBezTo>
                  <a:cubicBezTo>
                    <a:pt x="2883" y="3885"/>
                    <a:pt x="2883" y="3885"/>
                    <a:pt x="2884" y="3885"/>
                  </a:cubicBezTo>
                  <a:cubicBezTo>
                    <a:pt x="3297" y="3462"/>
                    <a:pt x="3297" y="3462"/>
                    <a:pt x="3297" y="3462"/>
                  </a:cubicBezTo>
                  <a:cubicBezTo>
                    <a:pt x="3351" y="3407"/>
                    <a:pt x="3361" y="3322"/>
                    <a:pt x="3321" y="3256"/>
                  </a:cubicBezTo>
                  <a:cubicBezTo>
                    <a:pt x="3143" y="2958"/>
                    <a:pt x="3143" y="2958"/>
                    <a:pt x="3143" y="2958"/>
                  </a:cubicBezTo>
                  <a:cubicBezTo>
                    <a:pt x="3190" y="2865"/>
                    <a:pt x="3227" y="2775"/>
                    <a:pt x="3254" y="2691"/>
                  </a:cubicBezTo>
                  <a:cubicBezTo>
                    <a:pt x="3585" y="2599"/>
                    <a:pt x="3585" y="2599"/>
                    <a:pt x="3585" y="2599"/>
                  </a:cubicBezTo>
                  <a:cubicBezTo>
                    <a:pt x="3659" y="2579"/>
                    <a:pt x="3711" y="2510"/>
                    <a:pt x="3710" y="2433"/>
                  </a:cubicBezTo>
                  <a:cubicBezTo>
                    <a:pt x="3703" y="1842"/>
                    <a:pt x="3703" y="1842"/>
                    <a:pt x="3703" y="1842"/>
                  </a:cubicBezTo>
                  <a:cubicBezTo>
                    <a:pt x="3702" y="1765"/>
                    <a:pt x="3649" y="1698"/>
                    <a:pt x="3574" y="1679"/>
                  </a:cubicBezTo>
                  <a:cubicBezTo>
                    <a:pt x="3238" y="1595"/>
                    <a:pt x="3238" y="1595"/>
                    <a:pt x="3238" y="1595"/>
                  </a:cubicBezTo>
                  <a:cubicBezTo>
                    <a:pt x="3207" y="1504"/>
                    <a:pt x="3169" y="1416"/>
                    <a:pt x="3125" y="1332"/>
                  </a:cubicBezTo>
                  <a:cubicBezTo>
                    <a:pt x="3296" y="1030"/>
                    <a:pt x="3296" y="1030"/>
                    <a:pt x="3296" y="1030"/>
                  </a:cubicBezTo>
                  <a:cubicBezTo>
                    <a:pt x="3334" y="963"/>
                    <a:pt x="3322" y="878"/>
                    <a:pt x="3267" y="824"/>
                  </a:cubicBezTo>
                  <a:cubicBezTo>
                    <a:pt x="3040" y="603"/>
                    <a:pt x="3040" y="603"/>
                    <a:pt x="3040" y="603"/>
                  </a:cubicBezTo>
                  <a:cubicBezTo>
                    <a:pt x="2845" y="412"/>
                    <a:pt x="2845" y="412"/>
                    <a:pt x="2845" y="412"/>
                  </a:cubicBezTo>
                  <a:cubicBezTo>
                    <a:pt x="2830" y="397"/>
                    <a:pt x="2812" y="385"/>
                    <a:pt x="2792" y="377"/>
                  </a:cubicBezTo>
                  <a:cubicBezTo>
                    <a:pt x="2771" y="368"/>
                    <a:pt x="2748" y="363"/>
                    <a:pt x="2725" y="363"/>
                  </a:cubicBezTo>
                  <a:cubicBezTo>
                    <a:pt x="2694" y="363"/>
                    <a:pt x="2664" y="371"/>
                    <a:pt x="2637" y="387"/>
                  </a:cubicBezTo>
                  <a:cubicBezTo>
                    <a:pt x="2445" y="502"/>
                    <a:pt x="2445" y="502"/>
                    <a:pt x="2445" y="502"/>
                  </a:cubicBezTo>
                  <a:cubicBezTo>
                    <a:pt x="2443" y="504"/>
                    <a:pt x="2441" y="505"/>
                    <a:pt x="2439" y="507"/>
                  </a:cubicBezTo>
                  <a:cubicBezTo>
                    <a:pt x="2341" y="566"/>
                    <a:pt x="2341" y="566"/>
                    <a:pt x="2341" y="566"/>
                  </a:cubicBezTo>
                  <a:cubicBezTo>
                    <a:pt x="2256" y="523"/>
                    <a:pt x="2167" y="487"/>
                    <a:pt x="2076" y="459"/>
                  </a:cubicBezTo>
                  <a:cubicBezTo>
                    <a:pt x="1983" y="125"/>
                    <a:pt x="1983" y="125"/>
                    <a:pt x="1983" y="125"/>
                  </a:cubicBezTo>
                  <a:cubicBezTo>
                    <a:pt x="1963" y="51"/>
                    <a:pt x="1896" y="0"/>
                    <a:pt x="1820" y="0"/>
                  </a:cubicBezTo>
                  <a:cubicBezTo>
                    <a:pt x="1227" y="6"/>
                    <a:pt x="1227" y="6"/>
                    <a:pt x="1227" y="6"/>
                  </a:cubicBezTo>
                  <a:cubicBezTo>
                    <a:pt x="1149" y="7"/>
                    <a:pt x="1082" y="60"/>
                    <a:pt x="1064" y="135"/>
                  </a:cubicBezTo>
                  <a:cubicBezTo>
                    <a:pt x="979" y="471"/>
                    <a:pt x="979" y="471"/>
                    <a:pt x="979" y="471"/>
                  </a:cubicBezTo>
                  <a:cubicBezTo>
                    <a:pt x="888" y="502"/>
                    <a:pt x="800" y="539"/>
                    <a:pt x="716" y="584"/>
                  </a:cubicBezTo>
                  <a:cubicBezTo>
                    <a:pt x="414" y="412"/>
                    <a:pt x="414" y="412"/>
                    <a:pt x="414" y="412"/>
                  </a:cubicBezTo>
                  <a:cubicBezTo>
                    <a:pt x="388" y="398"/>
                    <a:pt x="359" y="390"/>
                    <a:pt x="330" y="390"/>
                  </a:cubicBezTo>
                  <a:cubicBezTo>
                    <a:pt x="285" y="390"/>
                    <a:pt x="240" y="409"/>
                    <a:pt x="209" y="441"/>
                  </a:cubicBezTo>
                  <a:cubicBezTo>
                    <a:pt x="37" y="617"/>
                    <a:pt x="37" y="617"/>
                    <a:pt x="37" y="617"/>
                  </a:cubicBezTo>
                  <a:cubicBezTo>
                    <a:pt x="34" y="619"/>
                    <a:pt x="32" y="621"/>
                    <a:pt x="30" y="624"/>
                  </a:cubicBezTo>
                  <a:cubicBezTo>
                    <a:pt x="30" y="624"/>
                    <a:pt x="30" y="624"/>
                    <a:pt x="30" y="624"/>
                  </a:cubicBezTo>
                  <a:cubicBezTo>
                    <a:pt x="30" y="624"/>
                    <a:pt x="29" y="625"/>
                    <a:pt x="28" y="626"/>
                  </a:cubicBezTo>
                  <a:cubicBezTo>
                    <a:pt x="11" y="647"/>
                    <a:pt x="0" y="673"/>
                    <a:pt x="0" y="703"/>
                  </a:cubicBezTo>
                  <a:cubicBezTo>
                    <a:pt x="0" y="768"/>
                    <a:pt x="53" y="821"/>
                    <a:pt x="118" y="8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6" name="Freeform 61"/>
            <p:cNvSpPr>
              <a:spLocks/>
            </p:cNvSpPr>
            <p:nvPr/>
          </p:nvSpPr>
          <p:spPr bwMode="auto">
            <a:xfrm>
              <a:off x="9185275" y="2344738"/>
              <a:ext cx="31750" cy="12700"/>
            </a:xfrm>
            <a:custGeom>
              <a:avLst/>
              <a:gdLst>
                <a:gd name="T0" fmla="*/ 508 w 633"/>
                <a:gd name="T1" fmla="*/ 0 h 249"/>
                <a:gd name="T2" fmla="*/ 124 w 633"/>
                <a:gd name="T3" fmla="*/ 0 h 249"/>
                <a:gd name="T4" fmla="*/ 0 w 633"/>
                <a:gd name="T5" fmla="*/ 125 h 249"/>
                <a:gd name="T6" fmla="*/ 124 w 633"/>
                <a:gd name="T7" fmla="*/ 249 h 249"/>
                <a:gd name="T8" fmla="*/ 508 w 633"/>
                <a:gd name="T9" fmla="*/ 249 h 249"/>
                <a:gd name="T10" fmla="*/ 633 w 633"/>
                <a:gd name="T11" fmla="*/ 125 h 249"/>
                <a:gd name="T12" fmla="*/ 508 w 633"/>
                <a:gd name="T13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3" h="249">
                  <a:moveTo>
                    <a:pt x="508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55" y="0"/>
                    <a:pt x="0" y="56"/>
                    <a:pt x="0" y="125"/>
                  </a:cubicBezTo>
                  <a:cubicBezTo>
                    <a:pt x="0" y="194"/>
                    <a:pt x="55" y="249"/>
                    <a:pt x="124" y="249"/>
                  </a:cubicBezTo>
                  <a:cubicBezTo>
                    <a:pt x="508" y="249"/>
                    <a:pt x="508" y="249"/>
                    <a:pt x="508" y="249"/>
                  </a:cubicBezTo>
                  <a:cubicBezTo>
                    <a:pt x="577" y="249"/>
                    <a:pt x="633" y="194"/>
                    <a:pt x="633" y="125"/>
                  </a:cubicBezTo>
                  <a:cubicBezTo>
                    <a:pt x="633" y="56"/>
                    <a:pt x="577" y="0"/>
                    <a:pt x="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35289" y="2963571"/>
            <a:ext cx="503414" cy="560029"/>
            <a:chOff x="477838" y="2855913"/>
            <a:chExt cx="522287" cy="581025"/>
          </a:xfrm>
        </p:grpSpPr>
        <p:sp>
          <p:nvSpPr>
            <p:cNvPr id="5" name="Freeform 5"/>
            <p:cNvSpPr>
              <a:spLocks noEditPoints="1"/>
            </p:cNvSpPr>
            <p:nvPr/>
          </p:nvSpPr>
          <p:spPr bwMode="auto">
            <a:xfrm>
              <a:off x="477838" y="2855913"/>
              <a:ext cx="522287" cy="581025"/>
            </a:xfrm>
            <a:custGeom>
              <a:avLst/>
              <a:gdLst>
                <a:gd name="T0" fmla="*/ 2338 w 2794"/>
                <a:gd name="T1" fmla="*/ 1586 h 3099"/>
                <a:gd name="T2" fmla="*/ 2173 w 2794"/>
                <a:gd name="T3" fmla="*/ 1460 h 3099"/>
                <a:gd name="T4" fmla="*/ 2115 w 2794"/>
                <a:gd name="T5" fmla="*/ 1057 h 3099"/>
                <a:gd name="T6" fmla="*/ 1868 w 2794"/>
                <a:gd name="T7" fmla="*/ 742 h 3099"/>
                <a:gd name="T8" fmla="*/ 1494 w 2794"/>
                <a:gd name="T9" fmla="*/ 596 h 3099"/>
                <a:gd name="T10" fmla="*/ 1096 w 2794"/>
                <a:gd name="T11" fmla="*/ 654 h 3099"/>
                <a:gd name="T12" fmla="*/ 781 w 2794"/>
                <a:gd name="T13" fmla="*/ 902 h 3099"/>
                <a:gd name="T14" fmla="*/ 694 w 2794"/>
                <a:gd name="T15" fmla="*/ 1067 h 3099"/>
                <a:gd name="T16" fmla="*/ 310 w 2794"/>
                <a:gd name="T17" fmla="*/ 635 h 3099"/>
                <a:gd name="T18" fmla="*/ 757 w 2794"/>
                <a:gd name="T19" fmla="*/ 242 h 3099"/>
                <a:gd name="T20" fmla="*/ 213 w 2794"/>
                <a:gd name="T21" fmla="*/ 77 h 3099"/>
                <a:gd name="T22" fmla="*/ 170 w 2794"/>
                <a:gd name="T23" fmla="*/ 630 h 3099"/>
                <a:gd name="T24" fmla="*/ 325 w 2794"/>
                <a:gd name="T25" fmla="*/ 1149 h 3099"/>
                <a:gd name="T26" fmla="*/ 791 w 2794"/>
                <a:gd name="T27" fmla="*/ 1363 h 3099"/>
                <a:gd name="T28" fmla="*/ 873 w 2794"/>
                <a:gd name="T29" fmla="*/ 1668 h 3099"/>
                <a:gd name="T30" fmla="*/ 1096 w 2794"/>
                <a:gd name="T31" fmla="*/ 1891 h 3099"/>
                <a:gd name="T32" fmla="*/ 1402 w 2794"/>
                <a:gd name="T33" fmla="*/ 1974 h 3099"/>
                <a:gd name="T34" fmla="*/ 1703 w 2794"/>
                <a:gd name="T35" fmla="*/ 1891 h 3099"/>
                <a:gd name="T36" fmla="*/ 1926 w 2794"/>
                <a:gd name="T37" fmla="*/ 1668 h 3099"/>
                <a:gd name="T38" fmla="*/ 2231 w 2794"/>
                <a:gd name="T39" fmla="*/ 1566 h 3099"/>
                <a:gd name="T40" fmla="*/ 1780 w 2794"/>
                <a:gd name="T41" fmla="*/ 2323 h 3099"/>
                <a:gd name="T42" fmla="*/ 1761 w 2794"/>
                <a:gd name="T43" fmla="*/ 2391 h 3099"/>
                <a:gd name="T44" fmla="*/ 2260 w 2794"/>
                <a:gd name="T45" fmla="*/ 3094 h 3099"/>
                <a:gd name="T46" fmla="*/ 2770 w 2794"/>
                <a:gd name="T47" fmla="*/ 2891 h 3099"/>
                <a:gd name="T48" fmla="*/ 2750 w 2794"/>
                <a:gd name="T49" fmla="*/ 2318 h 3099"/>
                <a:gd name="T50" fmla="*/ 170 w 2794"/>
                <a:gd name="T51" fmla="*/ 402 h 3099"/>
                <a:gd name="T52" fmla="*/ 194 w 2794"/>
                <a:gd name="T53" fmla="*/ 281 h 3099"/>
                <a:gd name="T54" fmla="*/ 529 w 2794"/>
                <a:gd name="T55" fmla="*/ 262 h 3099"/>
                <a:gd name="T56" fmla="*/ 684 w 2794"/>
                <a:gd name="T57" fmla="*/ 271 h 3099"/>
                <a:gd name="T58" fmla="*/ 844 w 2794"/>
                <a:gd name="T59" fmla="*/ 431 h 3099"/>
                <a:gd name="T60" fmla="*/ 2062 w 2794"/>
                <a:gd name="T61" fmla="*/ 1591 h 3099"/>
                <a:gd name="T62" fmla="*/ 1858 w 2794"/>
                <a:gd name="T63" fmla="*/ 1712 h 3099"/>
                <a:gd name="T64" fmla="*/ 1746 w 2794"/>
                <a:gd name="T65" fmla="*/ 1819 h 3099"/>
                <a:gd name="T66" fmla="*/ 1625 w 2794"/>
                <a:gd name="T67" fmla="*/ 1891 h 3099"/>
                <a:gd name="T68" fmla="*/ 1470 w 2794"/>
                <a:gd name="T69" fmla="*/ 1935 h 3099"/>
                <a:gd name="T70" fmla="*/ 1271 w 2794"/>
                <a:gd name="T71" fmla="*/ 2047 h 3099"/>
                <a:gd name="T72" fmla="*/ 1106 w 2794"/>
                <a:gd name="T73" fmla="*/ 1809 h 3099"/>
                <a:gd name="T74" fmla="*/ 951 w 2794"/>
                <a:gd name="T75" fmla="*/ 1887 h 3099"/>
                <a:gd name="T76" fmla="*/ 922 w 2794"/>
                <a:gd name="T77" fmla="*/ 1596 h 3099"/>
                <a:gd name="T78" fmla="*/ 728 w 2794"/>
                <a:gd name="T79" fmla="*/ 1494 h 3099"/>
                <a:gd name="T80" fmla="*/ 839 w 2794"/>
                <a:gd name="T81" fmla="*/ 1285 h 3099"/>
                <a:gd name="T82" fmla="*/ 883 w 2794"/>
                <a:gd name="T83" fmla="*/ 1130 h 3099"/>
                <a:gd name="T84" fmla="*/ 956 w 2794"/>
                <a:gd name="T85" fmla="*/ 1004 h 3099"/>
                <a:gd name="T86" fmla="*/ 1062 w 2794"/>
                <a:gd name="T87" fmla="*/ 912 h 3099"/>
                <a:gd name="T88" fmla="*/ 1188 w 2794"/>
                <a:gd name="T89" fmla="*/ 839 h 3099"/>
                <a:gd name="T90" fmla="*/ 1344 w 2794"/>
                <a:gd name="T91" fmla="*/ 800 h 3099"/>
                <a:gd name="T92" fmla="*/ 1552 w 2794"/>
                <a:gd name="T93" fmla="*/ 688 h 3099"/>
                <a:gd name="T94" fmla="*/ 1683 w 2794"/>
                <a:gd name="T95" fmla="*/ 912 h 3099"/>
                <a:gd name="T96" fmla="*/ 1877 w 2794"/>
                <a:gd name="T97" fmla="*/ 844 h 3099"/>
                <a:gd name="T98" fmla="*/ 1887 w 2794"/>
                <a:gd name="T99" fmla="*/ 1135 h 3099"/>
                <a:gd name="T100" fmla="*/ 2086 w 2794"/>
                <a:gd name="T101" fmla="*/ 1237 h 3099"/>
                <a:gd name="T102" fmla="*/ 1969 w 2794"/>
                <a:gd name="T103" fmla="*/ 1445 h 3099"/>
                <a:gd name="T104" fmla="*/ 2226 w 2794"/>
                <a:gd name="T105" fmla="*/ 2983 h 3099"/>
                <a:gd name="T106" fmla="*/ 2226 w 2794"/>
                <a:gd name="T107" fmla="*/ 2624 h 3099"/>
                <a:gd name="T108" fmla="*/ 1892 w 2794"/>
                <a:gd name="T109" fmla="*/ 2381 h 3099"/>
                <a:gd name="T110" fmla="*/ 2275 w 2794"/>
                <a:gd name="T111" fmla="*/ 2546 h 3099"/>
                <a:gd name="T112" fmla="*/ 2328 w 2794"/>
                <a:gd name="T113" fmla="*/ 2619 h 3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94" h="3099">
                  <a:moveTo>
                    <a:pt x="2750" y="2318"/>
                  </a:moveTo>
                  <a:cubicBezTo>
                    <a:pt x="2338" y="2124"/>
                    <a:pt x="2338" y="2124"/>
                    <a:pt x="2338" y="2124"/>
                  </a:cubicBezTo>
                  <a:cubicBezTo>
                    <a:pt x="2338" y="1586"/>
                    <a:pt x="2338" y="1586"/>
                    <a:pt x="2338" y="1586"/>
                  </a:cubicBezTo>
                  <a:cubicBezTo>
                    <a:pt x="2338" y="1528"/>
                    <a:pt x="2290" y="1479"/>
                    <a:pt x="2231" y="1479"/>
                  </a:cubicBezTo>
                  <a:cubicBezTo>
                    <a:pt x="2168" y="1479"/>
                    <a:pt x="2168" y="1479"/>
                    <a:pt x="2168" y="1479"/>
                  </a:cubicBezTo>
                  <a:cubicBezTo>
                    <a:pt x="2173" y="1460"/>
                    <a:pt x="2173" y="1460"/>
                    <a:pt x="2173" y="1460"/>
                  </a:cubicBezTo>
                  <a:cubicBezTo>
                    <a:pt x="2013" y="1368"/>
                    <a:pt x="2013" y="1368"/>
                    <a:pt x="2013" y="1368"/>
                  </a:cubicBezTo>
                  <a:cubicBezTo>
                    <a:pt x="2173" y="1275"/>
                    <a:pt x="2173" y="1275"/>
                    <a:pt x="2173" y="1275"/>
                  </a:cubicBezTo>
                  <a:cubicBezTo>
                    <a:pt x="2163" y="1203"/>
                    <a:pt x="2144" y="1130"/>
                    <a:pt x="2115" y="1057"/>
                  </a:cubicBezTo>
                  <a:cubicBezTo>
                    <a:pt x="1931" y="1062"/>
                    <a:pt x="1931" y="1062"/>
                    <a:pt x="1931" y="1062"/>
                  </a:cubicBezTo>
                  <a:cubicBezTo>
                    <a:pt x="2028" y="902"/>
                    <a:pt x="2028" y="902"/>
                    <a:pt x="2028" y="902"/>
                  </a:cubicBezTo>
                  <a:cubicBezTo>
                    <a:pt x="1984" y="844"/>
                    <a:pt x="1931" y="790"/>
                    <a:pt x="1868" y="742"/>
                  </a:cubicBezTo>
                  <a:cubicBezTo>
                    <a:pt x="1707" y="839"/>
                    <a:pt x="1707" y="839"/>
                    <a:pt x="1707" y="839"/>
                  </a:cubicBezTo>
                  <a:cubicBezTo>
                    <a:pt x="1712" y="654"/>
                    <a:pt x="1712" y="654"/>
                    <a:pt x="1712" y="654"/>
                  </a:cubicBezTo>
                  <a:cubicBezTo>
                    <a:pt x="1644" y="625"/>
                    <a:pt x="1572" y="606"/>
                    <a:pt x="1494" y="596"/>
                  </a:cubicBezTo>
                  <a:cubicBezTo>
                    <a:pt x="1402" y="756"/>
                    <a:pt x="1402" y="756"/>
                    <a:pt x="1402" y="756"/>
                  </a:cubicBezTo>
                  <a:cubicBezTo>
                    <a:pt x="1315" y="596"/>
                    <a:pt x="1315" y="596"/>
                    <a:pt x="1315" y="596"/>
                  </a:cubicBezTo>
                  <a:cubicBezTo>
                    <a:pt x="1242" y="606"/>
                    <a:pt x="1169" y="625"/>
                    <a:pt x="1096" y="654"/>
                  </a:cubicBezTo>
                  <a:cubicBezTo>
                    <a:pt x="1101" y="839"/>
                    <a:pt x="1101" y="839"/>
                    <a:pt x="1101" y="839"/>
                  </a:cubicBezTo>
                  <a:cubicBezTo>
                    <a:pt x="941" y="742"/>
                    <a:pt x="941" y="742"/>
                    <a:pt x="941" y="742"/>
                  </a:cubicBezTo>
                  <a:cubicBezTo>
                    <a:pt x="883" y="785"/>
                    <a:pt x="829" y="839"/>
                    <a:pt x="781" y="902"/>
                  </a:cubicBezTo>
                  <a:cubicBezTo>
                    <a:pt x="878" y="1062"/>
                    <a:pt x="878" y="1062"/>
                    <a:pt x="878" y="1062"/>
                  </a:cubicBezTo>
                  <a:cubicBezTo>
                    <a:pt x="694" y="1062"/>
                    <a:pt x="694" y="1062"/>
                    <a:pt x="694" y="1062"/>
                  </a:cubicBezTo>
                  <a:cubicBezTo>
                    <a:pt x="694" y="1067"/>
                    <a:pt x="694" y="1067"/>
                    <a:pt x="694" y="1067"/>
                  </a:cubicBezTo>
                  <a:cubicBezTo>
                    <a:pt x="325" y="1067"/>
                    <a:pt x="325" y="1067"/>
                    <a:pt x="325" y="1067"/>
                  </a:cubicBezTo>
                  <a:cubicBezTo>
                    <a:pt x="320" y="1067"/>
                    <a:pt x="315" y="1067"/>
                    <a:pt x="310" y="1062"/>
                  </a:cubicBezTo>
                  <a:cubicBezTo>
                    <a:pt x="310" y="635"/>
                    <a:pt x="310" y="635"/>
                    <a:pt x="310" y="635"/>
                  </a:cubicBezTo>
                  <a:cubicBezTo>
                    <a:pt x="747" y="635"/>
                    <a:pt x="747" y="635"/>
                    <a:pt x="747" y="635"/>
                  </a:cubicBezTo>
                  <a:cubicBezTo>
                    <a:pt x="859" y="621"/>
                    <a:pt x="936" y="519"/>
                    <a:pt x="922" y="412"/>
                  </a:cubicBezTo>
                  <a:cubicBezTo>
                    <a:pt x="912" y="325"/>
                    <a:pt x="844" y="257"/>
                    <a:pt x="757" y="242"/>
                  </a:cubicBezTo>
                  <a:cubicBezTo>
                    <a:pt x="737" y="174"/>
                    <a:pt x="679" y="131"/>
                    <a:pt x="611" y="131"/>
                  </a:cubicBezTo>
                  <a:cubicBezTo>
                    <a:pt x="587" y="131"/>
                    <a:pt x="568" y="135"/>
                    <a:pt x="548" y="145"/>
                  </a:cubicBezTo>
                  <a:cubicBezTo>
                    <a:pt x="475" y="34"/>
                    <a:pt x="325" y="0"/>
                    <a:pt x="213" y="77"/>
                  </a:cubicBezTo>
                  <a:cubicBezTo>
                    <a:pt x="126" y="126"/>
                    <a:pt x="87" y="232"/>
                    <a:pt x="116" y="334"/>
                  </a:cubicBezTo>
                  <a:cubicBezTo>
                    <a:pt x="39" y="368"/>
                    <a:pt x="0" y="456"/>
                    <a:pt x="29" y="533"/>
                  </a:cubicBezTo>
                  <a:cubicBezTo>
                    <a:pt x="53" y="591"/>
                    <a:pt x="112" y="630"/>
                    <a:pt x="170" y="630"/>
                  </a:cubicBezTo>
                  <a:cubicBezTo>
                    <a:pt x="223" y="630"/>
                    <a:pt x="223" y="630"/>
                    <a:pt x="223" y="630"/>
                  </a:cubicBezTo>
                  <a:cubicBezTo>
                    <a:pt x="223" y="1057"/>
                    <a:pt x="223" y="1057"/>
                    <a:pt x="223" y="1057"/>
                  </a:cubicBezTo>
                  <a:cubicBezTo>
                    <a:pt x="228" y="1110"/>
                    <a:pt x="272" y="1154"/>
                    <a:pt x="325" y="1149"/>
                  </a:cubicBezTo>
                  <a:cubicBezTo>
                    <a:pt x="655" y="1149"/>
                    <a:pt x="655" y="1149"/>
                    <a:pt x="655" y="1149"/>
                  </a:cubicBezTo>
                  <a:cubicBezTo>
                    <a:pt x="645" y="1188"/>
                    <a:pt x="635" y="1232"/>
                    <a:pt x="631" y="1271"/>
                  </a:cubicBezTo>
                  <a:cubicBezTo>
                    <a:pt x="791" y="1363"/>
                    <a:pt x="791" y="1363"/>
                    <a:pt x="791" y="1363"/>
                  </a:cubicBezTo>
                  <a:cubicBezTo>
                    <a:pt x="631" y="1455"/>
                    <a:pt x="631" y="1455"/>
                    <a:pt x="631" y="1455"/>
                  </a:cubicBezTo>
                  <a:cubicBezTo>
                    <a:pt x="640" y="1528"/>
                    <a:pt x="660" y="1600"/>
                    <a:pt x="689" y="1673"/>
                  </a:cubicBezTo>
                  <a:cubicBezTo>
                    <a:pt x="873" y="1668"/>
                    <a:pt x="873" y="1668"/>
                    <a:pt x="873" y="1668"/>
                  </a:cubicBezTo>
                  <a:cubicBezTo>
                    <a:pt x="776" y="1828"/>
                    <a:pt x="776" y="1828"/>
                    <a:pt x="776" y="1828"/>
                  </a:cubicBezTo>
                  <a:cubicBezTo>
                    <a:pt x="820" y="1887"/>
                    <a:pt x="873" y="1940"/>
                    <a:pt x="936" y="1988"/>
                  </a:cubicBezTo>
                  <a:cubicBezTo>
                    <a:pt x="1096" y="1891"/>
                    <a:pt x="1096" y="1891"/>
                    <a:pt x="1096" y="1891"/>
                  </a:cubicBezTo>
                  <a:cubicBezTo>
                    <a:pt x="1096" y="2076"/>
                    <a:pt x="1096" y="2076"/>
                    <a:pt x="1096" y="2076"/>
                  </a:cubicBezTo>
                  <a:cubicBezTo>
                    <a:pt x="1164" y="2105"/>
                    <a:pt x="1237" y="2124"/>
                    <a:pt x="1315" y="2134"/>
                  </a:cubicBezTo>
                  <a:cubicBezTo>
                    <a:pt x="1402" y="1974"/>
                    <a:pt x="1402" y="1974"/>
                    <a:pt x="1402" y="1974"/>
                  </a:cubicBezTo>
                  <a:cubicBezTo>
                    <a:pt x="1489" y="2134"/>
                    <a:pt x="1489" y="2134"/>
                    <a:pt x="1489" y="2134"/>
                  </a:cubicBezTo>
                  <a:cubicBezTo>
                    <a:pt x="1562" y="2124"/>
                    <a:pt x="1640" y="2105"/>
                    <a:pt x="1707" y="2076"/>
                  </a:cubicBezTo>
                  <a:cubicBezTo>
                    <a:pt x="1703" y="1891"/>
                    <a:pt x="1703" y="1891"/>
                    <a:pt x="1703" y="1891"/>
                  </a:cubicBezTo>
                  <a:cubicBezTo>
                    <a:pt x="1863" y="1988"/>
                    <a:pt x="1863" y="1988"/>
                    <a:pt x="1863" y="1988"/>
                  </a:cubicBezTo>
                  <a:cubicBezTo>
                    <a:pt x="1921" y="1945"/>
                    <a:pt x="1974" y="1891"/>
                    <a:pt x="2023" y="1828"/>
                  </a:cubicBezTo>
                  <a:cubicBezTo>
                    <a:pt x="1926" y="1668"/>
                    <a:pt x="1926" y="1668"/>
                    <a:pt x="1926" y="1668"/>
                  </a:cubicBezTo>
                  <a:cubicBezTo>
                    <a:pt x="2110" y="1673"/>
                    <a:pt x="2110" y="1673"/>
                    <a:pt x="2110" y="1673"/>
                  </a:cubicBezTo>
                  <a:cubicBezTo>
                    <a:pt x="2125" y="1639"/>
                    <a:pt x="2139" y="1605"/>
                    <a:pt x="2149" y="1566"/>
                  </a:cubicBezTo>
                  <a:cubicBezTo>
                    <a:pt x="2231" y="1566"/>
                    <a:pt x="2231" y="1566"/>
                    <a:pt x="2231" y="1566"/>
                  </a:cubicBezTo>
                  <a:cubicBezTo>
                    <a:pt x="2241" y="1566"/>
                    <a:pt x="2246" y="1571"/>
                    <a:pt x="2246" y="1581"/>
                  </a:cubicBezTo>
                  <a:cubicBezTo>
                    <a:pt x="2246" y="2124"/>
                    <a:pt x="2246" y="2124"/>
                    <a:pt x="2246" y="2124"/>
                  </a:cubicBezTo>
                  <a:cubicBezTo>
                    <a:pt x="1780" y="2323"/>
                    <a:pt x="1780" y="2323"/>
                    <a:pt x="1780" y="2323"/>
                  </a:cubicBezTo>
                  <a:cubicBezTo>
                    <a:pt x="1771" y="2328"/>
                    <a:pt x="1766" y="2338"/>
                    <a:pt x="1761" y="2347"/>
                  </a:cubicBezTo>
                  <a:cubicBezTo>
                    <a:pt x="1761" y="2386"/>
                    <a:pt x="1761" y="2386"/>
                    <a:pt x="1761" y="2386"/>
                  </a:cubicBezTo>
                  <a:cubicBezTo>
                    <a:pt x="1761" y="2386"/>
                    <a:pt x="1761" y="2386"/>
                    <a:pt x="1761" y="2391"/>
                  </a:cubicBezTo>
                  <a:cubicBezTo>
                    <a:pt x="1761" y="2857"/>
                    <a:pt x="1761" y="2857"/>
                    <a:pt x="1761" y="2857"/>
                  </a:cubicBezTo>
                  <a:cubicBezTo>
                    <a:pt x="1761" y="2871"/>
                    <a:pt x="1771" y="2886"/>
                    <a:pt x="1785" y="2891"/>
                  </a:cubicBezTo>
                  <a:cubicBezTo>
                    <a:pt x="2260" y="3094"/>
                    <a:pt x="2260" y="3094"/>
                    <a:pt x="2260" y="3094"/>
                  </a:cubicBezTo>
                  <a:cubicBezTo>
                    <a:pt x="2265" y="3099"/>
                    <a:pt x="2270" y="3099"/>
                    <a:pt x="2280" y="3099"/>
                  </a:cubicBezTo>
                  <a:cubicBezTo>
                    <a:pt x="2285" y="3099"/>
                    <a:pt x="2290" y="3099"/>
                    <a:pt x="2294" y="3094"/>
                  </a:cubicBezTo>
                  <a:cubicBezTo>
                    <a:pt x="2770" y="2891"/>
                    <a:pt x="2770" y="2891"/>
                    <a:pt x="2770" y="2891"/>
                  </a:cubicBezTo>
                  <a:cubicBezTo>
                    <a:pt x="2784" y="2886"/>
                    <a:pt x="2794" y="2871"/>
                    <a:pt x="2794" y="2857"/>
                  </a:cubicBezTo>
                  <a:cubicBezTo>
                    <a:pt x="2794" y="2381"/>
                    <a:pt x="2794" y="2381"/>
                    <a:pt x="2794" y="2381"/>
                  </a:cubicBezTo>
                  <a:cubicBezTo>
                    <a:pt x="2794" y="2372"/>
                    <a:pt x="2784" y="2333"/>
                    <a:pt x="2750" y="2318"/>
                  </a:cubicBezTo>
                  <a:close/>
                  <a:moveTo>
                    <a:pt x="175" y="548"/>
                  </a:moveTo>
                  <a:cubicBezTo>
                    <a:pt x="136" y="548"/>
                    <a:pt x="102" y="519"/>
                    <a:pt x="102" y="475"/>
                  </a:cubicBezTo>
                  <a:cubicBezTo>
                    <a:pt x="102" y="436"/>
                    <a:pt x="131" y="402"/>
                    <a:pt x="170" y="402"/>
                  </a:cubicBezTo>
                  <a:cubicBezTo>
                    <a:pt x="228" y="402"/>
                    <a:pt x="228" y="402"/>
                    <a:pt x="228" y="402"/>
                  </a:cubicBezTo>
                  <a:cubicBezTo>
                    <a:pt x="209" y="349"/>
                    <a:pt x="209" y="349"/>
                    <a:pt x="209" y="349"/>
                  </a:cubicBezTo>
                  <a:cubicBezTo>
                    <a:pt x="199" y="329"/>
                    <a:pt x="194" y="305"/>
                    <a:pt x="194" y="281"/>
                  </a:cubicBezTo>
                  <a:cubicBezTo>
                    <a:pt x="194" y="189"/>
                    <a:pt x="267" y="116"/>
                    <a:pt x="359" y="116"/>
                  </a:cubicBezTo>
                  <a:cubicBezTo>
                    <a:pt x="422" y="116"/>
                    <a:pt x="480" y="155"/>
                    <a:pt x="504" y="208"/>
                  </a:cubicBezTo>
                  <a:cubicBezTo>
                    <a:pt x="529" y="262"/>
                    <a:pt x="529" y="262"/>
                    <a:pt x="529" y="262"/>
                  </a:cubicBezTo>
                  <a:cubicBezTo>
                    <a:pt x="568" y="223"/>
                    <a:pt x="568" y="223"/>
                    <a:pt x="568" y="223"/>
                  </a:cubicBezTo>
                  <a:cubicBezTo>
                    <a:pt x="597" y="194"/>
                    <a:pt x="640" y="199"/>
                    <a:pt x="665" y="223"/>
                  </a:cubicBezTo>
                  <a:cubicBezTo>
                    <a:pt x="679" y="237"/>
                    <a:pt x="684" y="252"/>
                    <a:pt x="684" y="271"/>
                  </a:cubicBezTo>
                  <a:cubicBezTo>
                    <a:pt x="684" y="310"/>
                    <a:pt x="684" y="310"/>
                    <a:pt x="684" y="310"/>
                  </a:cubicBezTo>
                  <a:cubicBezTo>
                    <a:pt x="723" y="310"/>
                    <a:pt x="723" y="310"/>
                    <a:pt x="723" y="310"/>
                  </a:cubicBezTo>
                  <a:cubicBezTo>
                    <a:pt x="791" y="310"/>
                    <a:pt x="844" y="363"/>
                    <a:pt x="844" y="431"/>
                  </a:cubicBezTo>
                  <a:cubicBezTo>
                    <a:pt x="844" y="490"/>
                    <a:pt x="800" y="538"/>
                    <a:pt x="742" y="548"/>
                  </a:cubicBezTo>
                  <a:lnTo>
                    <a:pt x="175" y="548"/>
                  </a:lnTo>
                  <a:close/>
                  <a:moveTo>
                    <a:pt x="2062" y="1591"/>
                  </a:moveTo>
                  <a:cubicBezTo>
                    <a:pt x="1931" y="1591"/>
                    <a:pt x="1931" y="1591"/>
                    <a:pt x="1931" y="1591"/>
                  </a:cubicBezTo>
                  <a:cubicBezTo>
                    <a:pt x="1901" y="1591"/>
                    <a:pt x="1872" y="1605"/>
                    <a:pt x="1858" y="1630"/>
                  </a:cubicBezTo>
                  <a:cubicBezTo>
                    <a:pt x="1843" y="1654"/>
                    <a:pt x="1843" y="1688"/>
                    <a:pt x="1858" y="1712"/>
                  </a:cubicBezTo>
                  <a:cubicBezTo>
                    <a:pt x="1926" y="1824"/>
                    <a:pt x="1926" y="1824"/>
                    <a:pt x="1926" y="1824"/>
                  </a:cubicBezTo>
                  <a:cubicBezTo>
                    <a:pt x="1906" y="1848"/>
                    <a:pt x="1882" y="1867"/>
                    <a:pt x="1858" y="1887"/>
                  </a:cubicBezTo>
                  <a:cubicBezTo>
                    <a:pt x="1746" y="1819"/>
                    <a:pt x="1746" y="1819"/>
                    <a:pt x="1746" y="1819"/>
                  </a:cubicBezTo>
                  <a:cubicBezTo>
                    <a:pt x="1732" y="1809"/>
                    <a:pt x="1717" y="1809"/>
                    <a:pt x="1703" y="1809"/>
                  </a:cubicBezTo>
                  <a:cubicBezTo>
                    <a:pt x="1688" y="1809"/>
                    <a:pt x="1673" y="1814"/>
                    <a:pt x="1664" y="1819"/>
                  </a:cubicBezTo>
                  <a:cubicBezTo>
                    <a:pt x="1640" y="1833"/>
                    <a:pt x="1625" y="1862"/>
                    <a:pt x="1625" y="1891"/>
                  </a:cubicBezTo>
                  <a:cubicBezTo>
                    <a:pt x="1625" y="2022"/>
                    <a:pt x="1625" y="2022"/>
                    <a:pt x="1625" y="2022"/>
                  </a:cubicBezTo>
                  <a:cubicBezTo>
                    <a:pt x="1596" y="2032"/>
                    <a:pt x="1567" y="2042"/>
                    <a:pt x="1533" y="2047"/>
                  </a:cubicBezTo>
                  <a:cubicBezTo>
                    <a:pt x="1470" y="1935"/>
                    <a:pt x="1470" y="1935"/>
                    <a:pt x="1470" y="1935"/>
                  </a:cubicBezTo>
                  <a:cubicBezTo>
                    <a:pt x="1450" y="1896"/>
                    <a:pt x="1402" y="1882"/>
                    <a:pt x="1363" y="1901"/>
                  </a:cubicBezTo>
                  <a:cubicBezTo>
                    <a:pt x="1348" y="1906"/>
                    <a:pt x="1339" y="1921"/>
                    <a:pt x="1329" y="1935"/>
                  </a:cubicBezTo>
                  <a:cubicBezTo>
                    <a:pt x="1271" y="2047"/>
                    <a:pt x="1271" y="2047"/>
                    <a:pt x="1271" y="2047"/>
                  </a:cubicBezTo>
                  <a:cubicBezTo>
                    <a:pt x="1242" y="2042"/>
                    <a:pt x="1213" y="2032"/>
                    <a:pt x="1184" y="2022"/>
                  </a:cubicBezTo>
                  <a:cubicBezTo>
                    <a:pt x="1184" y="1891"/>
                    <a:pt x="1184" y="1891"/>
                    <a:pt x="1184" y="1891"/>
                  </a:cubicBezTo>
                  <a:cubicBezTo>
                    <a:pt x="1184" y="1848"/>
                    <a:pt x="1150" y="1809"/>
                    <a:pt x="1106" y="1809"/>
                  </a:cubicBezTo>
                  <a:cubicBezTo>
                    <a:pt x="1106" y="1809"/>
                    <a:pt x="1106" y="1809"/>
                    <a:pt x="1106" y="1809"/>
                  </a:cubicBezTo>
                  <a:cubicBezTo>
                    <a:pt x="1091" y="1809"/>
                    <a:pt x="1077" y="1814"/>
                    <a:pt x="1062" y="1819"/>
                  </a:cubicBezTo>
                  <a:cubicBezTo>
                    <a:pt x="951" y="1887"/>
                    <a:pt x="951" y="1887"/>
                    <a:pt x="951" y="1887"/>
                  </a:cubicBezTo>
                  <a:cubicBezTo>
                    <a:pt x="926" y="1867"/>
                    <a:pt x="907" y="1843"/>
                    <a:pt x="883" y="1819"/>
                  </a:cubicBezTo>
                  <a:cubicBezTo>
                    <a:pt x="951" y="1707"/>
                    <a:pt x="951" y="1707"/>
                    <a:pt x="951" y="1707"/>
                  </a:cubicBezTo>
                  <a:cubicBezTo>
                    <a:pt x="975" y="1668"/>
                    <a:pt x="960" y="1620"/>
                    <a:pt x="922" y="1596"/>
                  </a:cubicBezTo>
                  <a:cubicBezTo>
                    <a:pt x="912" y="1586"/>
                    <a:pt x="897" y="1586"/>
                    <a:pt x="883" y="1586"/>
                  </a:cubicBezTo>
                  <a:cubicBezTo>
                    <a:pt x="752" y="1586"/>
                    <a:pt x="752" y="1586"/>
                    <a:pt x="752" y="1586"/>
                  </a:cubicBezTo>
                  <a:cubicBezTo>
                    <a:pt x="742" y="1557"/>
                    <a:pt x="732" y="1528"/>
                    <a:pt x="728" y="1494"/>
                  </a:cubicBezTo>
                  <a:cubicBezTo>
                    <a:pt x="839" y="1431"/>
                    <a:pt x="839" y="1431"/>
                    <a:pt x="839" y="1431"/>
                  </a:cubicBezTo>
                  <a:cubicBezTo>
                    <a:pt x="863" y="1416"/>
                    <a:pt x="883" y="1387"/>
                    <a:pt x="883" y="1358"/>
                  </a:cubicBezTo>
                  <a:cubicBezTo>
                    <a:pt x="883" y="1329"/>
                    <a:pt x="868" y="1300"/>
                    <a:pt x="839" y="1285"/>
                  </a:cubicBezTo>
                  <a:cubicBezTo>
                    <a:pt x="728" y="1222"/>
                    <a:pt x="728" y="1222"/>
                    <a:pt x="728" y="1222"/>
                  </a:cubicBezTo>
                  <a:cubicBezTo>
                    <a:pt x="732" y="1193"/>
                    <a:pt x="742" y="1159"/>
                    <a:pt x="752" y="1130"/>
                  </a:cubicBezTo>
                  <a:cubicBezTo>
                    <a:pt x="883" y="1130"/>
                    <a:pt x="883" y="1130"/>
                    <a:pt x="883" y="1130"/>
                  </a:cubicBezTo>
                  <a:cubicBezTo>
                    <a:pt x="883" y="1130"/>
                    <a:pt x="883" y="1130"/>
                    <a:pt x="883" y="1130"/>
                  </a:cubicBezTo>
                  <a:cubicBezTo>
                    <a:pt x="926" y="1130"/>
                    <a:pt x="965" y="1096"/>
                    <a:pt x="965" y="1047"/>
                  </a:cubicBezTo>
                  <a:cubicBezTo>
                    <a:pt x="965" y="1033"/>
                    <a:pt x="960" y="1018"/>
                    <a:pt x="956" y="1004"/>
                  </a:cubicBezTo>
                  <a:cubicBezTo>
                    <a:pt x="883" y="912"/>
                    <a:pt x="883" y="912"/>
                    <a:pt x="883" y="912"/>
                  </a:cubicBezTo>
                  <a:cubicBezTo>
                    <a:pt x="902" y="887"/>
                    <a:pt x="926" y="863"/>
                    <a:pt x="951" y="844"/>
                  </a:cubicBezTo>
                  <a:cubicBezTo>
                    <a:pt x="1062" y="912"/>
                    <a:pt x="1062" y="912"/>
                    <a:pt x="1062" y="912"/>
                  </a:cubicBezTo>
                  <a:cubicBezTo>
                    <a:pt x="1077" y="921"/>
                    <a:pt x="1091" y="921"/>
                    <a:pt x="1106" y="921"/>
                  </a:cubicBezTo>
                  <a:cubicBezTo>
                    <a:pt x="1150" y="921"/>
                    <a:pt x="1188" y="882"/>
                    <a:pt x="1188" y="839"/>
                  </a:cubicBezTo>
                  <a:cubicBezTo>
                    <a:pt x="1188" y="839"/>
                    <a:pt x="1188" y="839"/>
                    <a:pt x="1188" y="839"/>
                  </a:cubicBezTo>
                  <a:cubicBezTo>
                    <a:pt x="1188" y="713"/>
                    <a:pt x="1188" y="713"/>
                    <a:pt x="1188" y="713"/>
                  </a:cubicBezTo>
                  <a:cubicBezTo>
                    <a:pt x="1218" y="703"/>
                    <a:pt x="1247" y="693"/>
                    <a:pt x="1281" y="688"/>
                  </a:cubicBezTo>
                  <a:cubicBezTo>
                    <a:pt x="1344" y="800"/>
                    <a:pt x="1344" y="800"/>
                    <a:pt x="1344" y="800"/>
                  </a:cubicBezTo>
                  <a:cubicBezTo>
                    <a:pt x="1368" y="839"/>
                    <a:pt x="1416" y="853"/>
                    <a:pt x="1455" y="829"/>
                  </a:cubicBezTo>
                  <a:cubicBezTo>
                    <a:pt x="1470" y="824"/>
                    <a:pt x="1479" y="810"/>
                    <a:pt x="1489" y="800"/>
                  </a:cubicBezTo>
                  <a:cubicBezTo>
                    <a:pt x="1552" y="688"/>
                    <a:pt x="1552" y="688"/>
                    <a:pt x="1552" y="688"/>
                  </a:cubicBezTo>
                  <a:cubicBezTo>
                    <a:pt x="1581" y="693"/>
                    <a:pt x="1615" y="703"/>
                    <a:pt x="1644" y="713"/>
                  </a:cubicBezTo>
                  <a:cubicBezTo>
                    <a:pt x="1644" y="839"/>
                    <a:pt x="1644" y="839"/>
                    <a:pt x="1644" y="839"/>
                  </a:cubicBezTo>
                  <a:cubicBezTo>
                    <a:pt x="1644" y="868"/>
                    <a:pt x="1659" y="897"/>
                    <a:pt x="1683" y="912"/>
                  </a:cubicBezTo>
                  <a:cubicBezTo>
                    <a:pt x="1693" y="921"/>
                    <a:pt x="1707" y="921"/>
                    <a:pt x="1722" y="921"/>
                  </a:cubicBezTo>
                  <a:cubicBezTo>
                    <a:pt x="1737" y="921"/>
                    <a:pt x="1751" y="916"/>
                    <a:pt x="1766" y="912"/>
                  </a:cubicBezTo>
                  <a:cubicBezTo>
                    <a:pt x="1877" y="844"/>
                    <a:pt x="1877" y="844"/>
                    <a:pt x="1877" y="844"/>
                  </a:cubicBezTo>
                  <a:cubicBezTo>
                    <a:pt x="1901" y="863"/>
                    <a:pt x="1921" y="887"/>
                    <a:pt x="1945" y="912"/>
                  </a:cubicBezTo>
                  <a:cubicBezTo>
                    <a:pt x="1858" y="1023"/>
                    <a:pt x="1858" y="1023"/>
                    <a:pt x="1858" y="1023"/>
                  </a:cubicBezTo>
                  <a:cubicBezTo>
                    <a:pt x="1834" y="1062"/>
                    <a:pt x="1848" y="1110"/>
                    <a:pt x="1887" y="1135"/>
                  </a:cubicBezTo>
                  <a:cubicBezTo>
                    <a:pt x="1901" y="1144"/>
                    <a:pt x="1916" y="1144"/>
                    <a:pt x="1931" y="1144"/>
                  </a:cubicBezTo>
                  <a:cubicBezTo>
                    <a:pt x="2062" y="1144"/>
                    <a:pt x="2062" y="1144"/>
                    <a:pt x="2062" y="1144"/>
                  </a:cubicBezTo>
                  <a:cubicBezTo>
                    <a:pt x="2071" y="1174"/>
                    <a:pt x="2081" y="1203"/>
                    <a:pt x="2086" y="1237"/>
                  </a:cubicBezTo>
                  <a:cubicBezTo>
                    <a:pt x="1969" y="1300"/>
                    <a:pt x="1969" y="1300"/>
                    <a:pt x="1969" y="1300"/>
                  </a:cubicBezTo>
                  <a:cubicBezTo>
                    <a:pt x="1945" y="1314"/>
                    <a:pt x="1926" y="1343"/>
                    <a:pt x="1926" y="1372"/>
                  </a:cubicBezTo>
                  <a:cubicBezTo>
                    <a:pt x="1926" y="1402"/>
                    <a:pt x="1940" y="1431"/>
                    <a:pt x="1969" y="1445"/>
                  </a:cubicBezTo>
                  <a:cubicBezTo>
                    <a:pt x="2081" y="1508"/>
                    <a:pt x="2081" y="1508"/>
                    <a:pt x="2081" y="1508"/>
                  </a:cubicBezTo>
                  <a:cubicBezTo>
                    <a:pt x="2076" y="1532"/>
                    <a:pt x="2071" y="1562"/>
                    <a:pt x="2062" y="1591"/>
                  </a:cubicBezTo>
                  <a:close/>
                  <a:moveTo>
                    <a:pt x="2226" y="2983"/>
                  </a:moveTo>
                  <a:cubicBezTo>
                    <a:pt x="1853" y="2823"/>
                    <a:pt x="1853" y="2823"/>
                    <a:pt x="1853" y="2823"/>
                  </a:cubicBezTo>
                  <a:cubicBezTo>
                    <a:pt x="1853" y="2464"/>
                    <a:pt x="1853" y="2464"/>
                    <a:pt x="1853" y="2464"/>
                  </a:cubicBezTo>
                  <a:cubicBezTo>
                    <a:pt x="2226" y="2624"/>
                    <a:pt x="2226" y="2624"/>
                    <a:pt x="2226" y="2624"/>
                  </a:cubicBezTo>
                  <a:lnTo>
                    <a:pt x="2226" y="2983"/>
                  </a:lnTo>
                  <a:close/>
                  <a:moveTo>
                    <a:pt x="2275" y="2546"/>
                  </a:moveTo>
                  <a:cubicBezTo>
                    <a:pt x="1892" y="2381"/>
                    <a:pt x="1892" y="2381"/>
                    <a:pt x="1892" y="2381"/>
                  </a:cubicBezTo>
                  <a:cubicBezTo>
                    <a:pt x="2280" y="2216"/>
                    <a:pt x="2280" y="2216"/>
                    <a:pt x="2280" y="2216"/>
                  </a:cubicBezTo>
                  <a:cubicBezTo>
                    <a:pt x="2663" y="2386"/>
                    <a:pt x="2663" y="2386"/>
                    <a:pt x="2663" y="2386"/>
                  </a:cubicBezTo>
                  <a:lnTo>
                    <a:pt x="2275" y="2546"/>
                  </a:lnTo>
                  <a:close/>
                  <a:moveTo>
                    <a:pt x="2702" y="2818"/>
                  </a:moveTo>
                  <a:cubicBezTo>
                    <a:pt x="2328" y="2978"/>
                    <a:pt x="2328" y="2978"/>
                    <a:pt x="2328" y="2978"/>
                  </a:cubicBezTo>
                  <a:cubicBezTo>
                    <a:pt x="2328" y="2619"/>
                    <a:pt x="2328" y="2619"/>
                    <a:pt x="2328" y="2619"/>
                  </a:cubicBezTo>
                  <a:cubicBezTo>
                    <a:pt x="2702" y="2459"/>
                    <a:pt x="2702" y="2459"/>
                    <a:pt x="2702" y="2459"/>
                  </a:cubicBezTo>
                  <a:lnTo>
                    <a:pt x="2702" y="281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666750" y="3040063"/>
              <a:ext cx="144462" cy="142875"/>
            </a:xfrm>
            <a:custGeom>
              <a:avLst/>
              <a:gdLst>
                <a:gd name="T0" fmla="*/ 383 w 766"/>
                <a:gd name="T1" fmla="*/ 0 h 762"/>
                <a:gd name="T2" fmla="*/ 0 w 766"/>
                <a:gd name="T3" fmla="*/ 379 h 762"/>
                <a:gd name="T4" fmla="*/ 378 w 766"/>
                <a:gd name="T5" fmla="*/ 762 h 762"/>
                <a:gd name="T6" fmla="*/ 761 w 766"/>
                <a:gd name="T7" fmla="*/ 384 h 762"/>
                <a:gd name="T8" fmla="*/ 761 w 766"/>
                <a:gd name="T9" fmla="*/ 384 h 762"/>
                <a:gd name="T10" fmla="*/ 383 w 766"/>
                <a:gd name="T11" fmla="*/ 0 h 762"/>
                <a:gd name="T12" fmla="*/ 383 w 766"/>
                <a:gd name="T13" fmla="*/ 680 h 762"/>
                <a:gd name="T14" fmla="*/ 82 w 766"/>
                <a:gd name="T15" fmla="*/ 379 h 762"/>
                <a:gd name="T16" fmla="*/ 383 w 766"/>
                <a:gd name="T17" fmla="*/ 78 h 762"/>
                <a:gd name="T18" fmla="*/ 684 w 766"/>
                <a:gd name="T19" fmla="*/ 379 h 762"/>
                <a:gd name="T20" fmla="*/ 383 w 766"/>
                <a:gd name="T21" fmla="*/ 680 h 762"/>
                <a:gd name="T22" fmla="*/ 383 w 766"/>
                <a:gd name="T23" fmla="*/ 680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6" h="762">
                  <a:moveTo>
                    <a:pt x="383" y="0"/>
                  </a:moveTo>
                  <a:cubicBezTo>
                    <a:pt x="174" y="0"/>
                    <a:pt x="0" y="170"/>
                    <a:pt x="0" y="379"/>
                  </a:cubicBezTo>
                  <a:cubicBezTo>
                    <a:pt x="0" y="587"/>
                    <a:pt x="170" y="762"/>
                    <a:pt x="378" y="762"/>
                  </a:cubicBezTo>
                  <a:cubicBezTo>
                    <a:pt x="587" y="762"/>
                    <a:pt x="761" y="592"/>
                    <a:pt x="761" y="384"/>
                  </a:cubicBezTo>
                  <a:cubicBezTo>
                    <a:pt x="761" y="384"/>
                    <a:pt x="761" y="384"/>
                    <a:pt x="761" y="384"/>
                  </a:cubicBezTo>
                  <a:cubicBezTo>
                    <a:pt x="766" y="170"/>
                    <a:pt x="596" y="0"/>
                    <a:pt x="383" y="0"/>
                  </a:cubicBezTo>
                  <a:close/>
                  <a:moveTo>
                    <a:pt x="383" y="680"/>
                  </a:moveTo>
                  <a:cubicBezTo>
                    <a:pt x="218" y="680"/>
                    <a:pt x="82" y="544"/>
                    <a:pt x="82" y="379"/>
                  </a:cubicBezTo>
                  <a:cubicBezTo>
                    <a:pt x="82" y="214"/>
                    <a:pt x="218" y="78"/>
                    <a:pt x="383" y="78"/>
                  </a:cubicBezTo>
                  <a:cubicBezTo>
                    <a:pt x="548" y="78"/>
                    <a:pt x="684" y="214"/>
                    <a:pt x="684" y="379"/>
                  </a:cubicBezTo>
                  <a:cubicBezTo>
                    <a:pt x="684" y="544"/>
                    <a:pt x="553" y="680"/>
                    <a:pt x="383" y="680"/>
                  </a:cubicBezTo>
                  <a:cubicBezTo>
                    <a:pt x="383" y="680"/>
                    <a:pt x="383" y="680"/>
                    <a:pt x="383" y="6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704850" y="3078163"/>
              <a:ext cx="69850" cy="69850"/>
            </a:xfrm>
            <a:custGeom>
              <a:avLst/>
              <a:gdLst>
                <a:gd name="T0" fmla="*/ 189 w 373"/>
                <a:gd name="T1" fmla="*/ 0 h 369"/>
                <a:gd name="T2" fmla="*/ 5 w 373"/>
                <a:gd name="T3" fmla="*/ 180 h 369"/>
                <a:gd name="T4" fmla="*/ 184 w 373"/>
                <a:gd name="T5" fmla="*/ 364 h 369"/>
                <a:gd name="T6" fmla="*/ 368 w 373"/>
                <a:gd name="T7" fmla="*/ 184 h 369"/>
                <a:gd name="T8" fmla="*/ 368 w 373"/>
                <a:gd name="T9" fmla="*/ 184 h 369"/>
                <a:gd name="T10" fmla="*/ 189 w 373"/>
                <a:gd name="T11" fmla="*/ 0 h 369"/>
                <a:gd name="T12" fmla="*/ 189 w 373"/>
                <a:gd name="T13" fmla="*/ 281 h 369"/>
                <a:gd name="T14" fmla="*/ 87 w 373"/>
                <a:gd name="T15" fmla="*/ 180 h 369"/>
                <a:gd name="T16" fmla="*/ 189 w 373"/>
                <a:gd name="T17" fmla="*/ 78 h 369"/>
                <a:gd name="T18" fmla="*/ 291 w 373"/>
                <a:gd name="T19" fmla="*/ 180 h 369"/>
                <a:gd name="T20" fmla="*/ 189 w 373"/>
                <a:gd name="T21" fmla="*/ 281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3" h="369">
                  <a:moveTo>
                    <a:pt x="189" y="0"/>
                  </a:moveTo>
                  <a:cubicBezTo>
                    <a:pt x="87" y="0"/>
                    <a:pt x="9" y="83"/>
                    <a:pt x="5" y="180"/>
                  </a:cubicBezTo>
                  <a:cubicBezTo>
                    <a:pt x="0" y="277"/>
                    <a:pt x="87" y="359"/>
                    <a:pt x="184" y="364"/>
                  </a:cubicBezTo>
                  <a:cubicBezTo>
                    <a:pt x="281" y="369"/>
                    <a:pt x="363" y="281"/>
                    <a:pt x="368" y="184"/>
                  </a:cubicBezTo>
                  <a:cubicBezTo>
                    <a:pt x="368" y="184"/>
                    <a:pt x="368" y="184"/>
                    <a:pt x="368" y="184"/>
                  </a:cubicBezTo>
                  <a:cubicBezTo>
                    <a:pt x="373" y="83"/>
                    <a:pt x="291" y="0"/>
                    <a:pt x="189" y="0"/>
                  </a:cubicBezTo>
                  <a:close/>
                  <a:moveTo>
                    <a:pt x="189" y="281"/>
                  </a:moveTo>
                  <a:cubicBezTo>
                    <a:pt x="135" y="281"/>
                    <a:pt x="87" y="238"/>
                    <a:pt x="87" y="180"/>
                  </a:cubicBezTo>
                  <a:cubicBezTo>
                    <a:pt x="87" y="126"/>
                    <a:pt x="131" y="78"/>
                    <a:pt x="189" y="78"/>
                  </a:cubicBezTo>
                  <a:cubicBezTo>
                    <a:pt x="242" y="78"/>
                    <a:pt x="291" y="121"/>
                    <a:pt x="291" y="180"/>
                  </a:cubicBezTo>
                  <a:cubicBezTo>
                    <a:pt x="291" y="238"/>
                    <a:pt x="247" y="281"/>
                    <a:pt x="189" y="2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159A467-EED3-4F1E-A9B0-208C97627916}"/>
              </a:ext>
            </a:extLst>
          </p:cNvPr>
          <p:cNvGrpSpPr/>
          <p:nvPr/>
        </p:nvGrpSpPr>
        <p:grpSpPr>
          <a:xfrm>
            <a:off x="257467" y="4208574"/>
            <a:ext cx="11711664" cy="1958588"/>
            <a:chOff x="257467" y="4208574"/>
            <a:chExt cx="11711664" cy="195858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B145B9C-D875-4EA7-8DAB-F30B2EBF9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7467" y="4208574"/>
              <a:ext cx="7217735" cy="195073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9F46B6E-E743-4053-BE31-E20722DF5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6950" y="4235727"/>
              <a:ext cx="5892181" cy="1931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087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DevOps Success Stories</a:t>
            </a:r>
          </a:p>
        </p:txBody>
      </p:sp>
      <p:sp>
        <p:nvSpPr>
          <p:cNvPr id="22" name="Text Placeholder 18"/>
          <p:cNvSpPr txBox="1">
            <a:spLocks/>
          </p:cNvSpPr>
          <p:nvPr/>
        </p:nvSpPr>
        <p:spPr>
          <a:xfrm>
            <a:off x="3467016" y="1234018"/>
            <a:ext cx="3845105" cy="75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600" kern="120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rgbClr val="1D1D1B"/>
                </a:solidFill>
                <a:latin typeface="Segoe UI Semibold" panose="020B0702040204020203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rgbClr val="1D1D1B"/>
                </a:solidFill>
                <a:latin typeface="Segoe UI Semibold" panose="020B0702040204020203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rgbClr val="1D1D1B"/>
                </a:solidFill>
                <a:latin typeface="Segoe UI Semibold" panose="020B0702040204020203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rgbClr val="1D1D1B"/>
                </a:solidFill>
                <a:latin typeface="Segoe UI Semibold" panose="020B07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</a:rPr>
              <a:t>Enterprise Partner for DevOps strategy – 20+ apps for a leading utilities company; </a:t>
            </a:r>
          </a:p>
          <a:p>
            <a:pPr marL="171450" indent="-1714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</a:rPr>
              <a:t>Enterprise solution design for CloudFormation, Chef, ETL Pentaho – 6TB+ data managed in production</a:t>
            </a:r>
          </a:p>
        </p:txBody>
      </p:sp>
      <p:sp>
        <p:nvSpPr>
          <p:cNvPr id="68" name="Text Placeholder 18"/>
          <p:cNvSpPr txBox="1">
            <a:spLocks/>
          </p:cNvSpPr>
          <p:nvPr/>
        </p:nvSpPr>
        <p:spPr>
          <a:xfrm>
            <a:off x="7958271" y="1224170"/>
            <a:ext cx="3843852" cy="28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600" kern="120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rgbClr val="1D1D1B"/>
                </a:solidFill>
                <a:latin typeface="Segoe UI Semibold" panose="020B0702040204020203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rgbClr val="1D1D1B"/>
                </a:solidFill>
                <a:latin typeface="Segoe UI Semibold" panose="020B0702040204020203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rgbClr val="1D1D1B"/>
                </a:solidFill>
                <a:latin typeface="Segoe UI Semibold" panose="020B0702040204020203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rgbClr val="1D1D1B"/>
                </a:solidFill>
                <a:latin typeface="Segoe UI Semibold" panose="020B07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</a:rPr>
              <a:t>Enterprise Partner for Automated Provisioning and Build Release Management for a leading hospitality company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</a:rPr>
              <a:t>Complete automation (build deployment, testing) of 40+ applications across 8 different environments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</a:rPr>
              <a:t>Achieved high code quality for cookbooks using </a:t>
            </a:r>
            <a:r>
              <a:rPr lang="en-US" sz="1100" dirty="0" err="1">
                <a:latin typeface="Segoe UI" panose="020B0502040204020203" pitchFamily="34" charset="0"/>
              </a:rPr>
              <a:t>Robocorp</a:t>
            </a:r>
            <a:endParaRPr lang="en-US" sz="1100" dirty="0">
              <a:latin typeface="Segoe UI" panose="020B0502040204020203" pitchFamily="34" charset="0"/>
            </a:endParaRPr>
          </a:p>
          <a:p>
            <a:pPr marL="171450" indent="-1714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</a:rPr>
              <a:t>Achieved high maintainability  by practicing granularity of Cookbooks</a:t>
            </a:r>
          </a:p>
          <a:p>
            <a:pPr marL="171450" indent="-1714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</a:rPr>
              <a:t>High up-time of production boxes using Chef server administration</a:t>
            </a:r>
          </a:p>
          <a:p>
            <a:pPr marL="171450" indent="-1714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</a:rPr>
              <a:t>Improved time to market, thus releasing critical features in a timely manner to our end users</a:t>
            </a:r>
          </a:p>
          <a:p>
            <a:pPr marL="171450" indent="-1714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</a:rPr>
              <a:t>Standardized deployment tools, process &amp; architecture across the enterprise</a:t>
            </a:r>
          </a:p>
          <a:p>
            <a:pPr marL="171450" indent="-1714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latin typeface="Segoe UI" panose="020B0502040204020203" pitchFamily="34" charset="0"/>
              </a:rPr>
              <a:t>Increased productivity of application teams</a:t>
            </a:r>
          </a:p>
        </p:txBody>
      </p:sp>
      <p:sp>
        <p:nvSpPr>
          <p:cNvPr id="65" name="Rectangle 64"/>
          <p:cNvSpPr/>
          <p:nvPr/>
        </p:nvSpPr>
        <p:spPr>
          <a:xfrm>
            <a:off x="-13876" y="1376818"/>
            <a:ext cx="3191914" cy="47457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/>
          <p:cNvGrpSpPr/>
          <p:nvPr/>
        </p:nvGrpSpPr>
        <p:grpSpPr>
          <a:xfrm>
            <a:off x="317530" y="2572526"/>
            <a:ext cx="2529102" cy="2354374"/>
            <a:chOff x="317530" y="2301580"/>
            <a:chExt cx="2529102" cy="2354374"/>
          </a:xfrm>
        </p:grpSpPr>
        <p:cxnSp>
          <p:nvCxnSpPr>
            <p:cNvPr id="67" name="Straight Connector 66"/>
            <p:cNvCxnSpPr>
              <a:cxnSpLocks/>
            </p:cNvCxnSpPr>
            <p:nvPr/>
          </p:nvCxnSpPr>
          <p:spPr>
            <a:xfrm>
              <a:off x="1062425" y="2890173"/>
              <a:ext cx="1039312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D92E6A7-4D41-41EC-8B85-4804EAD693EB}"/>
                </a:ext>
              </a:extLst>
            </p:cNvPr>
            <p:cNvSpPr txBox="1"/>
            <p:nvPr/>
          </p:nvSpPr>
          <p:spPr>
            <a:xfrm>
              <a:off x="389877" y="2301580"/>
              <a:ext cx="238440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No-Code DevOps Orchestration and Automation Platform</a:t>
              </a:r>
            </a:p>
          </p:txBody>
        </p:sp>
        <p:cxnSp>
          <p:nvCxnSpPr>
            <p:cNvPr id="70" name="Straight Connector 69"/>
            <p:cNvCxnSpPr>
              <a:cxnSpLocks/>
            </p:cNvCxnSpPr>
            <p:nvPr/>
          </p:nvCxnSpPr>
          <p:spPr>
            <a:xfrm>
              <a:off x="1062425" y="4067359"/>
              <a:ext cx="1039312" cy="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D92E6A7-4D41-41EC-8B85-4804EAD693EB}"/>
                </a:ext>
              </a:extLst>
            </p:cNvPr>
            <p:cNvSpPr txBox="1"/>
            <p:nvPr/>
          </p:nvSpPr>
          <p:spPr>
            <a:xfrm>
              <a:off x="317530" y="3109434"/>
              <a:ext cx="2529102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Frameworks, </a:t>
              </a:r>
              <a:r>
                <a:rPr lang="en-US" sz="1200" dirty="0" err="1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PoVs</a:t>
              </a:r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and Accelerators to facilitate DevOps objectives, target operating model and DevOps adoption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D92E6A7-4D41-41EC-8B85-4804EAD693EB}"/>
                </a:ext>
              </a:extLst>
            </p:cNvPr>
            <p:cNvSpPr txBox="1"/>
            <p:nvPr/>
          </p:nvSpPr>
          <p:spPr>
            <a:xfrm>
              <a:off x="526660" y="4286622"/>
              <a:ext cx="211084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Dedicated Center for Excellence 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532859" y="5530139"/>
            <a:ext cx="2043824" cy="592470"/>
            <a:chOff x="3532859" y="5530139"/>
            <a:chExt cx="2043824" cy="592470"/>
          </a:xfrm>
        </p:grpSpPr>
        <p:sp>
          <p:nvSpPr>
            <p:cNvPr id="111" name="Text Placeholder 18"/>
            <p:cNvSpPr txBox="1">
              <a:spLocks/>
            </p:cNvSpPr>
            <p:nvPr/>
          </p:nvSpPr>
          <p:spPr>
            <a:xfrm>
              <a:off x="4455578" y="5530139"/>
              <a:ext cx="1121105" cy="59247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IN" sz="1600" kern="1200">
                  <a:solidFill>
                    <a:schemeClr val="accent4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50" kern="1200">
                  <a:solidFill>
                    <a:srgbClr val="1D1D1B"/>
                  </a:solidFill>
                  <a:latin typeface="Segoe UI Semibold" panose="020B0702040204020203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50" kern="1200">
                  <a:solidFill>
                    <a:srgbClr val="1D1D1B"/>
                  </a:solidFill>
                  <a:latin typeface="Segoe UI Semibold" panose="020B0702040204020203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50" kern="1200">
                  <a:solidFill>
                    <a:srgbClr val="1D1D1B"/>
                  </a:solidFill>
                  <a:latin typeface="Segoe UI Semibold" panose="020B0702040204020203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50" kern="1200">
                  <a:solidFill>
                    <a:srgbClr val="1D1D1B"/>
                  </a:solidFill>
                  <a:latin typeface="Segoe UI Semibold" panose="020B07020402040202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800" b="1" dirty="0">
                  <a:solidFill>
                    <a:schemeClr val="accent2"/>
                  </a:solidFill>
                  <a:latin typeface="Segoe UI" panose="020B0502040204020203" pitchFamily="34" charset="0"/>
                </a:rPr>
                <a:t>30+ </a:t>
              </a:r>
              <a:r>
                <a:rPr lang="en-US" sz="1050" dirty="0">
                  <a:latin typeface="Segoe UI" panose="020B0502040204020203" pitchFamily="34" charset="0"/>
                </a:rPr>
                <a:t>DevOps engineers</a:t>
              </a:r>
            </a:p>
          </p:txBody>
        </p:sp>
        <p:grpSp>
          <p:nvGrpSpPr>
            <p:cNvPr id="112" name="Group 111"/>
            <p:cNvGrpSpPr/>
            <p:nvPr/>
          </p:nvGrpSpPr>
          <p:grpSpPr>
            <a:xfrm>
              <a:off x="3532859" y="5620793"/>
              <a:ext cx="771526" cy="411163"/>
              <a:chOff x="3629025" y="5153025"/>
              <a:chExt cx="771526" cy="411163"/>
            </a:xfrm>
          </p:grpSpPr>
          <p:sp>
            <p:nvSpPr>
              <p:cNvPr id="113" name="Freeform 5"/>
              <p:cNvSpPr>
                <a:spLocks/>
              </p:cNvSpPr>
              <p:nvPr/>
            </p:nvSpPr>
            <p:spPr bwMode="auto">
              <a:xfrm>
                <a:off x="4132263" y="5354638"/>
                <a:ext cx="146050" cy="209550"/>
              </a:xfrm>
              <a:custGeom>
                <a:avLst/>
                <a:gdLst>
                  <a:gd name="T0" fmla="*/ 64 w 68"/>
                  <a:gd name="T1" fmla="*/ 96 h 96"/>
                  <a:gd name="T2" fmla="*/ 60 w 68"/>
                  <a:gd name="T3" fmla="*/ 92 h 96"/>
                  <a:gd name="T4" fmla="*/ 60 w 68"/>
                  <a:gd name="T5" fmla="*/ 43 h 96"/>
                  <a:gd name="T6" fmla="*/ 25 w 68"/>
                  <a:gd name="T7" fmla="*/ 8 h 96"/>
                  <a:gd name="T8" fmla="*/ 4 w 68"/>
                  <a:gd name="T9" fmla="*/ 8 h 96"/>
                  <a:gd name="T10" fmla="*/ 0 w 68"/>
                  <a:gd name="T11" fmla="*/ 4 h 96"/>
                  <a:gd name="T12" fmla="*/ 4 w 68"/>
                  <a:gd name="T13" fmla="*/ 0 h 96"/>
                  <a:gd name="T14" fmla="*/ 25 w 68"/>
                  <a:gd name="T15" fmla="*/ 0 h 96"/>
                  <a:gd name="T16" fmla="*/ 68 w 68"/>
                  <a:gd name="T17" fmla="*/ 43 h 96"/>
                  <a:gd name="T18" fmla="*/ 68 w 68"/>
                  <a:gd name="T19" fmla="*/ 92 h 96"/>
                  <a:gd name="T20" fmla="*/ 64 w 68"/>
                  <a:gd name="T21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96">
                    <a:moveTo>
                      <a:pt x="64" y="96"/>
                    </a:moveTo>
                    <a:cubicBezTo>
                      <a:pt x="62" y="96"/>
                      <a:pt x="60" y="94"/>
                      <a:pt x="60" y="92"/>
                    </a:cubicBezTo>
                    <a:cubicBezTo>
                      <a:pt x="60" y="43"/>
                      <a:pt x="60" y="43"/>
                      <a:pt x="60" y="43"/>
                    </a:cubicBezTo>
                    <a:cubicBezTo>
                      <a:pt x="60" y="24"/>
                      <a:pt x="44" y="8"/>
                      <a:pt x="25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48" y="0"/>
                      <a:pt x="68" y="19"/>
                      <a:pt x="68" y="43"/>
                    </a:cubicBezTo>
                    <a:cubicBezTo>
                      <a:pt x="68" y="92"/>
                      <a:pt x="68" y="92"/>
                      <a:pt x="68" y="92"/>
                    </a:cubicBezTo>
                    <a:cubicBezTo>
                      <a:pt x="68" y="94"/>
                      <a:pt x="66" y="96"/>
                      <a:pt x="64" y="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Freeform 6"/>
              <p:cNvSpPr>
                <a:spLocks/>
              </p:cNvSpPr>
              <p:nvPr/>
            </p:nvSpPr>
            <p:spPr bwMode="auto">
              <a:xfrm>
                <a:off x="4217988" y="5467350"/>
                <a:ext cx="25400" cy="96838"/>
              </a:xfrm>
              <a:custGeom>
                <a:avLst/>
                <a:gdLst>
                  <a:gd name="T0" fmla="*/ 4 w 12"/>
                  <a:gd name="T1" fmla="*/ 44 h 44"/>
                  <a:gd name="T2" fmla="*/ 0 w 12"/>
                  <a:gd name="T3" fmla="*/ 40 h 44"/>
                  <a:gd name="T4" fmla="*/ 0 w 12"/>
                  <a:gd name="T5" fmla="*/ 4 h 44"/>
                  <a:gd name="T6" fmla="*/ 4 w 12"/>
                  <a:gd name="T7" fmla="*/ 0 h 44"/>
                  <a:gd name="T8" fmla="*/ 8 w 12"/>
                  <a:gd name="T9" fmla="*/ 0 h 44"/>
                  <a:gd name="T10" fmla="*/ 12 w 12"/>
                  <a:gd name="T11" fmla="*/ 4 h 44"/>
                  <a:gd name="T12" fmla="*/ 8 w 12"/>
                  <a:gd name="T13" fmla="*/ 8 h 44"/>
                  <a:gd name="T14" fmla="*/ 8 w 12"/>
                  <a:gd name="T15" fmla="*/ 40 h 44"/>
                  <a:gd name="T16" fmla="*/ 4 w 12"/>
                  <a:gd name="T1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44">
                    <a:moveTo>
                      <a:pt x="4" y="44"/>
                    </a:moveTo>
                    <a:cubicBezTo>
                      <a:pt x="2" y="44"/>
                      <a:pt x="0" y="42"/>
                      <a:pt x="0" y="4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2" y="2"/>
                      <a:pt x="12" y="4"/>
                    </a:cubicBezTo>
                    <a:cubicBezTo>
                      <a:pt x="12" y="6"/>
                      <a:pt x="10" y="8"/>
                      <a:pt x="8" y="8"/>
                    </a:cubicBezTo>
                    <a:cubicBezTo>
                      <a:pt x="8" y="40"/>
                      <a:pt x="8" y="40"/>
                      <a:pt x="8" y="40"/>
                    </a:cubicBezTo>
                    <a:cubicBezTo>
                      <a:pt x="8" y="42"/>
                      <a:pt x="6" y="44"/>
                      <a:pt x="4" y="4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Freeform 7"/>
              <p:cNvSpPr>
                <a:spLocks noEditPoints="1"/>
              </p:cNvSpPr>
              <p:nvPr/>
            </p:nvSpPr>
            <p:spPr bwMode="auto">
              <a:xfrm>
                <a:off x="4114800" y="5214938"/>
                <a:ext cx="103188" cy="122238"/>
              </a:xfrm>
              <a:custGeom>
                <a:avLst/>
                <a:gdLst>
                  <a:gd name="T0" fmla="*/ 24 w 48"/>
                  <a:gd name="T1" fmla="*/ 56 h 56"/>
                  <a:gd name="T2" fmla="*/ 0 w 48"/>
                  <a:gd name="T3" fmla="*/ 28 h 56"/>
                  <a:gd name="T4" fmla="*/ 24 w 48"/>
                  <a:gd name="T5" fmla="*/ 0 h 56"/>
                  <a:gd name="T6" fmla="*/ 48 w 48"/>
                  <a:gd name="T7" fmla="*/ 28 h 56"/>
                  <a:gd name="T8" fmla="*/ 24 w 48"/>
                  <a:gd name="T9" fmla="*/ 56 h 56"/>
                  <a:gd name="T10" fmla="*/ 24 w 48"/>
                  <a:gd name="T11" fmla="*/ 8 h 56"/>
                  <a:gd name="T12" fmla="*/ 8 w 48"/>
                  <a:gd name="T13" fmla="*/ 28 h 56"/>
                  <a:gd name="T14" fmla="*/ 24 w 48"/>
                  <a:gd name="T15" fmla="*/ 48 h 56"/>
                  <a:gd name="T16" fmla="*/ 40 w 48"/>
                  <a:gd name="T17" fmla="*/ 28 h 56"/>
                  <a:gd name="T18" fmla="*/ 24 w 48"/>
                  <a:gd name="T19" fmla="*/ 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56">
                    <a:moveTo>
                      <a:pt x="24" y="56"/>
                    </a:moveTo>
                    <a:cubicBezTo>
                      <a:pt x="10" y="56"/>
                      <a:pt x="0" y="45"/>
                      <a:pt x="0" y="28"/>
                    </a:cubicBezTo>
                    <a:cubicBezTo>
                      <a:pt x="0" y="11"/>
                      <a:pt x="10" y="0"/>
                      <a:pt x="24" y="0"/>
                    </a:cubicBezTo>
                    <a:cubicBezTo>
                      <a:pt x="38" y="0"/>
                      <a:pt x="48" y="11"/>
                      <a:pt x="48" y="28"/>
                    </a:cubicBezTo>
                    <a:cubicBezTo>
                      <a:pt x="48" y="45"/>
                      <a:pt x="38" y="56"/>
                      <a:pt x="24" y="56"/>
                    </a:cubicBezTo>
                    <a:close/>
                    <a:moveTo>
                      <a:pt x="24" y="8"/>
                    </a:moveTo>
                    <a:cubicBezTo>
                      <a:pt x="12" y="8"/>
                      <a:pt x="8" y="18"/>
                      <a:pt x="8" y="28"/>
                    </a:cubicBezTo>
                    <a:cubicBezTo>
                      <a:pt x="8" y="38"/>
                      <a:pt x="12" y="48"/>
                      <a:pt x="24" y="48"/>
                    </a:cubicBezTo>
                    <a:cubicBezTo>
                      <a:pt x="36" y="48"/>
                      <a:pt x="40" y="38"/>
                      <a:pt x="40" y="28"/>
                    </a:cubicBezTo>
                    <a:cubicBezTo>
                      <a:pt x="40" y="18"/>
                      <a:pt x="36" y="8"/>
                      <a:pt x="24" y="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Freeform 8"/>
              <p:cNvSpPr>
                <a:spLocks/>
              </p:cNvSpPr>
              <p:nvPr/>
            </p:nvSpPr>
            <p:spPr bwMode="auto">
              <a:xfrm>
                <a:off x="4278313" y="5380038"/>
                <a:ext cx="122238" cy="184150"/>
              </a:xfrm>
              <a:custGeom>
                <a:avLst/>
                <a:gdLst>
                  <a:gd name="T0" fmla="*/ 52 w 56"/>
                  <a:gd name="T1" fmla="*/ 84 h 84"/>
                  <a:gd name="T2" fmla="*/ 48 w 56"/>
                  <a:gd name="T3" fmla="*/ 80 h 84"/>
                  <a:gd name="T4" fmla="*/ 48 w 56"/>
                  <a:gd name="T5" fmla="*/ 36 h 84"/>
                  <a:gd name="T6" fmla="*/ 16 w 56"/>
                  <a:gd name="T7" fmla="*/ 8 h 84"/>
                  <a:gd name="T8" fmla="*/ 4 w 56"/>
                  <a:gd name="T9" fmla="*/ 8 h 84"/>
                  <a:gd name="T10" fmla="*/ 0 w 56"/>
                  <a:gd name="T11" fmla="*/ 4 h 84"/>
                  <a:gd name="T12" fmla="*/ 4 w 56"/>
                  <a:gd name="T13" fmla="*/ 0 h 84"/>
                  <a:gd name="T14" fmla="*/ 16 w 56"/>
                  <a:gd name="T15" fmla="*/ 0 h 84"/>
                  <a:gd name="T16" fmla="*/ 56 w 56"/>
                  <a:gd name="T17" fmla="*/ 36 h 84"/>
                  <a:gd name="T18" fmla="*/ 56 w 56"/>
                  <a:gd name="T19" fmla="*/ 80 h 84"/>
                  <a:gd name="T20" fmla="*/ 52 w 56"/>
                  <a:gd name="T21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6" h="84">
                    <a:moveTo>
                      <a:pt x="52" y="84"/>
                    </a:moveTo>
                    <a:cubicBezTo>
                      <a:pt x="50" y="84"/>
                      <a:pt x="48" y="82"/>
                      <a:pt x="48" y="80"/>
                    </a:cubicBezTo>
                    <a:cubicBezTo>
                      <a:pt x="48" y="36"/>
                      <a:pt x="48" y="36"/>
                      <a:pt x="48" y="36"/>
                    </a:cubicBezTo>
                    <a:cubicBezTo>
                      <a:pt x="48" y="19"/>
                      <a:pt x="35" y="8"/>
                      <a:pt x="16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40" y="0"/>
                      <a:pt x="56" y="15"/>
                      <a:pt x="56" y="36"/>
                    </a:cubicBezTo>
                    <a:cubicBezTo>
                      <a:pt x="56" y="80"/>
                      <a:pt x="56" y="80"/>
                      <a:pt x="56" y="80"/>
                    </a:cubicBezTo>
                    <a:cubicBezTo>
                      <a:pt x="56" y="82"/>
                      <a:pt x="54" y="84"/>
                      <a:pt x="52" y="8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Freeform 9"/>
              <p:cNvSpPr>
                <a:spLocks/>
              </p:cNvSpPr>
              <p:nvPr/>
            </p:nvSpPr>
            <p:spPr bwMode="auto">
              <a:xfrm>
                <a:off x="4338638" y="5502275"/>
                <a:ext cx="26988" cy="61913"/>
              </a:xfrm>
              <a:custGeom>
                <a:avLst/>
                <a:gdLst>
                  <a:gd name="T0" fmla="*/ 4 w 12"/>
                  <a:gd name="T1" fmla="*/ 28 h 28"/>
                  <a:gd name="T2" fmla="*/ 0 w 12"/>
                  <a:gd name="T3" fmla="*/ 24 h 28"/>
                  <a:gd name="T4" fmla="*/ 0 w 12"/>
                  <a:gd name="T5" fmla="*/ 4 h 28"/>
                  <a:gd name="T6" fmla="*/ 4 w 12"/>
                  <a:gd name="T7" fmla="*/ 0 h 28"/>
                  <a:gd name="T8" fmla="*/ 8 w 12"/>
                  <a:gd name="T9" fmla="*/ 0 h 28"/>
                  <a:gd name="T10" fmla="*/ 12 w 12"/>
                  <a:gd name="T11" fmla="*/ 4 h 28"/>
                  <a:gd name="T12" fmla="*/ 8 w 12"/>
                  <a:gd name="T13" fmla="*/ 8 h 28"/>
                  <a:gd name="T14" fmla="*/ 8 w 12"/>
                  <a:gd name="T15" fmla="*/ 24 h 28"/>
                  <a:gd name="T16" fmla="*/ 4 w 12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28">
                    <a:moveTo>
                      <a:pt x="4" y="28"/>
                    </a:moveTo>
                    <a:cubicBezTo>
                      <a:pt x="2" y="28"/>
                      <a:pt x="0" y="26"/>
                      <a:pt x="0" y="2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2" y="2"/>
                      <a:pt x="12" y="4"/>
                    </a:cubicBezTo>
                    <a:cubicBezTo>
                      <a:pt x="12" y="6"/>
                      <a:pt x="10" y="8"/>
                      <a:pt x="8" y="8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8" y="26"/>
                      <a:pt x="6" y="28"/>
                      <a:pt x="4" y="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Freeform 10"/>
              <p:cNvSpPr>
                <a:spLocks noEditPoints="1"/>
              </p:cNvSpPr>
              <p:nvPr/>
            </p:nvSpPr>
            <p:spPr bwMode="auto">
              <a:xfrm>
                <a:off x="4252913" y="5257800"/>
                <a:ext cx="85725" cy="104775"/>
              </a:xfrm>
              <a:custGeom>
                <a:avLst/>
                <a:gdLst>
                  <a:gd name="T0" fmla="*/ 20 w 40"/>
                  <a:gd name="T1" fmla="*/ 48 h 48"/>
                  <a:gd name="T2" fmla="*/ 0 w 40"/>
                  <a:gd name="T3" fmla="*/ 24 h 48"/>
                  <a:gd name="T4" fmla="*/ 20 w 40"/>
                  <a:gd name="T5" fmla="*/ 0 h 48"/>
                  <a:gd name="T6" fmla="*/ 40 w 40"/>
                  <a:gd name="T7" fmla="*/ 24 h 48"/>
                  <a:gd name="T8" fmla="*/ 20 w 40"/>
                  <a:gd name="T9" fmla="*/ 48 h 48"/>
                  <a:gd name="T10" fmla="*/ 20 w 40"/>
                  <a:gd name="T11" fmla="*/ 8 h 48"/>
                  <a:gd name="T12" fmla="*/ 8 w 40"/>
                  <a:gd name="T13" fmla="*/ 24 h 48"/>
                  <a:gd name="T14" fmla="*/ 20 w 40"/>
                  <a:gd name="T15" fmla="*/ 40 h 48"/>
                  <a:gd name="T16" fmla="*/ 32 w 40"/>
                  <a:gd name="T17" fmla="*/ 24 h 48"/>
                  <a:gd name="T18" fmla="*/ 20 w 40"/>
                  <a:gd name="T19" fmla="*/ 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8">
                    <a:moveTo>
                      <a:pt x="20" y="48"/>
                    </a:moveTo>
                    <a:cubicBezTo>
                      <a:pt x="8" y="48"/>
                      <a:pt x="0" y="38"/>
                      <a:pt x="0" y="24"/>
                    </a:cubicBezTo>
                    <a:cubicBezTo>
                      <a:pt x="0" y="10"/>
                      <a:pt x="8" y="0"/>
                      <a:pt x="20" y="0"/>
                    </a:cubicBezTo>
                    <a:cubicBezTo>
                      <a:pt x="32" y="0"/>
                      <a:pt x="40" y="10"/>
                      <a:pt x="40" y="24"/>
                    </a:cubicBezTo>
                    <a:cubicBezTo>
                      <a:pt x="40" y="38"/>
                      <a:pt x="32" y="48"/>
                      <a:pt x="20" y="48"/>
                    </a:cubicBezTo>
                    <a:close/>
                    <a:moveTo>
                      <a:pt x="20" y="8"/>
                    </a:moveTo>
                    <a:cubicBezTo>
                      <a:pt x="11" y="8"/>
                      <a:pt x="8" y="16"/>
                      <a:pt x="8" y="24"/>
                    </a:cubicBezTo>
                    <a:cubicBezTo>
                      <a:pt x="8" y="32"/>
                      <a:pt x="11" y="40"/>
                      <a:pt x="20" y="40"/>
                    </a:cubicBezTo>
                    <a:cubicBezTo>
                      <a:pt x="29" y="40"/>
                      <a:pt x="32" y="32"/>
                      <a:pt x="32" y="24"/>
                    </a:cubicBezTo>
                    <a:cubicBezTo>
                      <a:pt x="32" y="16"/>
                      <a:pt x="29" y="8"/>
                      <a:pt x="20" y="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Freeform 11"/>
              <p:cNvSpPr>
                <a:spLocks/>
              </p:cNvSpPr>
              <p:nvPr/>
            </p:nvSpPr>
            <p:spPr bwMode="auto">
              <a:xfrm>
                <a:off x="3749675" y="5354638"/>
                <a:ext cx="147638" cy="209550"/>
              </a:xfrm>
              <a:custGeom>
                <a:avLst/>
                <a:gdLst>
                  <a:gd name="T0" fmla="*/ 4 w 68"/>
                  <a:gd name="T1" fmla="*/ 96 h 96"/>
                  <a:gd name="T2" fmla="*/ 0 w 68"/>
                  <a:gd name="T3" fmla="*/ 92 h 96"/>
                  <a:gd name="T4" fmla="*/ 0 w 68"/>
                  <a:gd name="T5" fmla="*/ 43 h 96"/>
                  <a:gd name="T6" fmla="*/ 43 w 68"/>
                  <a:gd name="T7" fmla="*/ 0 h 96"/>
                  <a:gd name="T8" fmla="*/ 64 w 68"/>
                  <a:gd name="T9" fmla="*/ 0 h 96"/>
                  <a:gd name="T10" fmla="*/ 68 w 68"/>
                  <a:gd name="T11" fmla="*/ 4 h 96"/>
                  <a:gd name="T12" fmla="*/ 64 w 68"/>
                  <a:gd name="T13" fmla="*/ 8 h 96"/>
                  <a:gd name="T14" fmla="*/ 43 w 68"/>
                  <a:gd name="T15" fmla="*/ 8 h 96"/>
                  <a:gd name="T16" fmla="*/ 8 w 68"/>
                  <a:gd name="T17" fmla="*/ 43 h 96"/>
                  <a:gd name="T18" fmla="*/ 8 w 68"/>
                  <a:gd name="T19" fmla="*/ 92 h 96"/>
                  <a:gd name="T20" fmla="*/ 4 w 68"/>
                  <a:gd name="T21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8" h="96">
                    <a:moveTo>
                      <a:pt x="4" y="96"/>
                    </a:moveTo>
                    <a:cubicBezTo>
                      <a:pt x="2" y="96"/>
                      <a:pt x="0" y="94"/>
                      <a:pt x="0" y="92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19"/>
                      <a:pt x="20" y="0"/>
                      <a:pt x="43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6" y="0"/>
                      <a:pt x="68" y="2"/>
                      <a:pt x="68" y="4"/>
                    </a:cubicBezTo>
                    <a:cubicBezTo>
                      <a:pt x="68" y="6"/>
                      <a:pt x="66" y="8"/>
                      <a:pt x="64" y="8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24" y="8"/>
                      <a:pt x="8" y="24"/>
                      <a:pt x="8" y="43"/>
                    </a:cubicBezTo>
                    <a:cubicBezTo>
                      <a:pt x="8" y="92"/>
                      <a:pt x="8" y="92"/>
                      <a:pt x="8" y="92"/>
                    </a:cubicBezTo>
                    <a:cubicBezTo>
                      <a:pt x="8" y="94"/>
                      <a:pt x="6" y="96"/>
                      <a:pt x="4" y="9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Freeform 12"/>
              <p:cNvSpPr>
                <a:spLocks/>
              </p:cNvSpPr>
              <p:nvPr/>
            </p:nvSpPr>
            <p:spPr bwMode="auto">
              <a:xfrm>
                <a:off x="3784600" y="5467350"/>
                <a:ext cx="26988" cy="96838"/>
              </a:xfrm>
              <a:custGeom>
                <a:avLst/>
                <a:gdLst>
                  <a:gd name="T0" fmla="*/ 8 w 12"/>
                  <a:gd name="T1" fmla="*/ 44 h 44"/>
                  <a:gd name="T2" fmla="*/ 4 w 12"/>
                  <a:gd name="T3" fmla="*/ 40 h 44"/>
                  <a:gd name="T4" fmla="*/ 4 w 12"/>
                  <a:gd name="T5" fmla="*/ 8 h 44"/>
                  <a:gd name="T6" fmla="*/ 0 w 12"/>
                  <a:gd name="T7" fmla="*/ 4 h 44"/>
                  <a:gd name="T8" fmla="*/ 4 w 12"/>
                  <a:gd name="T9" fmla="*/ 0 h 44"/>
                  <a:gd name="T10" fmla="*/ 8 w 12"/>
                  <a:gd name="T11" fmla="*/ 0 h 44"/>
                  <a:gd name="T12" fmla="*/ 12 w 12"/>
                  <a:gd name="T13" fmla="*/ 4 h 44"/>
                  <a:gd name="T14" fmla="*/ 12 w 12"/>
                  <a:gd name="T15" fmla="*/ 40 h 44"/>
                  <a:gd name="T16" fmla="*/ 8 w 12"/>
                  <a:gd name="T17" fmla="*/ 4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44">
                    <a:moveTo>
                      <a:pt x="8" y="44"/>
                    </a:moveTo>
                    <a:cubicBezTo>
                      <a:pt x="6" y="44"/>
                      <a:pt x="4" y="42"/>
                      <a:pt x="4" y="40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2" y="2"/>
                      <a:pt x="12" y="4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12" y="42"/>
                      <a:pt x="10" y="44"/>
                      <a:pt x="8" y="4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Freeform 13"/>
              <p:cNvSpPr>
                <a:spLocks noEditPoints="1"/>
              </p:cNvSpPr>
              <p:nvPr/>
            </p:nvSpPr>
            <p:spPr bwMode="auto">
              <a:xfrm>
                <a:off x="3811588" y="5214938"/>
                <a:ext cx="103188" cy="122238"/>
              </a:xfrm>
              <a:custGeom>
                <a:avLst/>
                <a:gdLst>
                  <a:gd name="T0" fmla="*/ 24 w 48"/>
                  <a:gd name="T1" fmla="*/ 56 h 56"/>
                  <a:gd name="T2" fmla="*/ 0 w 48"/>
                  <a:gd name="T3" fmla="*/ 28 h 56"/>
                  <a:gd name="T4" fmla="*/ 24 w 48"/>
                  <a:gd name="T5" fmla="*/ 0 h 56"/>
                  <a:gd name="T6" fmla="*/ 48 w 48"/>
                  <a:gd name="T7" fmla="*/ 28 h 56"/>
                  <a:gd name="T8" fmla="*/ 24 w 48"/>
                  <a:gd name="T9" fmla="*/ 56 h 56"/>
                  <a:gd name="T10" fmla="*/ 24 w 48"/>
                  <a:gd name="T11" fmla="*/ 8 h 56"/>
                  <a:gd name="T12" fmla="*/ 8 w 48"/>
                  <a:gd name="T13" fmla="*/ 28 h 56"/>
                  <a:gd name="T14" fmla="*/ 24 w 48"/>
                  <a:gd name="T15" fmla="*/ 48 h 56"/>
                  <a:gd name="T16" fmla="*/ 40 w 48"/>
                  <a:gd name="T17" fmla="*/ 28 h 56"/>
                  <a:gd name="T18" fmla="*/ 24 w 48"/>
                  <a:gd name="T19" fmla="*/ 8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56">
                    <a:moveTo>
                      <a:pt x="24" y="56"/>
                    </a:moveTo>
                    <a:cubicBezTo>
                      <a:pt x="10" y="56"/>
                      <a:pt x="0" y="45"/>
                      <a:pt x="0" y="28"/>
                    </a:cubicBezTo>
                    <a:cubicBezTo>
                      <a:pt x="0" y="11"/>
                      <a:pt x="10" y="0"/>
                      <a:pt x="24" y="0"/>
                    </a:cubicBezTo>
                    <a:cubicBezTo>
                      <a:pt x="38" y="0"/>
                      <a:pt x="48" y="11"/>
                      <a:pt x="48" y="28"/>
                    </a:cubicBezTo>
                    <a:cubicBezTo>
                      <a:pt x="48" y="45"/>
                      <a:pt x="38" y="56"/>
                      <a:pt x="24" y="56"/>
                    </a:cubicBezTo>
                    <a:close/>
                    <a:moveTo>
                      <a:pt x="24" y="8"/>
                    </a:moveTo>
                    <a:cubicBezTo>
                      <a:pt x="12" y="8"/>
                      <a:pt x="8" y="18"/>
                      <a:pt x="8" y="28"/>
                    </a:cubicBezTo>
                    <a:cubicBezTo>
                      <a:pt x="8" y="38"/>
                      <a:pt x="12" y="48"/>
                      <a:pt x="24" y="48"/>
                    </a:cubicBezTo>
                    <a:cubicBezTo>
                      <a:pt x="36" y="48"/>
                      <a:pt x="40" y="38"/>
                      <a:pt x="40" y="28"/>
                    </a:cubicBezTo>
                    <a:cubicBezTo>
                      <a:pt x="40" y="18"/>
                      <a:pt x="36" y="8"/>
                      <a:pt x="24" y="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Freeform 14"/>
              <p:cNvSpPr>
                <a:spLocks/>
              </p:cNvSpPr>
              <p:nvPr/>
            </p:nvSpPr>
            <p:spPr bwMode="auto">
              <a:xfrm>
                <a:off x="3629025" y="5380038"/>
                <a:ext cx="120650" cy="184150"/>
              </a:xfrm>
              <a:custGeom>
                <a:avLst/>
                <a:gdLst>
                  <a:gd name="T0" fmla="*/ 4 w 56"/>
                  <a:gd name="T1" fmla="*/ 84 h 84"/>
                  <a:gd name="T2" fmla="*/ 0 w 56"/>
                  <a:gd name="T3" fmla="*/ 80 h 84"/>
                  <a:gd name="T4" fmla="*/ 0 w 56"/>
                  <a:gd name="T5" fmla="*/ 36 h 84"/>
                  <a:gd name="T6" fmla="*/ 40 w 56"/>
                  <a:gd name="T7" fmla="*/ 0 h 84"/>
                  <a:gd name="T8" fmla="*/ 52 w 56"/>
                  <a:gd name="T9" fmla="*/ 0 h 84"/>
                  <a:gd name="T10" fmla="*/ 56 w 56"/>
                  <a:gd name="T11" fmla="*/ 4 h 84"/>
                  <a:gd name="T12" fmla="*/ 52 w 56"/>
                  <a:gd name="T13" fmla="*/ 8 h 84"/>
                  <a:gd name="T14" fmla="*/ 40 w 56"/>
                  <a:gd name="T15" fmla="*/ 8 h 84"/>
                  <a:gd name="T16" fmla="*/ 8 w 56"/>
                  <a:gd name="T17" fmla="*/ 36 h 84"/>
                  <a:gd name="T18" fmla="*/ 8 w 56"/>
                  <a:gd name="T19" fmla="*/ 80 h 84"/>
                  <a:gd name="T20" fmla="*/ 4 w 56"/>
                  <a:gd name="T21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6" h="84">
                    <a:moveTo>
                      <a:pt x="4" y="84"/>
                    </a:moveTo>
                    <a:cubicBezTo>
                      <a:pt x="2" y="84"/>
                      <a:pt x="0" y="82"/>
                      <a:pt x="0" y="80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15"/>
                      <a:pt x="16" y="0"/>
                      <a:pt x="40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6" y="2"/>
                      <a:pt x="56" y="4"/>
                    </a:cubicBezTo>
                    <a:cubicBezTo>
                      <a:pt x="56" y="6"/>
                      <a:pt x="54" y="8"/>
                      <a:pt x="52" y="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21" y="8"/>
                      <a:pt x="8" y="19"/>
                      <a:pt x="8" y="36"/>
                    </a:cubicBezTo>
                    <a:cubicBezTo>
                      <a:pt x="8" y="80"/>
                      <a:pt x="8" y="80"/>
                      <a:pt x="8" y="80"/>
                    </a:cubicBezTo>
                    <a:cubicBezTo>
                      <a:pt x="8" y="82"/>
                      <a:pt x="6" y="84"/>
                      <a:pt x="4" y="8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Freeform 15"/>
              <p:cNvSpPr>
                <a:spLocks/>
              </p:cNvSpPr>
              <p:nvPr/>
            </p:nvSpPr>
            <p:spPr bwMode="auto">
              <a:xfrm>
                <a:off x="3663950" y="5502275"/>
                <a:ext cx="25400" cy="61913"/>
              </a:xfrm>
              <a:custGeom>
                <a:avLst/>
                <a:gdLst>
                  <a:gd name="T0" fmla="*/ 8 w 12"/>
                  <a:gd name="T1" fmla="*/ 28 h 28"/>
                  <a:gd name="T2" fmla="*/ 4 w 12"/>
                  <a:gd name="T3" fmla="*/ 24 h 28"/>
                  <a:gd name="T4" fmla="*/ 4 w 12"/>
                  <a:gd name="T5" fmla="*/ 8 h 28"/>
                  <a:gd name="T6" fmla="*/ 0 w 12"/>
                  <a:gd name="T7" fmla="*/ 4 h 28"/>
                  <a:gd name="T8" fmla="*/ 4 w 12"/>
                  <a:gd name="T9" fmla="*/ 0 h 28"/>
                  <a:gd name="T10" fmla="*/ 8 w 12"/>
                  <a:gd name="T11" fmla="*/ 0 h 28"/>
                  <a:gd name="T12" fmla="*/ 12 w 12"/>
                  <a:gd name="T13" fmla="*/ 4 h 28"/>
                  <a:gd name="T14" fmla="*/ 12 w 12"/>
                  <a:gd name="T15" fmla="*/ 24 h 28"/>
                  <a:gd name="T16" fmla="*/ 8 w 12"/>
                  <a:gd name="T1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" h="28">
                    <a:moveTo>
                      <a:pt x="8" y="28"/>
                    </a:moveTo>
                    <a:cubicBezTo>
                      <a:pt x="6" y="28"/>
                      <a:pt x="4" y="26"/>
                      <a:pt x="4" y="24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10" y="0"/>
                      <a:pt x="12" y="2"/>
                      <a:pt x="12" y="4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6"/>
                      <a:pt x="10" y="28"/>
                      <a:pt x="8" y="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Freeform 16"/>
              <p:cNvSpPr>
                <a:spLocks noEditPoints="1"/>
              </p:cNvSpPr>
              <p:nvPr/>
            </p:nvSpPr>
            <p:spPr bwMode="auto">
              <a:xfrm>
                <a:off x="3689350" y="5257800"/>
                <a:ext cx="87313" cy="104775"/>
              </a:xfrm>
              <a:custGeom>
                <a:avLst/>
                <a:gdLst>
                  <a:gd name="T0" fmla="*/ 20 w 40"/>
                  <a:gd name="T1" fmla="*/ 48 h 48"/>
                  <a:gd name="T2" fmla="*/ 0 w 40"/>
                  <a:gd name="T3" fmla="*/ 24 h 48"/>
                  <a:gd name="T4" fmla="*/ 20 w 40"/>
                  <a:gd name="T5" fmla="*/ 0 h 48"/>
                  <a:gd name="T6" fmla="*/ 40 w 40"/>
                  <a:gd name="T7" fmla="*/ 24 h 48"/>
                  <a:gd name="T8" fmla="*/ 20 w 40"/>
                  <a:gd name="T9" fmla="*/ 48 h 48"/>
                  <a:gd name="T10" fmla="*/ 20 w 40"/>
                  <a:gd name="T11" fmla="*/ 8 h 48"/>
                  <a:gd name="T12" fmla="*/ 8 w 40"/>
                  <a:gd name="T13" fmla="*/ 24 h 48"/>
                  <a:gd name="T14" fmla="*/ 20 w 40"/>
                  <a:gd name="T15" fmla="*/ 40 h 48"/>
                  <a:gd name="T16" fmla="*/ 32 w 40"/>
                  <a:gd name="T17" fmla="*/ 24 h 48"/>
                  <a:gd name="T18" fmla="*/ 20 w 40"/>
                  <a:gd name="T19" fmla="*/ 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0" h="48">
                    <a:moveTo>
                      <a:pt x="20" y="48"/>
                    </a:moveTo>
                    <a:cubicBezTo>
                      <a:pt x="8" y="48"/>
                      <a:pt x="0" y="38"/>
                      <a:pt x="0" y="24"/>
                    </a:cubicBezTo>
                    <a:cubicBezTo>
                      <a:pt x="0" y="10"/>
                      <a:pt x="8" y="0"/>
                      <a:pt x="20" y="0"/>
                    </a:cubicBezTo>
                    <a:cubicBezTo>
                      <a:pt x="32" y="0"/>
                      <a:pt x="40" y="10"/>
                      <a:pt x="40" y="24"/>
                    </a:cubicBezTo>
                    <a:cubicBezTo>
                      <a:pt x="40" y="38"/>
                      <a:pt x="32" y="48"/>
                      <a:pt x="20" y="48"/>
                    </a:cubicBezTo>
                    <a:close/>
                    <a:moveTo>
                      <a:pt x="20" y="8"/>
                    </a:moveTo>
                    <a:cubicBezTo>
                      <a:pt x="11" y="8"/>
                      <a:pt x="8" y="16"/>
                      <a:pt x="8" y="24"/>
                    </a:cubicBezTo>
                    <a:cubicBezTo>
                      <a:pt x="8" y="32"/>
                      <a:pt x="11" y="40"/>
                      <a:pt x="20" y="40"/>
                    </a:cubicBezTo>
                    <a:cubicBezTo>
                      <a:pt x="29" y="40"/>
                      <a:pt x="32" y="32"/>
                      <a:pt x="32" y="24"/>
                    </a:cubicBezTo>
                    <a:cubicBezTo>
                      <a:pt x="32" y="16"/>
                      <a:pt x="29" y="8"/>
                      <a:pt x="20" y="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Freeform 17"/>
              <p:cNvSpPr>
                <a:spLocks noEditPoints="1"/>
              </p:cNvSpPr>
              <p:nvPr/>
            </p:nvSpPr>
            <p:spPr bwMode="auto">
              <a:xfrm>
                <a:off x="3957638" y="5153025"/>
                <a:ext cx="122238" cy="139700"/>
              </a:xfrm>
              <a:custGeom>
                <a:avLst/>
                <a:gdLst>
                  <a:gd name="T0" fmla="*/ 28 w 56"/>
                  <a:gd name="T1" fmla="*/ 64 h 64"/>
                  <a:gd name="T2" fmla="*/ 0 w 56"/>
                  <a:gd name="T3" fmla="*/ 32 h 64"/>
                  <a:gd name="T4" fmla="*/ 28 w 56"/>
                  <a:gd name="T5" fmla="*/ 0 h 64"/>
                  <a:gd name="T6" fmla="*/ 56 w 56"/>
                  <a:gd name="T7" fmla="*/ 32 h 64"/>
                  <a:gd name="T8" fmla="*/ 28 w 56"/>
                  <a:gd name="T9" fmla="*/ 64 h 64"/>
                  <a:gd name="T10" fmla="*/ 28 w 56"/>
                  <a:gd name="T11" fmla="*/ 8 h 64"/>
                  <a:gd name="T12" fmla="*/ 8 w 56"/>
                  <a:gd name="T13" fmla="*/ 32 h 64"/>
                  <a:gd name="T14" fmla="*/ 28 w 56"/>
                  <a:gd name="T15" fmla="*/ 56 h 64"/>
                  <a:gd name="T16" fmla="*/ 48 w 56"/>
                  <a:gd name="T17" fmla="*/ 32 h 64"/>
                  <a:gd name="T18" fmla="*/ 28 w 56"/>
                  <a:gd name="T19" fmla="*/ 8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64">
                    <a:moveTo>
                      <a:pt x="28" y="64"/>
                    </a:moveTo>
                    <a:cubicBezTo>
                      <a:pt x="11" y="64"/>
                      <a:pt x="0" y="51"/>
                      <a:pt x="0" y="32"/>
                    </a:cubicBezTo>
                    <a:cubicBezTo>
                      <a:pt x="0" y="13"/>
                      <a:pt x="11" y="0"/>
                      <a:pt x="28" y="0"/>
                    </a:cubicBezTo>
                    <a:cubicBezTo>
                      <a:pt x="45" y="0"/>
                      <a:pt x="56" y="13"/>
                      <a:pt x="56" y="32"/>
                    </a:cubicBezTo>
                    <a:cubicBezTo>
                      <a:pt x="56" y="51"/>
                      <a:pt x="45" y="64"/>
                      <a:pt x="28" y="64"/>
                    </a:cubicBezTo>
                    <a:close/>
                    <a:moveTo>
                      <a:pt x="28" y="8"/>
                    </a:moveTo>
                    <a:cubicBezTo>
                      <a:pt x="13" y="8"/>
                      <a:pt x="8" y="21"/>
                      <a:pt x="8" y="32"/>
                    </a:cubicBezTo>
                    <a:cubicBezTo>
                      <a:pt x="8" y="43"/>
                      <a:pt x="13" y="56"/>
                      <a:pt x="28" y="56"/>
                    </a:cubicBezTo>
                    <a:cubicBezTo>
                      <a:pt x="43" y="56"/>
                      <a:pt x="48" y="43"/>
                      <a:pt x="48" y="32"/>
                    </a:cubicBezTo>
                    <a:cubicBezTo>
                      <a:pt x="48" y="21"/>
                      <a:pt x="43" y="8"/>
                      <a:pt x="28" y="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Freeform 18"/>
              <p:cNvSpPr>
                <a:spLocks/>
              </p:cNvSpPr>
              <p:nvPr/>
            </p:nvSpPr>
            <p:spPr bwMode="auto">
              <a:xfrm>
                <a:off x="4087813" y="5494338"/>
                <a:ext cx="17463" cy="69850"/>
              </a:xfrm>
              <a:custGeom>
                <a:avLst/>
                <a:gdLst>
                  <a:gd name="T0" fmla="*/ 4 w 8"/>
                  <a:gd name="T1" fmla="*/ 32 h 32"/>
                  <a:gd name="T2" fmla="*/ 0 w 8"/>
                  <a:gd name="T3" fmla="*/ 28 h 32"/>
                  <a:gd name="T4" fmla="*/ 0 w 8"/>
                  <a:gd name="T5" fmla="*/ 4 h 32"/>
                  <a:gd name="T6" fmla="*/ 4 w 8"/>
                  <a:gd name="T7" fmla="*/ 0 h 32"/>
                  <a:gd name="T8" fmla="*/ 8 w 8"/>
                  <a:gd name="T9" fmla="*/ 4 h 32"/>
                  <a:gd name="T10" fmla="*/ 8 w 8"/>
                  <a:gd name="T11" fmla="*/ 28 h 32"/>
                  <a:gd name="T12" fmla="*/ 4 w 8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32">
                    <a:moveTo>
                      <a:pt x="4" y="32"/>
                    </a:moveTo>
                    <a:cubicBezTo>
                      <a:pt x="2" y="32"/>
                      <a:pt x="0" y="30"/>
                      <a:pt x="0" y="2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30"/>
                      <a:pt x="6" y="32"/>
                      <a:pt x="4" y="3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Freeform 19"/>
              <p:cNvSpPr>
                <a:spLocks/>
              </p:cNvSpPr>
              <p:nvPr/>
            </p:nvSpPr>
            <p:spPr bwMode="auto">
              <a:xfrm>
                <a:off x="3932238" y="5494338"/>
                <a:ext cx="17463" cy="69850"/>
              </a:xfrm>
              <a:custGeom>
                <a:avLst/>
                <a:gdLst>
                  <a:gd name="T0" fmla="*/ 4 w 8"/>
                  <a:gd name="T1" fmla="*/ 32 h 32"/>
                  <a:gd name="T2" fmla="*/ 0 w 8"/>
                  <a:gd name="T3" fmla="*/ 28 h 32"/>
                  <a:gd name="T4" fmla="*/ 0 w 8"/>
                  <a:gd name="T5" fmla="*/ 4 h 32"/>
                  <a:gd name="T6" fmla="*/ 4 w 8"/>
                  <a:gd name="T7" fmla="*/ 0 h 32"/>
                  <a:gd name="T8" fmla="*/ 8 w 8"/>
                  <a:gd name="T9" fmla="*/ 4 h 32"/>
                  <a:gd name="T10" fmla="*/ 8 w 8"/>
                  <a:gd name="T11" fmla="*/ 28 h 32"/>
                  <a:gd name="T12" fmla="*/ 4 w 8"/>
                  <a:gd name="T1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32">
                    <a:moveTo>
                      <a:pt x="4" y="32"/>
                    </a:moveTo>
                    <a:cubicBezTo>
                      <a:pt x="2" y="32"/>
                      <a:pt x="0" y="30"/>
                      <a:pt x="0" y="2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8" y="30"/>
                      <a:pt x="6" y="32"/>
                      <a:pt x="4" y="3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Freeform 20"/>
              <p:cNvSpPr>
                <a:spLocks/>
              </p:cNvSpPr>
              <p:nvPr/>
            </p:nvSpPr>
            <p:spPr bwMode="auto">
              <a:xfrm>
                <a:off x="4002088" y="5310188"/>
                <a:ext cx="34925" cy="17463"/>
              </a:xfrm>
              <a:custGeom>
                <a:avLst/>
                <a:gdLst>
                  <a:gd name="T0" fmla="*/ 12 w 16"/>
                  <a:gd name="T1" fmla="*/ 8 h 8"/>
                  <a:gd name="T2" fmla="*/ 4 w 16"/>
                  <a:gd name="T3" fmla="*/ 8 h 8"/>
                  <a:gd name="T4" fmla="*/ 0 w 16"/>
                  <a:gd name="T5" fmla="*/ 4 h 8"/>
                  <a:gd name="T6" fmla="*/ 4 w 16"/>
                  <a:gd name="T7" fmla="*/ 0 h 8"/>
                  <a:gd name="T8" fmla="*/ 12 w 16"/>
                  <a:gd name="T9" fmla="*/ 0 h 8"/>
                  <a:gd name="T10" fmla="*/ 16 w 16"/>
                  <a:gd name="T11" fmla="*/ 4 h 8"/>
                  <a:gd name="T12" fmla="*/ 12 w 16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" h="8">
                    <a:moveTo>
                      <a:pt x="1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4" y="0"/>
                      <a:pt x="16" y="2"/>
                      <a:pt x="16" y="4"/>
                    </a:cubicBezTo>
                    <a:cubicBezTo>
                      <a:pt x="16" y="6"/>
                      <a:pt x="14" y="8"/>
                      <a:pt x="12" y="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Freeform 21"/>
              <p:cNvSpPr>
                <a:spLocks/>
              </p:cNvSpPr>
              <p:nvPr/>
            </p:nvSpPr>
            <p:spPr bwMode="auto">
              <a:xfrm>
                <a:off x="4010025" y="5310188"/>
                <a:ext cx="17463" cy="114300"/>
              </a:xfrm>
              <a:custGeom>
                <a:avLst/>
                <a:gdLst>
                  <a:gd name="T0" fmla="*/ 4 w 8"/>
                  <a:gd name="T1" fmla="*/ 52 h 52"/>
                  <a:gd name="T2" fmla="*/ 0 w 8"/>
                  <a:gd name="T3" fmla="*/ 48 h 52"/>
                  <a:gd name="T4" fmla="*/ 0 w 8"/>
                  <a:gd name="T5" fmla="*/ 4 h 52"/>
                  <a:gd name="T6" fmla="*/ 4 w 8"/>
                  <a:gd name="T7" fmla="*/ 0 h 52"/>
                  <a:gd name="T8" fmla="*/ 8 w 8"/>
                  <a:gd name="T9" fmla="*/ 4 h 52"/>
                  <a:gd name="T10" fmla="*/ 8 w 8"/>
                  <a:gd name="T11" fmla="*/ 48 h 52"/>
                  <a:gd name="T12" fmla="*/ 4 w 8"/>
                  <a:gd name="T1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52">
                    <a:moveTo>
                      <a:pt x="4" y="52"/>
                    </a:moveTo>
                    <a:cubicBezTo>
                      <a:pt x="2" y="52"/>
                      <a:pt x="0" y="50"/>
                      <a:pt x="0" y="4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48"/>
                      <a:pt x="8" y="48"/>
                      <a:pt x="8" y="48"/>
                    </a:cubicBezTo>
                    <a:cubicBezTo>
                      <a:pt x="8" y="50"/>
                      <a:pt x="6" y="52"/>
                      <a:pt x="4" y="5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Freeform 22"/>
              <p:cNvSpPr>
                <a:spLocks noEditPoints="1"/>
              </p:cNvSpPr>
              <p:nvPr/>
            </p:nvSpPr>
            <p:spPr bwMode="auto">
              <a:xfrm>
                <a:off x="3862388" y="5310188"/>
                <a:ext cx="295275" cy="192088"/>
              </a:xfrm>
              <a:custGeom>
                <a:avLst/>
                <a:gdLst>
                  <a:gd name="T0" fmla="*/ 119 w 136"/>
                  <a:gd name="T1" fmla="*/ 88 h 88"/>
                  <a:gd name="T2" fmla="*/ 90 w 136"/>
                  <a:gd name="T3" fmla="*/ 88 h 88"/>
                  <a:gd name="T4" fmla="*/ 79 w 136"/>
                  <a:gd name="T5" fmla="*/ 86 h 88"/>
                  <a:gd name="T6" fmla="*/ 78 w 136"/>
                  <a:gd name="T7" fmla="*/ 86 h 88"/>
                  <a:gd name="T8" fmla="*/ 55 w 136"/>
                  <a:gd name="T9" fmla="*/ 88 h 88"/>
                  <a:gd name="T10" fmla="*/ 17 w 136"/>
                  <a:gd name="T11" fmla="*/ 88 h 88"/>
                  <a:gd name="T12" fmla="*/ 3 w 136"/>
                  <a:gd name="T13" fmla="*/ 83 h 88"/>
                  <a:gd name="T14" fmla="*/ 0 w 136"/>
                  <a:gd name="T15" fmla="*/ 73 h 88"/>
                  <a:gd name="T16" fmla="*/ 8 w 136"/>
                  <a:gd name="T17" fmla="*/ 26 h 88"/>
                  <a:gd name="T18" fmla="*/ 43 w 136"/>
                  <a:gd name="T19" fmla="*/ 0 h 88"/>
                  <a:gd name="T20" fmla="*/ 48 w 136"/>
                  <a:gd name="T21" fmla="*/ 0 h 88"/>
                  <a:gd name="T22" fmla="*/ 52 w 136"/>
                  <a:gd name="T23" fmla="*/ 2 h 88"/>
                  <a:gd name="T24" fmla="*/ 72 w 136"/>
                  <a:gd name="T25" fmla="*/ 48 h 88"/>
                  <a:gd name="T26" fmla="*/ 92 w 136"/>
                  <a:gd name="T27" fmla="*/ 2 h 88"/>
                  <a:gd name="T28" fmla="*/ 96 w 136"/>
                  <a:gd name="T29" fmla="*/ 0 h 88"/>
                  <a:gd name="T30" fmla="*/ 99 w 136"/>
                  <a:gd name="T31" fmla="*/ 0 h 88"/>
                  <a:gd name="T32" fmla="*/ 130 w 136"/>
                  <a:gd name="T33" fmla="*/ 26 h 88"/>
                  <a:gd name="T34" fmla="*/ 136 w 136"/>
                  <a:gd name="T35" fmla="*/ 73 h 88"/>
                  <a:gd name="T36" fmla="*/ 133 w 136"/>
                  <a:gd name="T37" fmla="*/ 82 h 88"/>
                  <a:gd name="T38" fmla="*/ 119 w 136"/>
                  <a:gd name="T39" fmla="*/ 88 h 88"/>
                  <a:gd name="T40" fmla="*/ 78 w 136"/>
                  <a:gd name="T41" fmla="*/ 78 h 88"/>
                  <a:gd name="T42" fmla="*/ 90 w 136"/>
                  <a:gd name="T43" fmla="*/ 80 h 88"/>
                  <a:gd name="T44" fmla="*/ 119 w 136"/>
                  <a:gd name="T45" fmla="*/ 80 h 88"/>
                  <a:gd name="T46" fmla="*/ 127 w 136"/>
                  <a:gd name="T47" fmla="*/ 77 h 88"/>
                  <a:gd name="T48" fmla="*/ 128 w 136"/>
                  <a:gd name="T49" fmla="*/ 74 h 88"/>
                  <a:gd name="T50" fmla="*/ 122 w 136"/>
                  <a:gd name="T51" fmla="*/ 28 h 88"/>
                  <a:gd name="T52" fmla="*/ 99 w 136"/>
                  <a:gd name="T53" fmla="*/ 8 h 88"/>
                  <a:gd name="T54" fmla="*/ 99 w 136"/>
                  <a:gd name="T55" fmla="*/ 8 h 88"/>
                  <a:gd name="T56" fmla="*/ 79 w 136"/>
                  <a:gd name="T57" fmla="*/ 51 h 88"/>
                  <a:gd name="T58" fmla="*/ 72 w 136"/>
                  <a:gd name="T59" fmla="*/ 56 h 88"/>
                  <a:gd name="T60" fmla="*/ 65 w 136"/>
                  <a:gd name="T61" fmla="*/ 51 h 88"/>
                  <a:gd name="T62" fmla="*/ 45 w 136"/>
                  <a:gd name="T63" fmla="*/ 8 h 88"/>
                  <a:gd name="T64" fmla="*/ 43 w 136"/>
                  <a:gd name="T65" fmla="*/ 8 h 88"/>
                  <a:gd name="T66" fmla="*/ 16 w 136"/>
                  <a:gd name="T67" fmla="*/ 28 h 88"/>
                  <a:gd name="T68" fmla="*/ 8 w 136"/>
                  <a:gd name="T69" fmla="*/ 74 h 88"/>
                  <a:gd name="T70" fmla="*/ 9 w 136"/>
                  <a:gd name="T71" fmla="*/ 77 h 88"/>
                  <a:gd name="T72" fmla="*/ 17 w 136"/>
                  <a:gd name="T73" fmla="*/ 80 h 88"/>
                  <a:gd name="T74" fmla="*/ 55 w 136"/>
                  <a:gd name="T75" fmla="*/ 80 h 88"/>
                  <a:gd name="T76" fmla="*/ 66 w 136"/>
                  <a:gd name="T77" fmla="*/ 79 h 88"/>
                  <a:gd name="T78" fmla="*/ 29 w 136"/>
                  <a:gd name="T79" fmla="*/ 66 h 88"/>
                  <a:gd name="T80" fmla="*/ 26 w 136"/>
                  <a:gd name="T81" fmla="*/ 65 h 88"/>
                  <a:gd name="T82" fmla="*/ 25 w 136"/>
                  <a:gd name="T83" fmla="*/ 62 h 88"/>
                  <a:gd name="T84" fmla="*/ 29 w 136"/>
                  <a:gd name="T85" fmla="*/ 41 h 88"/>
                  <a:gd name="T86" fmla="*/ 34 w 136"/>
                  <a:gd name="T87" fmla="*/ 38 h 88"/>
                  <a:gd name="T88" fmla="*/ 37 w 136"/>
                  <a:gd name="T89" fmla="*/ 43 h 88"/>
                  <a:gd name="T90" fmla="*/ 34 w 136"/>
                  <a:gd name="T91" fmla="*/ 58 h 88"/>
                  <a:gd name="T92" fmla="*/ 78 w 136"/>
                  <a:gd name="T93" fmla="*/ 7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36" h="88">
                    <a:moveTo>
                      <a:pt x="119" y="88"/>
                    </a:moveTo>
                    <a:cubicBezTo>
                      <a:pt x="90" y="88"/>
                      <a:pt x="90" y="88"/>
                      <a:pt x="90" y="88"/>
                    </a:cubicBezTo>
                    <a:cubicBezTo>
                      <a:pt x="87" y="88"/>
                      <a:pt x="83" y="88"/>
                      <a:pt x="79" y="86"/>
                    </a:cubicBezTo>
                    <a:cubicBezTo>
                      <a:pt x="79" y="86"/>
                      <a:pt x="79" y="86"/>
                      <a:pt x="78" y="86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17" y="88"/>
                      <a:pt x="17" y="88"/>
                      <a:pt x="17" y="88"/>
                    </a:cubicBezTo>
                    <a:cubicBezTo>
                      <a:pt x="11" y="88"/>
                      <a:pt x="6" y="86"/>
                      <a:pt x="3" y="83"/>
                    </a:cubicBezTo>
                    <a:cubicBezTo>
                      <a:pt x="1" y="80"/>
                      <a:pt x="0" y="76"/>
                      <a:pt x="0" y="73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11" y="12"/>
                      <a:pt x="27" y="0"/>
                      <a:pt x="43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50" y="0"/>
                      <a:pt x="51" y="1"/>
                      <a:pt x="52" y="2"/>
                    </a:cubicBezTo>
                    <a:cubicBezTo>
                      <a:pt x="72" y="48"/>
                      <a:pt x="72" y="48"/>
                      <a:pt x="72" y="48"/>
                    </a:cubicBezTo>
                    <a:cubicBezTo>
                      <a:pt x="92" y="2"/>
                      <a:pt x="92" y="2"/>
                      <a:pt x="92" y="2"/>
                    </a:cubicBezTo>
                    <a:cubicBezTo>
                      <a:pt x="93" y="1"/>
                      <a:pt x="94" y="0"/>
                      <a:pt x="96" y="0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14" y="0"/>
                      <a:pt x="126" y="11"/>
                      <a:pt x="130" y="26"/>
                    </a:cubicBezTo>
                    <a:cubicBezTo>
                      <a:pt x="136" y="73"/>
                      <a:pt x="136" y="73"/>
                      <a:pt x="136" y="73"/>
                    </a:cubicBezTo>
                    <a:cubicBezTo>
                      <a:pt x="136" y="76"/>
                      <a:pt x="136" y="79"/>
                      <a:pt x="133" y="82"/>
                    </a:cubicBezTo>
                    <a:cubicBezTo>
                      <a:pt x="130" y="86"/>
                      <a:pt x="125" y="88"/>
                      <a:pt x="119" y="88"/>
                    </a:cubicBezTo>
                    <a:close/>
                    <a:moveTo>
                      <a:pt x="78" y="78"/>
                    </a:moveTo>
                    <a:cubicBezTo>
                      <a:pt x="81" y="79"/>
                      <a:pt x="87" y="80"/>
                      <a:pt x="90" y="80"/>
                    </a:cubicBezTo>
                    <a:cubicBezTo>
                      <a:pt x="119" y="80"/>
                      <a:pt x="119" y="80"/>
                      <a:pt x="119" y="80"/>
                    </a:cubicBezTo>
                    <a:cubicBezTo>
                      <a:pt x="122" y="80"/>
                      <a:pt x="125" y="79"/>
                      <a:pt x="127" y="77"/>
                    </a:cubicBezTo>
                    <a:cubicBezTo>
                      <a:pt x="128" y="76"/>
                      <a:pt x="128" y="74"/>
                      <a:pt x="128" y="74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19" y="16"/>
                      <a:pt x="110" y="8"/>
                      <a:pt x="99" y="8"/>
                    </a:cubicBezTo>
                    <a:cubicBezTo>
                      <a:pt x="99" y="8"/>
                      <a:pt x="99" y="8"/>
                      <a:pt x="99" y="8"/>
                    </a:cubicBezTo>
                    <a:cubicBezTo>
                      <a:pt x="79" y="51"/>
                      <a:pt x="79" y="51"/>
                      <a:pt x="79" y="51"/>
                    </a:cubicBezTo>
                    <a:cubicBezTo>
                      <a:pt x="78" y="54"/>
                      <a:pt x="75" y="56"/>
                      <a:pt x="72" y="56"/>
                    </a:cubicBezTo>
                    <a:cubicBezTo>
                      <a:pt x="69" y="56"/>
                      <a:pt x="66" y="54"/>
                      <a:pt x="65" y="51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31" y="8"/>
                      <a:pt x="18" y="17"/>
                      <a:pt x="16" y="28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8" y="75"/>
                      <a:pt x="8" y="76"/>
                      <a:pt x="9" y="77"/>
                    </a:cubicBezTo>
                    <a:cubicBezTo>
                      <a:pt x="11" y="79"/>
                      <a:pt x="14" y="80"/>
                      <a:pt x="17" y="80"/>
                    </a:cubicBezTo>
                    <a:cubicBezTo>
                      <a:pt x="55" y="80"/>
                      <a:pt x="55" y="80"/>
                      <a:pt x="55" y="80"/>
                    </a:cubicBezTo>
                    <a:cubicBezTo>
                      <a:pt x="66" y="79"/>
                      <a:pt x="66" y="79"/>
                      <a:pt x="66" y="79"/>
                    </a:cubicBezTo>
                    <a:cubicBezTo>
                      <a:pt x="58" y="74"/>
                      <a:pt x="42" y="65"/>
                      <a:pt x="29" y="66"/>
                    </a:cubicBezTo>
                    <a:cubicBezTo>
                      <a:pt x="28" y="67"/>
                      <a:pt x="27" y="66"/>
                      <a:pt x="26" y="65"/>
                    </a:cubicBezTo>
                    <a:cubicBezTo>
                      <a:pt x="25" y="64"/>
                      <a:pt x="25" y="63"/>
                      <a:pt x="25" y="62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30" y="39"/>
                      <a:pt x="32" y="38"/>
                      <a:pt x="34" y="38"/>
                    </a:cubicBezTo>
                    <a:cubicBezTo>
                      <a:pt x="36" y="39"/>
                      <a:pt x="38" y="41"/>
                      <a:pt x="37" y="43"/>
                    </a:cubicBezTo>
                    <a:cubicBezTo>
                      <a:pt x="34" y="58"/>
                      <a:pt x="34" y="58"/>
                      <a:pt x="34" y="58"/>
                    </a:cubicBezTo>
                    <a:cubicBezTo>
                      <a:pt x="53" y="60"/>
                      <a:pt x="75" y="75"/>
                      <a:pt x="78" y="7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Freeform 23"/>
              <p:cNvSpPr>
                <a:spLocks/>
              </p:cNvSpPr>
              <p:nvPr/>
            </p:nvSpPr>
            <p:spPr bwMode="auto">
              <a:xfrm>
                <a:off x="3916363" y="5391150"/>
                <a:ext cx="187325" cy="61913"/>
              </a:xfrm>
              <a:custGeom>
                <a:avLst/>
                <a:gdLst>
                  <a:gd name="T0" fmla="*/ 5 w 86"/>
                  <a:gd name="T1" fmla="*/ 28 h 28"/>
                  <a:gd name="T2" fmla="*/ 2 w 86"/>
                  <a:gd name="T3" fmla="*/ 28 h 28"/>
                  <a:gd name="T4" fmla="*/ 1 w 86"/>
                  <a:gd name="T5" fmla="*/ 22 h 28"/>
                  <a:gd name="T6" fmla="*/ 6 w 86"/>
                  <a:gd name="T7" fmla="*/ 15 h 28"/>
                  <a:gd name="T8" fmla="*/ 17 w 86"/>
                  <a:gd name="T9" fmla="*/ 11 h 28"/>
                  <a:gd name="T10" fmla="*/ 33 w 86"/>
                  <a:gd name="T11" fmla="*/ 14 h 28"/>
                  <a:gd name="T12" fmla="*/ 77 w 86"/>
                  <a:gd name="T13" fmla="*/ 17 h 28"/>
                  <a:gd name="T14" fmla="*/ 76 w 86"/>
                  <a:gd name="T15" fmla="*/ 5 h 28"/>
                  <a:gd name="T16" fmla="*/ 80 w 86"/>
                  <a:gd name="T17" fmla="*/ 0 h 28"/>
                  <a:gd name="T18" fmla="*/ 84 w 86"/>
                  <a:gd name="T19" fmla="*/ 4 h 28"/>
                  <a:gd name="T20" fmla="*/ 86 w 86"/>
                  <a:gd name="T21" fmla="*/ 22 h 28"/>
                  <a:gd name="T22" fmla="*/ 84 w 86"/>
                  <a:gd name="T23" fmla="*/ 26 h 28"/>
                  <a:gd name="T24" fmla="*/ 80 w 86"/>
                  <a:gd name="T25" fmla="*/ 26 h 28"/>
                  <a:gd name="T26" fmla="*/ 33 w 86"/>
                  <a:gd name="T27" fmla="*/ 22 h 28"/>
                  <a:gd name="T28" fmla="*/ 32 w 86"/>
                  <a:gd name="T29" fmla="*/ 22 h 28"/>
                  <a:gd name="T30" fmla="*/ 15 w 86"/>
                  <a:gd name="T31" fmla="*/ 19 h 28"/>
                  <a:gd name="T32" fmla="*/ 14 w 86"/>
                  <a:gd name="T33" fmla="*/ 19 h 28"/>
                  <a:gd name="T34" fmla="*/ 13 w 86"/>
                  <a:gd name="T35" fmla="*/ 20 h 28"/>
                  <a:gd name="T36" fmla="*/ 8 w 86"/>
                  <a:gd name="T37" fmla="*/ 27 h 28"/>
                  <a:gd name="T38" fmla="*/ 5 w 86"/>
                  <a:gd name="T39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6" h="28">
                    <a:moveTo>
                      <a:pt x="5" y="28"/>
                    </a:moveTo>
                    <a:cubicBezTo>
                      <a:pt x="4" y="28"/>
                      <a:pt x="3" y="28"/>
                      <a:pt x="2" y="28"/>
                    </a:cubicBezTo>
                    <a:cubicBezTo>
                      <a:pt x="0" y="26"/>
                      <a:pt x="0" y="24"/>
                      <a:pt x="1" y="22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8" y="12"/>
                      <a:pt x="12" y="10"/>
                      <a:pt x="17" y="11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7" y="14"/>
                      <a:pt x="61" y="11"/>
                      <a:pt x="77" y="17"/>
                    </a:cubicBezTo>
                    <a:cubicBezTo>
                      <a:pt x="76" y="5"/>
                      <a:pt x="76" y="5"/>
                      <a:pt x="76" y="5"/>
                    </a:cubicBezTo>
                    <a:cubicBezTo>
                      <a:pt x="76" y="2"/>
                      <a:pt x="77" y="0"/>
                      <a:pt x="80" y="0"/>
                    </a:cubicBezTo>
                    <a:cubicBezTo>
                      <a:pt x="82" y="0"/>
                      <a:pt x="84" y="2"/>
                      <a:pt x="84" y="4"/>
                    </a:cubicBezTo>
                    <a:cubicBezTo>
                      <a:pt x="86" y="22"/>
                      <a:pt x="86" y="22"/>
                      <a:pt x="86" y="22"/>
                    </a:cubicBezTo>
                    <a:cubicBezTo>
                      <a:pt x="86" y="24"/>
                      <a:pt x="85" y="25"/>
                      <a:pt x="84" y="26"/>
                    </a:cubicBezTo>
                    <a:cubicBezTo>
                      <a:pt x="83" y="27"/>
                      <a:pt x="81" y="27"/>
                      <a:pt x="80" y="26"/>
                    </a:cubicBezTo>
                    <a:cubicBezTo>
                      <a:pt x="65" y="18"/>
                      <a:pt x="33" y="22"/>
                      <a:pt x="33" y="22"/>
                    </a:cubicBezTo>
                    <a:cubicBezTo>
                      <a:pt x="33" y="22"/>
                      <a:pt x="32" y="22"/>
                      <a:pt x="32" y="22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19"/>
                      <a:pt x="15" y="19"/>
                      <a:pt x="14" y="19"/>
                    </a:cubicBezTo>
                    <a:cubicBezTo>
                      <a:pt x="14" y="19"/>
                      <a:pt x="13" y="19"/>
                      <a:pt x="13" y="20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7" y="28"/>
                      <a:pt x="6" y="28"/>
                      <a:pt x="5" y="2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6454590" y="5449348"/>
            <a:ext cx="1902097" cy="754053"/>
            <a:chOff x="6454591" y="5449348"/>
            <a:chExt cx="1902097" cy="754053"/>
          </a:xfrm>
        </p:grpSpPr>
        <p:sp>
          <p:nvSpPr>
            <p:cNvPr id="94" name="Text Placeholder 18"/>
            <p:cNvSpPr txBox="1">
              <a:spLocks/>
            </p:cNvSpPr>
            <p:nvPr/>
          </p:nvSpPr>
          <p:spPr>
            <a:xfrm>
              <a:off x="7235583" y="5449348"/>
              <a:ext cx="1121105" cy="75405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IN" sz="1600" kern="1200">
                  <a:solidFill>
                    <a:schemeClr val="accent4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50" kern="1200">
                  <a:solidFill>
                    <a:srgbClr val="1D1D1B"/>
                  </a:solidFill>
                  <a:latin typeface="Segoe UI Semibold" panose="020B0702040204020203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50" kern="1200">
                  <a:solidFill>
                    <a:srgbClr val="1D1D1B"/>
                  </a:solidFill>
                  <a:latin typeface="Segoe UI Semibold" panose="020B0702040204020203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50" kern="1200">
                  <a:solidFill>
                    <a:srgbClr val="1D1D1B"/>
                  </a:solidFill>
                  <a:latin typeface="Segoe UI Semibold" panose="020B0702040204020203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50" kern="1200">
                  <a:solidFill>
                    <a:srgbClr val="1D1D1B"/>
                  </a:solidFill>
                  <a:latin typeface="Segoe UI Semibold" panose="020B07020402040202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800" b="1" dirty="0">
                  <a:solidFill>
                    <a:schemeClr val="accent2"/>
                  </a:solidFill>
                  <a:latin typeface="Segoe UI" panose="020B0502040204020203" pitchFamily="34" charset="0"/>
                </a:rPr>
                <a:t>25% </a:t>
              </a:r>
              <a:r>
                <a:rPr lang="en-US" sz="1050" dirty="0">
                  <a:latin typeface="Segoe UI" panose="020B0502040204020203" pitchFamily="34" charset="0"/>
                </a:rPr>
                <a:t>certified across the DevOps toolchain</a:t>
              </a: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6454591" y="5575466"/>
              <a:ext cx="629799" cy="501816"/>
              <a:chOff x="6727826" y="3854451"/>
              <a:chExt cx="696912" cy="541338"/>
            </a:xfrm>
          </p:grpSpPr>
          <p:sp>
            <p:nvSpPr>
              <p:cNvPr id="96" name="Freeform 27"/>
              <p:cNvSpPr>
                <a:spLocks/>
              </p:cNvSpPr>
              <p:nvPr/>
            </p:nvSpPr>
            <p:spPr bwMode="auto">
              <a:xfrm>
                <a:off x="7094538" y="4189413"/>
                <a:ext cx="157163" cy="85725"/>
              </a:xfrm>
              <a:custGeom>
                <a:avLst/>
                <a:gdLst>
                  <a:gd name="T0" fmla="*/ 15 w 68"/>
                  <a:gd name="T1" fmla="*/ 37 h 37"/>
                  <a:gd name="T2" fmla="*/ 5 w 68"/>
                  <a:gd name="T3" fmla="*/ 33 h 37"/>
                  <a:gd name="T4" fmla="*/ 0 w 68"/>
                  <a:gd name="T5" fmla="*/ 23 h 37"/>
                  <a:gd name="T6" fmla="*/ 5 w 68"/>
                  <a:gd name="T7" fmla="*/ 13 h 37"/>
                  <a:gd name="T8" fmla="*/ 9 w 68"/>
                  <a:gd name="T9" fmla="*/ 8 h 37"/>
                  <a:gd name="T10" fmla="*/ 15 w 68"/>
                  <a:gd name="T11" fmla="*/ 8 h 37"/>
                  <a:gd name="T12" fmla="*/ 15 w 68"/>
                  <a:gd name="T13" fmla="*/ 14 h 37"/>
                  <a:gd name="T14" fmla="*/ 10 w 68"/>
                  <a:gd name="T15" fmla="*/ 18 h 37"/>
                  <a:gd name="T16" fmla="*/ 8 w 68"/>
                  <a:gd name="T17" fmla="*/ 23 h 37"/>
                  <a:gd name="T18" fmla="*/ 10 w 68"/>
                  <a:gd name="T19" fmla="*/ 27 h 37"/>
                  <a:gd name="T20" fmla="*/ 15 w 68"/>
                  <a:gd name="T21" fmla="*/ 29 h 37"/>
                  <a:gd name="T22" fmla="*/ 19 w 68"/>
                  <a:gd name="T23" fmla="*/ 27 h 37"/>
                  <a:gd name="T24" fmla="*/ 47 w 68"/>
                  <a:gd name="T25" fmla="*/ 1 h 37"/>
                  <a:gd name="T26" fmla="*/ 50 w 68"/>
                  <a:gd name="T27" fmla="*/ 0 h 37"/>
                  <a:gd name="T28" fmla="*/ 50 w 68"/>
                  <a:gd name="T29" fmla="*/ 0 h 37"/>
                  <a:gd name="T30" fmla="*/ 64 w 68"/>
                  <a:gd name="T31" fmla="*/ 0 h 37"/>
                  <a:gd name="T32" fmla="*/ 68 w 68"/>
                  <a:gd name="T33" fmla="*/ 4 h 37"/>
                  <a:gd name="T34" fmla="*/ 64 w 68"/>
                  <a:gd name="T35" fmla="*/ 8 h 37"/>
                  <a:gd name="T36" fmla="*/ 64 w 68"/>
                  <a:gd name="T37" fmla="*/ 8 h 37"/>
                  <a:gd name="T38" fmla="*/ 51 w 68"/>
                  <a:gd name="T39" fmla="*/ 8 h 37"/>
                  <a:gd name="T40" fmla="*/ 25 w 68"/>
                  <a:gd name="T41" fmla="*/ 33 h 37"/>
                  <a:gd name="T42" fmla="*/ 15 w 68"/>
                  <a:gd name="T43" fmla="*/ 37 h 37"/>
                  <a:gd name="T44" fmla="*/ 15 w 68"/>
                  <a:gd name="T45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8" h="37">
                    <a:moveTo>
                      <a:pt x="15" y="37"/>
                    </a:moveTo>
                    <a:cubicBezTo>
                      <a:pt x="11" y="37"/>
                      <a:pt x="7" y="36"/>
                      <a:pt x="5" y="33"/>
                    </a:cubicBezTo>
                    <a:cubicBezTo>
                      <a:pt x="2" y="30"/>
                      <a:pt x="0" y="27"/>
                      <a:pt x="0" y="23"/>
                    </a:cubicBezTo>
                    <a:cubicBezTo>
                      <a:pt x="0" y="19"/>
                      <a:pt x="2" y="15"/>
                      <a:pt x="5" y="13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11" y="6"/>
                      <a:pt x="14" y="7"/>
                      <a:pt x="15" y="8"/>
                    </a:cubicBezTo>
                    <a:cubicBezTo>
                      <a:pt x="17" y="10"/>
                      <a:pt x="17" y="12"/>
                      <a:pt x="15" y="14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9" y="19"/>
                      <a:pt x="8" y="21"/>
                      <a:pt x="8" y="23"/>
                    </a:cubicBezTo>
                    <a:cubicBezTo>
                      <a:pt x="8" y="24"/>
                      <a:pt x="9" y="26"/>
                      <a:pt x="10" y="27"/>
                    </a:cubicBezTo>
                    <a:cubicBezTo>
                      <a:pt x="12" y="29"/>
                      <a:pt x="13" y="29"/>
                      <a:pt x="15" y="29"/>
                    </a:cubicBezTo>
                    <a:cubicBezTo>
                      <a:pt x="16" y="29"/>
                      <a:pt x="18" y="28"/>
                      <a:pt x="19" y="27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8" y="0"/>
                      <a:pt x="49" y="0"/>
                      <a:pt x="50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6" y="0"/>
                      <a:pt x="68" y="2"/>
                      <a:pt x="68" y="4"/>
                    </a:cubicBezTo>
                    <a:cubicBezTo>
                      <a:pt x="68" y="6"/>
                      <a:pt x="66" y="8"/>
                      <a:pt x="64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2" y="35"/>
                      <a:pt x="19" y="37"/>
                      <a:pt x="15" y="37"/>
                    </a:cubicBezTo>
                    <a:cubicBezTo>
                      <a:pt x="15" y="37"/>
                      <a:pt x="15" y="37"/>
                      <a:pt x="15" y="3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Freeform 28"/>
              <p:cNvSpPr>
                <a:spLocks/>
              </p:cNvSpPr>
              <p:nvPr/>
            </p:nvSpPr>
            <p:spPr bwMode="auto">
              <a:xfrm>
                <a:off x="6894513" y="4035426"/>
                <a:ext cx="361950" cy="19050"/>
              </a:xfrm>
              <a:custGeom>
                <a:avLst/>
                <a:gdLst>
                  <a:gd name="T0" fmla="*/ 4 w 157"/>
                  <a:gd name="T1" fmla="*/ 8 h 8"/>
                  <a:gd name="T2" fmla="*/ 0 w 157"/>
                  <a:gd name="T3" fmla="*/ 4 h 8"/>
                  <a:gd name="T4" fmla="*/ 4 w 157"/>
                  <a:gd name="T5" fmla="*/ 0 h 8"/>
                  <a:gd name="T6" fmla="*/ 153 w 157"/>
                  <a:gd name="T7" fmla="*/ 0 h 8"/>
                  <a:gd name="T8" fmla="*/ 157 w 157"/>
                  <a:gd name="T9" fmla="*/ 4 h 8"/>
                  <a:gd name="T10" fmla="*/ 153 w 157"/>
                  <a:gd name="T11" fmla="*/ 8 h 8"/>
                  <a:gd name="T12" fmla="*/ 4 w 157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7" h="8">
                    <a:moveTo>
                      <a:pt x="4" y="8"/>
                    </a:move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53" y="0"/>
                      <a:pt x="153" y="0"/>
                      <a:pt x="153" y="0"/>
                    </a:cubicBezTo>
                    <a:cubicBezTo>
                      <a:pt x="156" y="0"/>
                      <a:pt x="157" y="2"/>
                      <a:pt x="157" y="4"/>
                    </a:cubicBezTo>
                    <a:cubicBezTo>
                      <a:pt x="157" y="6"/>
                      <a:pt x="156" y="8"/>
                      <a:pt x="153" y="8"/>
                    </a:cubicBezTo>
                    <a:lnTo>
                      <a:pt x="4" y="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Freeform 29"/>
              <p:cNvSpPr>
                <a:spLocks/>
              </p:cNvSpPr>
              <p:nvPr/>
            </p:nvSpPr>
            <p:spPr bwMode="auto">
              <a:xfrm>
                <a:off x="6937376" y="4084638"/>
                <a:ext cx="127000" cy="146050"/>
              </a:xfrm>
              <a:custGeom>
                <a:avLst/>
                <a:gdLst>
                  <a:gd name="T0" fmla="*/ 14 w 55"/>
                  <a:gd name="T1" fmla="*/ 63 h 63"/>
                  <a:gd name="T2" fmla="*/ 4 w 55"/>
                  <a:gd name="T3" fmla="*/ 59 h 63"/>
                  <a:gd name="T4" fmla="*/ 0 w 55"/>
                  <a:gd name="T5" fmla="*/ 49 h 63"/>
                  <a:gd name="T6" fmla="*/ 4 w 55"/>
                  <a:gd name="T7" fmla="*/ 39 h 63"/>
                  <a:gd name="T8" fmla="*/ 42 w 55"/>
                  <a:gd name="T9" fmla="*/ 1 h 63"/>
                  <a:gd name="T10" fmla="*/ 47 w 55"/>
                  <a:gd name="T11" fmla="*/ 1 h 63"/>
                  <a:gd name="T12" fmla="*/ 47 w 55"/>
                  <a:gd name="T13" fmla="*/ 7 h 63"/>
                  <a:gd name="T14" fmla="*/ 10 w 55"/>
                  <a:gd name="T15" fmla="*/ 44 h 63"/>
                  <a:gd name="T16" fmla="*/ 8 w 55"/>
                  <a:gd name="T17" fmla="*/ 49 h 63"/>
                  <a:gd name="T18" fmla="*/ 10 w 55"/>
                  <a:gd name="T19" fmla="*/ 53 h 63"/>
                  <a:gd name="T20" fmla="*/ 19 w 55"/>
                  <a:gd name="T21" fmla="*/ 53 h 63"/>
                  <a:gd name="T22" fmla="*/ 48 w 55"/>
                  <a:gd name="T23" fmla="*/ 24 h 63"/>
                  <a:gd name="T24" fmla="*/ 54 w 55"/>
                  <a:gd name="T25" fmla="*/ 24 h 63"/>
                  <a:gd name="T26" fmla="*/ 54 w 55"/>
                  <a:gd name="T27" fmla="*/ 30 h 63"/>
                  <a:gd name="T28" fmla="*/ 25 w 55"/>
                  <a:gd name="T29" fmla="*/ 59 h 63"/>
                  <a:gd name="T30" fmla="*/ 14 w 55"/>
                  <a:gd name="T31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5" h="63">
                    <a:moveTo>
                      <a:pt x="14" y="63"/>
                    </a:moveTo>
                    <a:cubicBezTo>
                      <a:pt x="11" y="63"/>
                      <a:pt x="7" y="62"/>
                      <a:pt x="4" y="59"/>
                    </a:cubicBezTo>
                    <a:cubicBezTo>
                      <a:pt x="1" y="56"/>
                      <a:pt x="0" y="53"/>
                      <a:pt x="0" y="49"/>
                    </a:cubicBezTo>
                    <a:cubicBezTo>
                      <a:pt x="0" y="45"/>
                      <a:pt x="2" y="41"/>
                      <a:pt x="4" y="39"/>
                    </a:cubicBezTo>
                    <a:cubicBezTo>
                      <a:pt x="42" y="1"/>
                      <a:pt x="42" y="1"/>
                      <a:pt x="42" y="1"/>
                    </a:cubicBezTo>
                    <a:cubicBezTo>
                      <a:pt x="43" y="0"/>
                      <a:pt x="46" y="0"/>
                      <a:pt x="47" y="1"/>
                    </a:cubicBezTo>
                    <a:cubicBezTo>
                      <a:pt x="49" y="3"/>
                      <a:pt x="49" y="6"/>
                      <a:pt x="47" y="7"/>
                    </a:cubicBezTo>
                    <a:cubicBezTo>
                      <a:pt x="10" y="44"/>
                      <a:pt x="10" y="44"/>
                      <a:pt x="10" y="44"/>
                    </a:cubicBezTo>
                    <a:cubicBezTo>
                      <a:pt x="9" y="46"/>
                      <a:pt x="8" y="47"/>
                      <a:pt x="8" y="49"/>
                    </a:cubicBezTo>
                    <a:cubicBezTo>
                      <a:pt x="8" y="51"/>
                      <a:pt x="9" y="52"/>
                      <a:pt x="10" y="53"/>
                    </a:cubicBezTo>
                    <a:cubicBezTo>
                      <a:pt x="12" y="56"/>
                      <a:pt x="16" y="56"/>
                      <a:pt x="19" y="53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50" y="23"/>
                      <a:pt x="52" y="23"/>
                      <a:pt x="54" y="24"/>
                    </a:cubicBezTo>
                    <a:cubicBezTo>
                      <a:pt x="55" y="26"/>
                      <a:pt x="55" y="28"/>
                      <a:pt x="54" y="30"/>
                    </a:cubicBezTo>
                    <a:cubicBezTo>
                      <a:pt x="25" y="59"/>
                      <a:pt x="25" y="59"/>
                      <a:pt x="25" y="59"/>
                    </a:cubicBezTo>
                    <a:cubicBezTo>
                      <a:pt x="22" y="62"/>
                      <a:pt x="18" y="63"/>
                      <a:pt x="14" y="6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Freeform 30"/>
              <p:cNvSpPr>
                <a:spLocks/>
              </p:cNvSpPr>
              <p:nvPr/>
            </p:nvSpPr>
            <p:spPr bwMode="auto">
              <a:xfrm>
                <a:off x="6997701" y="4135438"/>
                <a:ext cx="101600" cy="104775"/>
              </a:xfrm>
              <a:custGeom>
                <a:avLst/>
                <a:gdLst>
                  <a:gd name="T0" fmla="*/ 15 w 44"/>
                  <a:gd name="T1" fmla="*/ 45 h 45"/>
                  <a:gd name="T2" fmla="*/ 4 w 44"/>
                  <a:gd name="T3" fmla="*/ 40 h 45"/>
                  <a:gd name="T4" fmla="*/ 0 w 44"/>
                  <a:gd name="T5" fmla="*/ 30 h 45"/>
                  <a:gd name="T6" fmla="*/ 5 w 44"/>
                  <a:gd name="T7" fmla="*/ 20 h 45"/>
                  <a:gd name="T8" fmla="*/ 23 w 44"/>
                  <a:gd name="T9" fmla="*/ 1 h 45"/>
                  <a:gd name="T10" fmla="*/ 29 w 44"/>
                  <a:gd name="T11" fmla="*/ 1 h 45"/>
                  <a:gd name="T12" fmla="*/ 28 w 44"/>
                  <a:gd name="T13" fmla="*/ 7 h 45"/>
                  <a:gd name="T14" fmla="*/ 10 w 44"/>
                  <a:gd name="T15" fmla="*/ 25 h 45"/>
                  <a:gd name="T16" fmla="*/ 8 w 44"/>
                  <a:gd name="T17" fmla="*/ 30 h 45"/>
                  <a:gd name="T18" fmla="*/ 10 w 44"/>
                  <a:gd name="T19" fmla="*/ 34 h 45"/>
                  <a:gd name="T20" fmla="*/ 15 w 44"/>
                  <a:gd name="T21" fmla="*/ 37 h 45"/>
                  <a:gd name="T22" fmla="*/ 19 w 44"/>
                  <a:gd name="T23" fmla="*/ 34 h 45"/>
                  <a:gd name="T24" fmla="*/ 37 w 44"/>
                  <a:gd name="T25" fmla="*/ 16 h 45"/>
                  <a:gd name="T26" fmla="*/ 43 w 44"/>
                  <a:gd name="T27" fmla="*/ 16 h 45"/>
                  <a:gd name="T28" fmla="*/ 43 w 44"/>
                  <a:gd name="T29" fmla="*/ 22 h 45"/>
                  <a:gd name="T30" fmla="*/ 25 w 44"/>
                  <a:gd name="T31" fmla="*/ 40 h 45"/>
                  <a:gd name="T32" fmla="*/ 15 w 44"/>
                  <a:gd name="T33" fmla="*/ 45 h 45"/>
                  <a:gd name="T34" fmla="*/ 15 w 44"/>
                  <a:gd name="T3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4" h="45">
                    <a:moveTo>
                      <a:pt x="15" y="45"/>
                    </a:moveTo>
                    <a:cubicBezTo>
                      <a:pt x="11" y="45"/>
                      <a:pt x="8" y="43"/>
                      <a:pt x="4" y="40"/>
                    </a:cubicBezTo>
                    <a:cubicBezTo>
                      <a:pt x="2" y="37"/>
                      <a:pt x="0" y="34"/>
                      <a:pt x="0" y="30"/>
                    </a:cubicBezTo>
                    <a:cubicBezTo>
                      <a:pt x="0" y="26"/>
                      <a:pt x="2" y="22"/>
                      <a:pt x="5" y="20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4" y="0"/>
                      <a:pt x="27" y="0"/>
                      <a:pt x="29" y="1"/>
                    </a:cubicBezTo>
                    <a:cubicBezTo>
                      <a:pt x="30" y="3"/>
                      <a:pt x="30" y="6"/>
                      <a:pt x="28" y="7"/>
                    </a:cubicBezTo>
                    <a:cubicBezTo>
                      <a:pt x="10" y="25"/>
                      <a:pt x="10" y="25"/>
                      <a:pt x="10" y="25"/>
                    </a:cubicBezTo>
                    <a:cubicBezTo>
                      <a:pt x="9" y="27"/>
                      <a:pt x="8" y="28"/>
                      <a:pt x="8" y="30"/>
                    </a:cubicBezTo>
                    <a:cubicBezTo>
                      <a:pt x="8" y="32"/>
                      <a:pt x="9" y="33"/>
                      <a:pt x="10" y="34"/>
                    </a:cubicBezTo>
                    <a:cubicBezTo>
                      <a:pt x="11" y="35"/>
                      <a:pt x="13" y="37"/>
                      <a:pt x="15" y="37"/>
                    </a:cubicBezTo>
                    <a:cubicBezTo>
                      <a:pt x="16" y="37"/>
                      <a:pt x="17" y="36"/>
                      <a:pt x="19" y="34"/>
                    </a:cubicBezTo>
                    <a:cubicBezTo>
                      <a:pt x="37" y="16"/>
                      <a:pt x="37" y="16"/>
                      <a:pt x="37" y="16"/>
                    </a:cubicBezTo>
                    <a:cubicBezTo>
                      <a:pt x="39" y="15"/>
                      <a:pt x="41" y="15"/>
                      <a:pt x="43" y="16"/>
                    </a:cubicBezTo>
                    <a:cubicBezTo>
                      <a:pt x="44" y="18"/>
                      <a:pt x="44" y="20"/>
                      <a:pt x="43" y="22"/>
                    </a:cubicBezTo>
                    <a:cubicBezTo>
                      <a:pt x="25" y="40"/>
                      <a:pt x="25" y="40"/>
                      <a:pt x="25" y="40"/>
                    </a:cubicBezTo>
                    <a:cubicBezTo>
                      <a:pt x="22" y="43"/>
                      <a:pt x="18" y="45"/>
                      <a:pt x="15" y="45"/>
                    </a:cubicBezTo>
                    <a:cubicBezTo>
                      <a:pt x="15" y="45"/>
                      <a:pt x="15" y="45"/>
                      <a:pt x="15" y="4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Freeform 31"/>
              <p:cNvSpPr>
                <a:spLocks/>
              </p:cNvSpPr>
              <p:nvPr/>
            </p:nvSpPr>
            <p:spPr bwMode="auto">
              <a:xfrm>
                <a:off x="7043738" y="4170363"/>
                <a:ext cx="87313" cy="88900"/>
              </a:xfrm>
              <a:custGeom>
                <a:avLst/>
                <a:gdLst>
                  <a:gd name="T0" fmla="*/ 15 w 38"/>
                  <a:gd name="T1" fmla="*/ 38 h 38"/>
                  <a:gd name="T2" fmla="*/ 5 w 38"/>
                  <a:gd name="T3" fmla="*/ 34 h 38"/>
                  <a:gd name="T4" fmla="*/ 0 w 38"/>
                  <a:gd name="T5" fmla="*/ 24 h 38"/>
                  <a:gd name="T6" fmla="*/ 5 w 38"/>
                  <a:gd name="T7" fmla="*/ 13 h 38"/>
                  <a:gd name="T8" fmla="*/ 17 w 38"/>
                  <a:gd name="T9" fmla="*/ 1 h 38"/>
                  <a:gd name="T10" fmla="*/ 23 w 38"/>
                  <a:gd name="T11" fmla="*/ 1 h 38"/>
                  <a:gd name="T12" fmla="*/ 23 w 38"/>
                  <a:gd name="T13" fmla="*/ 7 h 38"/>
                  <a:gd name="T14" fmla="*/ 10 w 38"/>
                  <a:gd name="T15" fmla="*/ 19 h 38"/>
                  <a:gd name="T16" fmla="*/ 8 w 38"/>
                  <a:gd name="T17" fmla="*/ 24 h 38"/>
                  <a:gd name="T18" fmla="*/ 10 w 38"/>
                  <a:gd name="T19" fmla="*/ 28 h 38"/>
                  <a:gd name="T20" fmla="*/ 15 w 38"/>
                  <a:gd name="T21" fmla="*/ 30 h 38"/>
                  <a:gd name="T22" fmla="*/ 19 w 38"/>
                  <a:gd name="T23" fmla="*/ 28 h 38"/>
                  <a:gd name="T24" fmla="*/ 31 w 38"/>
                  <a:gd name="T25" fmla="*/ 16 h 38"/>
                  <a:gd name="T26" fmla="*/ 37 w 38"/>
                  <a:gd name="T27" fmla="*/ 16 h 38"/>
                  <a:gd name="T28" fmla="*/ 37 w 38"/>
                  <a:gd name="T29" fmla="*/ 22 h 38"/>
                  <a:gd name="T30" fmla="*/ 25 w 38"/>
                  <a:gd name="T31" fmla="*/ 34 h 38"/>
                  <a:gd name="T32" fmla="*/ 15 w 38"/>
                  <a:gd name="T33" fmla="*/ 38 h 38"/>
                  <a:gd name="T34" fmla="*/ 15 w 38"/>
                  <a:gd name="T3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8" h="38">
                    <a:moveTo>
                      <a:pt x="15" y="38"/>
                    </a:moveTo>
                    <a:cubicBezTo>
                      <a:pt x="11" y="38"/>
                      <a:pt x="7" y="36"/>
                      <a:pt x="5" y="34"/>
                    </a:cubicBezTo>
                    <a:cubicBezTo>
                      <a:pt x="2" y="31"/>
                      <a:pt x="0" y="27"/>
                      <a:pt x="0" y="24"/>
                    </a:cubicBezTo>
                    <a:cubicBezTo>
                      <a:pt x="0" y="20"/>
                      <a:pt x="2" y="16"/>
                      <a:pt x="5" y="13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9" y="0"/>
                      <a:pt x="21" y="0"/>
                      <a:pt x="23" y="1"/>
                    </a:cubicBezTo>
                    <a:cubicBezTo>
                      <a:pt x="24" y="3"/>
                      <a:pt x="24" y="5"/>
                      <a:pt x="23" y="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9" y="20"/>
                      <a:pt x="8" y="22"/>
                      <a:pt x="8" y="24"/>
                    </a:cubicBezTo>
                    <a:cubicBezTo>
                      <a:pt x="8" y="25"/>
                      <a:pt x="9" y="27"/>
                      <a:pt x="10" y="28"/>
                    </a:cubicBezTo>
                    <a:cubicBezTo>
                      <a:pt x="12" y="29"/>
                      <a:pt x="13" y="30"/>
                      <a:pt x="15" y="30"/>
                    </a:cubicBezTo>
                    <a:cubicBezTo>
                      <a:pt x="17" y="30"/>
                      <a:pt x="18" y="29"/>
                      <a:pt x="19" y="28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3" y="14"/>
                      <a:pt x="35" y="14"/>
                      <a:pt x="37" y="16"/>
                    </a:cubicBezTo>
                    <a:cubicBezTo>
                      <a:pt x="38" y="17"/>
                      <a:pt x="38" y="20"/>
                      <a:pt x="37" y="22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2" y="36"/>
                      <a:pt x="19" y="38"/>
                      <a:pt x="15" y="38"/>
                    </a:cubicBezTo>
                    <a:cubicBezTo>
                      <a:pt x="15" y="38"/>
                      <a:pt x="15" y="38"/>
                      <a:pt x="15" y="3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Freeform 32"/>
              <p:cNvSpPr>
                <a:spLocks/>
              </p:cNvSpPr>
              <p:nvPr/>
            </p:nvSpPr>
            <p:spPr bwMode="auto">
              <a:xfrm>
                <a:off x="7032626" y="4035426"/>
                <a:ext cx="138113" cy="119063"/>
              </a:xfrm>
              <a:custGeom>
                <a:avLst/>
                <a:gdLst>
                  <a:gd name="T0" fmla="*/ 44 w 60"/>
                  <a:gd name="T1" fmla="*/ 51 h 51"/>
                  <a:gd name="T2" fmla="*/ 34 w 60"/>
                  <a:gd name="T3" fmla="*/ 47 h 51"/>
                  <a:gd name="T4" fmla="*/ 16 w 60"/>
                  <a:gd name="T5" fmla="*/ 29 h 51"/>
                  <a:gd name="T6" fmla="*/ 4 w 60"/>
                  <a:gd name="T7" fmla="*/ 29 h 51"/>
                  <a:gd name="T8" fmla="*/ 0 w 60"/>
                  <a:gd name="T9" fmla="*/ 25 h 51"/>
                  <a:gd name="T10" fmla="*/ 4 w 60"/>
                  <a:gd name="T11" fmla="*/ 21 h 51"/>
                  <a:gd name="T12" fmla="*/ 18 w 60"/>
                  <a:gd name="T13" fmla="*/ 21 h 51"/>
                  <a:gd name="T14" fmla="*/ 21 w 60"/>
                  <a:gd name="T15" fmla="*/ 22 h 51"/>
                  <a:gd name="T16" fmla="*/ 40 w 60"/>
                  <a:gd name="T17" fmla="*/ 41 h 51"/>
                  <a:gd name="T18" fmla="*/ 49 w 60"/>
                  <a:gd name="T19" fmla="*/ 41 h 51"/>
                  <a:gd name="T20" fmla="*/ 49 w 60"/>
                  <a:gd name="T21" fmla="*/ 32 h 51"/>
                  <a:gd name="T22" fmla="*/ 23 w 60"/>
                  <a:gd name="T23" fmla="*/ 7 h 51"/>
                  <a:gd name="T24" fmla="*/ 23 w 60"/>
                  <a:gd name="T25" fmla="*/ 1 h 51"/>
                  <a:gd name="T26" fmla="*/ 29 w 60"/>
                  <a:gd name="T27" fmla="*/ 1 h 51"/>
                  <a:gd name="T28" fmla="*/ 55 w 60"/>
                  <a:gd name="T29" fmla="*/ 27 h 51"/>
                  <a:gd name="T30" fmla="*/ 55 w 60"/>
                  <a:gd name="T31" fmla="*/ 47 h 51"/>
                  <a:gd name="T32" fmla="*/ 44 w 60"/>
                  <a:gd name="T3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0" h="51">
                    <a:moveTo>
                      <a:pt x="44" y="51"/>
                    </a:moveTo>
                    <a:cubicBezTo>
                      <a:pt x="41" y="51"/>
                      <a:pt x="37" y="50"/>
                      <a:pt x="34" y="47"/>
                    </a:cubicBezTo>
                    <a:cubicBezTo>
                      <a:pt x="16" y="29"/>
                      <a:pt x="16" y="29"/>
                      <a:pt x="16" y="29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2" y="29"/>
                      <a:pt x="0" y="27"/>
                      <a:pt x="0" y="25"/>
                    </a:cubicBezTo>
                    <a:cubicBezTo>
                      <a:pt x="0" y="23"/>
                      <a:pt x="2" y="21"/>
                      <a:pt x="4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9" y="21"/>
                      <a:pt x="20" y="21"/>
                      <a:pt x="21" y="22"/>
                    </a:cubicBezTo>
                    <a:cubicBezTo>
                      <a:pt x="40" y="41"/>
                      <a:pt x="40" y="41"/>
                      <a:pt x="40" y="41"/>
                    </a:cubicBezTo>
                    <a:cubicBezTo>
                      <a:pt x="42" y="44"/>
                      <a:pt x="47" y="44"/>
                      <a:pt x="49" y="41"/>
                    </a:cubicBezTo>
                    <a:cubicBezTo>
                      <a:pt x="52" y="39"/>
                      <a:pt x="52" y="35"/>
                      <a:pt x="49" y="32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2" y="5"/>
                      <a:pt x="22" y="3"/>
                      <a:pt x="23" y="1"/>
                    </a:cubicBezTo>
                    <a:cubicBezTo>
                      <a:pt x="25" y="0"/>
                      <a:pt x="28" y="0"/>
                      <a:pt x="29" y="1"/>
                    </a:cubicBezTo>
                    <a:cubicBezTo>
                      <a:pt x="55" y="27"/>
                      <a:pt x="55" y="27"/>
                      <a:pt x="55" y="27"/>
                    </a:cubicBezTo>
                    <a:cubicBezTo>
                      <a:pt x="60" y="32"/>
                      <a:pt x="60" y="42"/>
                      <a:pt x="55" y="47"/>
                    </a:cubicBezTo>
                    <a:cubicBezTo>
                      <a:pt x="52" y="50"/>
                      <a:pt x="48" y="51"/>
                      <a:pt x="44" y="5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Freeform 33"/>
              <p:cNvSpPr>
                <a:spLocks/>
              </p:cNvSpPr>
              <p:nvPr/>
            </p:nvSpPr>
            <p:spPr bwMode="auto">
              <a:xfrm>
                <a:off x="6900863" y="4189413"/>
                <a:ext cx="55563" cy="19050"/>
              </a:xfrm>
              <a:custGeom>
                <a:avLst/>
                <a:gdLst>
                  <a:gd name="T0" fmla="*/ 20 w 24"/>
                  <a:gd name="T1" fmla="*/ 8 h 8"/>
                  <a:gd name="T2" fmla="*/ 4 w 24"/>
                  <a:gd name="T3" fmla="*/ 8 h 8"/>
                  <a:gd name="T4" fmla="*/ 0 w 24"/>
                  <a:gd name="T5" fmla="*/ 4 h 8"/>
                  <a:gd name="T6" fmla="*/ 4 w 24"/>
                  <a:gd name="T7" fmla="*/ 0 h 8"/>
                  <a:gd name="T8" fmla="*/ 20 w 24"/>
                  <a:gd name="T9" fmla="*/ 0 h 8"/>
                  <a:gd name="T10" fmla="*/ 24 w 24"/>
                  <a:gd name="T11" fmla="*/ 4 h 8"/>
                  <a:gd name="T12" fmla="*/ 20 w 24"/>
                  <a:gd name="T13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8">
                    <a:moveTo>
                      <a:pt x="2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2" y="0"/>
                      <a:pt x="24" y="2"/>
                      <a:pt x="24" y="4"/>
                    </a:cubicBezTo>
                    <a:cubicBezTo>
                      <a:pt x="24" y="6"/>
                      <a:pt x="22" y="8"/>
                      <a:pt x="20" y="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Freeform 34"/>
              <p:cNvSpPr>
                <a:spLocks noEditPoints="1"/>
              </p:cNvSpPr>
              <p:nvPr/>
            </p:nvSpPr>
            <p:spPr bwMode="auto">
              <a:xfrm>
                <a:off x="7183438" y="4276726"/>
                <a:ext cx="139700" cy="119063"/>
              </a:xfrm>
              <a:custGeom>
                <a:avLst/>
                <a:gdLst>
                  <a:gd name="T0" fmla="*/ 24 w 61"/>
                  <a:gd name="T1" fmla="*/ 51 h 51"/>
                  <a:gd name="T2" fmla="*/ 3 w 61"/>
                  <a:gd name="T3" fmla="*/ 44 h 51"/>
                  <a:gd name="T4" fmla="*/ 1 w 61"/>
                  <a:gd name="T5" fmla="*/ 41 h 51"/>
                  <a:gd name="T6" fmla="*/ 16 w 61"/>
                  <a:gd name="T7" fmla="*/ 10 h 51"/>
                  <a:gd name="T8" fmla="*/ 59 w 61"/>
                  <a:gd name="T9" fmla="*/ 9 h 51"/>
                  <a:gd name="T10" fmla="*/ 61 w 61"/>
                  <a:gd name="T11" fmla="*/ 14 h 51"/>
                  <a:gd name="T12" fmla="*/ 36 w 61"/>
                  <a:gd name="T13" fmla="*/ 49 h 51"/>
                  <a:gd name="T14" fmla="*/ 24 w 61"/>
                  <a:gd name="T15" fmla="*/ 51 h 51"/>
                  <a:gd name="T16" fmla="*/ 9 w 61"/>
                  <a:gd name="T17" fmla="*/ 39 h 51"/>
                  <a:gd name="T18" fmla="*/ 33 w 61"/>
                  <a:gd name="T19" fmla="*/ 41 h 51"/>
                  <a:gd name="T20" fmla="*/ 52 w 61"/>
                  <a:gd name="T21" fmla="*/ 16 h 51"/>
                  <a:gd name="T22" fmla="*/ 20 w 61"/>
                  <a:gd name="T23" fmla="*/ 17 h 51"/>
                  <a:gd name="T24" fmla="*/ 9 w 61"/>
                  <a:gd name="T25" fmla="*/ 39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" h="51">
                    <a:moveTo>
                      <a:pt x="24" y="51"/>
                    </a:moveTo>
                    <a:cubicBezTo>
                      <a:pt x="18" y="51"/>
                      <a:pt x="10" y="49"/>
                      <a:pt x="3" y="44"/>
                    </a:cubicBezTo>
                    <a:cubicBezTo>
                      <a:pt x="1" y="44"/>
                      <a:pt x="0" y="42"/>
                      <a:pt x="1" y="41"/>
                    </a:cubicBezTo>
                    <a:cubicBezTo>
                      <a:pt x="2" y="26"/>
                      <a:pt x="7" y="16"/>
                      <a:pt x="16" y="10"/>
                    </a:cubicBezTo>
                    <a:cubicBezTo>
                      <a:pt x="33" y="0"/>
                      <a:pt x="58" y="9"/>
                      <a:pt x="59" y="9"/>
                    </a:cubicBezTo>
                    <a:cubicBezTo>
                      <a:pt x="60" y="10"/>
                      <a:pt x="61" y="12"/>
                      <a:pt x="61" y="14"/>
                    </a:cubicBezTo>
                    <a:cubicBezTo>
                      <a:pt x="61" y="15"/>
                      <a:pt x="55" y="40"/>
                      <a:pt x="36" y="49"/>
                    </a:cubicBezTo>
                    <a:cubicBezTo>
                      <a:pt x="33" y="50"/>
                      <a:pt x="29" y="51"/>
                      <a:pt x="24" y="51"/>
                    </a:cubicBezTo>
                    <a:close/>
                    <a:moveTo>
                      <a:pt x="9" y="39"/>
                    </a:moveTo>
                    <a:cubicBezTo>
                      <a:pt x="18" y="43"/>
                      <a:pt x="26" y="44"/>
                      <a:pt x="33" y="41"/>
                    </a:cubicBezTo>
                    <a:cubicBezTo>
                      <a:pt x="44" y="36"/>
                      <a:pt x="50" y="22"/>
                      <a:pt x="52" y="16"/>
                    </a:cubicBezTo>
                    <a:cubicBezTo>
                      <a:pt x="46" y="14"/>
                      <a:pt x="31" y="11"/>
                      <a:pt x="20" y="17"/>
                    </a:cubicBezTo>
                    <a:cubicBezTo>
                      <a:pt x="14" y="21"/>
                      <a:pt x="10" y="28"/>
                      <a:pt x="9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Freeform 35"/>
              <p:cNvSpPr>
                <a:spLocks noEditPoints="1"/>
              </p:cNvSpPr>
              <p:nvPr/>
            </p:nvSpPr>
            <p:spPr bwMode="auto">
              <a:xfrm>
                <a:off x="7281863" y="4138613"/>
                <a:ext cx="127000" cy="122238"/>
              </a:xfrm>
              <a:custGeom>
                <a:avLst/>
                <a:gdLst>
                  <a:gd name="T0" fmla="*/ 19 w 55"/>
                  <a:gd name="T1" fmla="*/ 53 h 53"/>
                  <a:gd name="T2" fmla="*/ 5 w 55"/>
                  <a:gd name="T3" fmla="*/ 50 h 53"/>
                  <a:gd name="T4" fmla="*/ 2 w 55"/>
                  <a:gd name="T5" fmla="*/ 47 h 53"/>
                  <a:gd name="T6" fmla="*/ 10 w 55"/>
                  <a:gd name="T7" fmla="*/ 14 h 53"/>
                  <a:gd name="T8" fmla="*/ 51 w 55"/>
                  <a:gd name="T9" fmla="*/ 3 h 53"/>
                  <a:gd name="T10" fmla="*/ 55 w 55"/>
                  <a:gd name="T11" fmla="*/ 7 h 53"/>
                  <a:gd name="T12" fmla="*/ 39 w 55"/>
                  <a:gd name="T13" fmla="*/ 46 h 53"/>
                  <a:gd name="T14" fmla="*/ 19 w 55"/>
                  <a:gd name="T15" fmla="*/ 53 h 53"/>
                  <a:gd name="T16" fmla="*/ 10 w 55"/>
                  <a:gd name="T17" fmla="*/ 43 h 53"/>
                  <a:gd name="T18" fmla="*/ 34 w 55"/>
                  <a:gd name="T19" fmla="*/ 40 h 53"/>
                  <a:gd name="T20" fmla="*/ 46 w 55"/>
                  <a:gd name="T21" fmla="*/ 11 h 53"/>
                  <a:gd name="T22" fmla="*/ 16 w 55"/>
                  <a:gd name="T23" fmla="*/ 20 h 53"/>
                  <a:gd name="T24" fmla="*/ 10 w 55"/>
                  <a:gd name="T25" fmla="*/ 4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53">
                    <a:moveTo>
                      <a:pt x="19" y="53"/>
                    </a:moveTo>
                    <a:cubicBezTo>
                      <a:pt x="15" y="53"/>
                      <a:pt x="10" y="52"/>
                      <a:pt x="5" y="50"/>
                    </a:cubicBezTo>
                    <a:cubicBezTo>
                      <a:pt x="4" y="50"/>
                      <a:pt x="3" y="49"/>
                      <a:pt x="2" y="47"/>
                    </a:cubicBezTo>
                    <a:cubicBezTo>
                      <a:pt x="0" y="33"/>
                      <a:pt x="3" y="22"/>
                      <a:pt x="10" y="14"/>
                    </a:cubicBezTo>
                    <a:cubicBezTo>
                      <a:pt x="24" y="0"/>
                      <a:pt x="50" y="3"/>
                      <a:pt x="51" y="3"/>
                    </a:cubicBezTo>
                    <a:cubicBezTo>
                      <a:pt x="53" y="3"/>
                      <a:pt x="54" y="5"/>
                      <a:pt x="55" y="7"/>
                    </a:cubicBezTo>
                    <a:cubicBezTo>
                      <a:pt x="55" y="8"/>
                      <a:pt x="55" y="34"/>
                      <a:pt x="39" y="46"/>
                    </a:cubicBezTo>
                    <a:cubicBezTo>
                      <a:pt x="33" y="51"/>
                      <a:pt x="27" y="53"/>
                      <a:pt x="19" y="53"/>
                    </a:cubicBezTo>
                    <a:close/>
                    <a:moveTo>
                      <a:pt x="10" y="43"/>
                    </a:moveTo>
                    <a:cubicBezTo>
                      <a:pt x="20" y="46"/>
                      <a:pt x="28" y="45"/>
                      <a:pt x="34" y="40"/>
                    </a:cubicBezTo>
                    <a:cubicBezTo>
                      <a:pt x="44" y="33"/>
                      <a:pt x="46" y="18"/>
                      <a:pt x="46" y="11"/>
                    </a:cubicBezTo>
                    <a:cubicBezTo>
                      <a:pt x="39" y="10"/>
                      <a:pt x="24" y="11"/>
                      <a:pt x="16" y="20"/>
                    </a:cubicBezTo>
                    <a:cubicBezTo>
                      <a:pt x="11" y="25"/>
                      <a:pt x="9" y="33"/>
                      <a:pt x="10" y="4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Freeform 36"/>
              <p:cNvSpPr>
                <a:spLocks noEditPoints="1"/>
              </p:cNvSpPr>
              <p:nvPr/>
            </p:nvSpPr>
            <p:spPr bwMode="auto">
              <a:xfrm>
                <a:off x="7300913" y="3990976"/>
                <a:ext cx="123825" cy="125413"/>
              </a:xfrm>
              <a:custGeom>
                <a:avLst/>
                <a:gdLst>
                  <a:gd name="T0" fmla="*/ 15 w 54"/>
                  <a:gd name="T1" fmla="*/ 54 h 54"/>
                  <a:gd name="T2" fmla="*/ 8 w 54"/>
                  <a:gd name="T3" fmla="*/ 54 h 54"/>
                  <a:gd name="T4" fmla="*/ 5 w 54"/>
                  <a:gd name="T5" fmla="*/ 51 h 54"/>
                  <a:gd name="T6" fmla="*/ 7 w 54"/>
                  <a:gd name="T7" fmla="*/ 17 h 54"/>
                  <a:gd name="T8" fmla="*/ 46 w 54"/>
                  <a:gd name="T9" fmla="*/ 0 h 54"/>
                  <a:gd name="T10" fmla="*/ 50 w 54"/>
                  <a:gd name="T11" fmla="*/ 3 h 54"/>
                  <a:gd name="T12" fmla="*/ 41 w 54"/>
                  <a:gd name="T13" fmla="*/ 45 h 54"/>
                  <a:gd name="T14" fmla="*/ 15 w 54"/>
                  <a:gd name="T15" fmla="*/ 54 h 54"/>
                  <a:gd name="T16" fmla="*/ 11 w 54"/>
                  <a:gd name="T17" fmla="*/ 46 h 54"/>
                  <a:gd name="T18" fmla="*/ 35 w 54"/>
                  <a:gd name="T19" fmla="*/ 39 h 54"/>
                  <a:gd name="T20" fmla="*/ 43 w 54"/>
                  <a:gd name="T21" fmla="*/ 8 h 54"/>
                  <a:gd name="T22" fmla="*/ 14 w 54"/>
                  <a:gd name="T23" fmla="*/ 22 h 54"/>
                  <a:gd name="T24" fmla="*/ 11 w 54"/>
                  <a:gd name="T25" fmla="*/ 46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" h="54">
                    <a:moveTo>
                      <a:pt x="15" y="54"/>
                    </a:moveTo>
                    <a:cubicBezTo>
                      <a:pt x="13" y="54"/>
                      <a:pt x="10" y="54"/>
                      <a:pt x="8" y="54"/>
                    </a:cubicBezTo>
                    <a:cubicBezTo>
                      <a:pt x="6" y="54"/>
                      <a:pt x="5" y="53"/>
                      <a:pt x="5" y="51"/>
                    </a:cubicBezTo>
                    <a:cubicBezTo>
                      <a:pt x="0" y="37"/>
                      <a:pt x="1" y="26"/>
                      <a:pt x="7" y="17"/>
                    </a:cubicBezTo>
                    <a:cubicBezTo>
                      <a:pt x="19" y="1"/>
                      <a:pt x="45" y="0"/>
                      <a:pt x="46" y="0"/>
                    </a:cubicBezTo>
                    <a:cubicBezTo>
                      <a:pt x="48" y="0"/>
                      <a:pt x="50" y="1"/>
                      <a:pt x="50" y="3"/>
                    </a:cubicBezTo>
                    <a:cubicBezTo>
                      <a:pt x="50" y="4"/>
                      <a:pt x="54" y="30"/>
                      <a:pt x="41" y="45"/>
                    </a:cubicBezTo>
                    <a:cubicBezTo>
                      <a:pt x="34" y="51"/>
                      <a:pt x="26" y="54"/>
                      <a:pt x="15" y="54"/>
                    </a:cubicBezTo>
                    <a:close/>
                    <a:moveTo>
                      <a:pt x="11" y="46"/>
                    </a:moveTo>
                    <a:cubicBezTo>
                      <a:pt x="22" y="47"/>
                      <a:pt x="30" y="45"/>
                      <a:pt x="35" y="39"/>
                    </a:cubicBezTo>
                    <a:cubicBezTo>
                      <a:pt x="43" y="30"/>
                      <a:pt x="43" y="15"/>
                      <a:pt x="43" y="8"/>
                    </a:cubicBezTo>
                    <a:cubicBezTo>
                      <a:pt x="36" y="9"/>
                      <a:pt x="21" y="12"/>
                      <a:pt x="14" y="22"/>
                    </a:cubicBezTo>
                    <a:cubicBezTo>
                      <a:pt x="9" y="28"/>
                      <a:pt x="9" y="36"/>
                      <a:pt x="11" y="4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Freeform 37"/>
              <p:cNvSpPr>
                <a:spLocks noEditPoints="1"/>
              </p:cNvSpPr>
              <p:nvPr/>
            </p:nvSpPr>
            <p:spPr bwMode="auto">
              <a:xfrm>
                <a:off x="7251701" y="3854451"/>
                <a:ext cx="122238" cy="141288"/>
              </a:xfrm>
              <a:custGeom>
                <a:avLst/>
                <a:gdLst>
                  <a:gd name="T0" fmla="*/ 12 w 53"/>
                  <a:gd name="T1" fmla="*/ 61 h 61"/>
                  <a:gd name="T2" fmla="*/ 9 w 53"/>
                  <a:gd name="T3" fmla="*/ 59 h 61"/>
                  <a:gd name="T4" fmla="*/ 5 w 53"/>
                  <a:gd name="T5" fmla="*/ 26 h 61"/>
                  <a:gd name="T6" fmla="*/ 39 w 53"/>
                  <a:gd name="T7" fmla="*/ 1 h 61"/>
                  <a:gd name="T8" fmla="*/ 43 w 53"/>
                  <a:gd name="T9" fmla="*/ 3 h 61"/>
                  <a:gd name="T10" fmla="*/ 43 w 53"/>
                  <a:gd name="T11" fmla="*/ 46 h 61"/>
                  <a:gd name="T12" fmla="*/ 13 w 53"/>
                  <a:gd name="T13" fmla="*/ 61 h 61"/>
                  <a:gd name="T14" fmla="*/ 12 w 53"/>
                  <a:gd name="T15" fmla="*/ 61 h 61"/>
                  <a:gd name="T16" fmla="*/ 37 w 53"/>
                  <a:gd name="T17" fmla="*/ 10 h 61"/>
                  <a:gd name="T18" fmla="*/ 12 w 53"/>
                  <a:gd name="T19" fmla="*/ 29 h 61"/>
                  <a:gd name="T20" fmla="*/ 15 w 53"/>
                  <a:gd name="T21" fmla="*/ 53 h 61"/>
                  <a:gd name="T22" fmla="*/ 36 w 53"/>
                  <a:gd name="T23" fmla="*/ 41 h 61"/>
                  <a:gd name="T24" fmla="*/ 37 w 53"/>
                  <a:gd name="T25" fmla="*/ 1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61">
                    <a:moveTo>
                      <a:pt x="12" y="61"/>
                    </a:moveTo>
                    <a:cubicBezTo>
                      <a:pt x="11" y="61"/>
                      <a:pt x="10" y="61"/>
                      <a:pt x="9" y="59"/>
                    </a:cubicBezTo>
                    <a:cubicBezTo>
                      <a:pt x="2" y="47"/>
                      <a:pt x="0" y="36"/>
                      <a:pt x="5" y="26"/>
                    </a:cubicBezTo>
                    <a:cubicBezTo>
                      <a:pt x="12" y="7"/>
                      <a:pt x="38" y="1"/>
                      <a:pt x="39" y="1"/>
                    </a:cubicBezTo>
                    <a:cubicBezTo>
                      <a:pt x="41" y="0"/>
                      <a:pt x="43" y="1"/>
                      <a:pt x="43" y="3"/>
                    </a:cubicBezTo>
                    <a:cubicBezTo>
                      <a:pt x="44" y="4"/>
                      <a:pt x="53" y="28"/>
                      <a:pt x="43" y="46"/>
                    </a:cubicBezTo>
                    <a:cubicBezTo>
                      <a:pt x="37" y="55"/>
                      <a:pt x="27" y="60"/>
                      <a:pt x="13" y="61"/>
                    </a:cubicBezTo>
                    <a:cubicBezTo>
                      <a:pt x="13" y="61"/>
                      <a:pt x="13" y="61"/>
                      <a:pt x="12" y="61"/>
                    </a:cubicBezTo>
                    <a:close/>
                    <a:moveTo>
                      <a:pt x="37" y="10"/>
                    </a:moveTo>
                    <a:cubicBezTo>
                      <a:pt x="31" y="12"/>
                      <a:pt x="17" y="18"/>
                      <a:pt x="12" y="29"/>
                    </a:cubicBezTo>
                    <a:cubicBezTo>
                      <a:pt x="9" y="36"/>
                      <a:pt x="10" y="44"/>
                      <a:pt x="15" y="53"/>
                    </a:cubicBezTo>
                    <a:cubicBezTo>
                      <a:pt x="25" y="52"/>
                      <a:pt x="32" y="48"/>
                      <a:pt x="36" y="41"/>
                    </a:cubicBezTo>
                    <a:cubicBezTo>
                      <a:pt x="42" y="31"/>
                      <a:pt x="39" y="16"/>
                      <a:pt x="37" y="1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Freeform 38"/>
              <p:cNvSpPr>
                <a:spLocks noEditPoints="1"/>
              </p:cNvSpPr>
              <p:nvPr/>
            </p:nvSpPr>
            <p:spPr bwMode="auto">
              <a:xfrm>
                <a:off x="6829426" y="4276726"/>
                <a:ext cx="141288" cy="119063"/>
              </a:xfrm>
              <a:custGeom>
                <a:avLst/>
                <a:gdLst>
                  <a:gd name="T0" fmla="*/ 37 w 61"/>
                  <a:gd name="T1" fmla="*/ 51 h 51"/>
                  <a:gd name="T2" fmla="*/ 25 w 61"/>
                  <a:gd name="T3" fmla="*/ 49 h 51"/>
                  <a:gd name="T4" fmla="*/ 0 w 61"/>
                  <a:gd name="T5" fmla="*/ 14 h 51"/>
                  <a:gd name="T6" fmla="*/ 3 w 61"/>
                  <a:gd name="T7" fmla="*/ 9 h 51"/>
                  <a:gd name="T8" fmla="*/ 45 w 61"/>
                  <a:gd name="T9" fmla="*/ 10 h 51"/>
                  <a:gd name="T10" fmla="*/ 61 w 61"/>
                  <a:gd name="T11" fmla="*/ 41 h 51"/>
                  <a:gd name="T12" fmla="*/ 59 w 61"/>
                  <a:gd name="T13" fmla="*/ 44 h 51"/>
                  <a:gd name="T14" fmla="*/ 37 w 61"/>
                  <a:gd name="T15" fmla="*/ 51 h 51"/>
                  <a:gd name="T16" fmla="*/ 9 w 61"/>
                  <a:gd name="T17" fmla="*/ 16 h 51"/>
                  <a:gd name="T18" fmla="*/ 28 w 61"/>
                  <a:gd name="T19" fmla="*/ 41 h 51"/>
                  <a:gd name="T20" fmla="*/ 53 w 61"/>
                  <a:gd name="T21" fmla="*/ 39 h 51"/>
                  <a:gd name="T22" fmla="*/ 41 w 61"/>
                  <a:gd name="T23" fmla="*/ 17 h 51"/>
                  <a:gd name="T24" fmla="*/ 9 w 61"/>
                  <a:gd name="T25" fmla="*/ 16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1" h="51">
                    <a:moveTo>
                      <a:pt x="37" y="51"/>
                    </a:moveTo>
                    <a:cubicBezTo>
                      <a:pt x="33" y="51"/>
                      <a:pt x="29" y="50"/>
                      <a:pt x="25" y="49"/>
                    </a:cubicBezTo>
                    <a:cubicBezTo>
                      <a:pt x="7" y="40"/>
                      <a:pt x="1" y="15"/>
                      <a:pt x="0" y="14"/>
                    </a:cubicBezTo>
                    <a:cubicBezTo>
                      <a:pt x="0" y="12"/>
                      <a:pt x="1" y="10"/>
                      <a:pt x="3" y="9"/>
                    </a:cubicBezTo>
                    <a:cubicBezTo>
                      <a:pt x="4" y="9"/>
                      <a:pt x="28" y="0"/>
                      <a:pt x="45" y="10"/>
                    </a:cubicBezTo>
                    <a:cubicBezTo>
                      <a:pt x="54" y="16"/>
                      <a:pt x="60" y="26"/>
                      <a:pt x="61" y="41"/>
                    </a:cubicBezTo>
                    <a:cubicBezTo>
                      <a:pt x="61" y="42"/>
                      <a:pt x="60" y="44"/>
                      <a:pt x="59" y="44"/>
                    </a:cubicBezTo>
                    <a:cubicBezTo>
                      <a:pt x="51" y="49"/>
                      <a:pt x="44" y="51"/>
                      <a:pt x="37" y="51"/>
                    </a:cubicBezTo>
                    <a:close/>
                    <a:moveTo>
                      <a:pt x="9" y="16"/>
                    </a:moveTo>
                    <a:cubicBezTo>
                      <a:pt x="11" y="22"/>
                      <a:pt x="17" y="36"/>
                      <a:pt x="28" y="41"/>
                    </a:cubicBezTo>
                    <a:cubicBezTo>
                      <a:pt x="35" y="44"/>
                      <a:pt x="43" y="43"/>
                      <a:pt x="53" y="39"/>
                    </a:cubicBezTo>
                    <a:cubicBezTo>
                      <a:pt x="51" y="28"/>
                      <a:pt x="47" y="21"/>
                      <a:pt x="41" y="17"/>
                    </a:cubicBezTo>
                    <a:cubicBezTo>
                      <a:pt x="31" y="11"/>
                      <a:pt x="16" y="14"/>
                      <a:pt x="9" y="1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Freeform 39"/>
              <p:cNvSpPr>
                <a:spLocks noEditPoints="1"/>
              </p:cNvSpPr>
              <p:nvPr/>
            </p:nvSpPr>
            <p:spPr bwMode="auto">
              <a:xfrm>
                <a:off x="6745288" y="4138613"/>
                <a:ext cx="125413" cy="122238"/>
              </a:xfrm>
              <a:custGeom>
                <a:avLst/>
                <a:gdLst>
                  <a:gd name="T0" fmla="*/ 35 w 54"/>
                  <a:gd name="T1" fmla="*/ 53 h 53"/>
                  <a:gd name="T2" fmla="*/ 16 w 54"/>
                  <a:gd name="T3" fmla="*/ 46 h 53"/>
                  <a:gd name="T4" fmla="*/ 0 w 54"/>
                  <a:gd name="T5" fmla="*/ 7 h 53"/>
                  <a:gd name="T6" fmla="*/ 3 w 54"/>
                  <a:gd name="T7" fmla="*/ 3 h 53"/>
                  <a:gd name="T8" fmla="*/ 44 w 54"/>
                  <a:gd name="T9" fmla="*/ 14 h 53"/>
                  <a:gd name="T10" fmla="*/ 52 w 54"/>
                  <a:gd name="T11" fmla="*/ 47 h 53"/>
                  <a:gd name="T12" fmla="*/ 49 w 54"/>
                  <a:gd name="T13" fmla="*/ 50 h 53"/>
                  <a:gd name="T14" fmla="*/ 35 w 54"/>
                  <a:gd name="T15" fmla="*/ 53 h 53"/>
                  <a:gd name="T16" fmla="*/ 48 w 54"/>
                  <a:gd name="T17" fmla="*/ 47 h 53"/>
                  <a:gd name="T18" fmla="*/ 48 w 54"/>
                  <a:gd name="T19" fmla="*/ 47 h 53"/>
                  <a:gd name="T20" fmla="*/ 8 w 54"/>
                  <a:gd name="T21" fmla="*/ 11 h 53"/>
                  <a:gd name="T22" fmla="*/ 20 w 54"/>
                  <a:gd name="T23" fmla="*/ 40 h 53"/>
                  <a:gd name="T24" fmla="*/ 45 w 54"/>
                  <a:gd name="T25" fmla="*/ 43 h 53"/>
                  <a:gd name="T26" fmla="*/ 39 w 54"/>
                  <a:gd name="T27" fmla="*/ 20 h 53"/>
                  <a:gd name="T28" fmla="*/ 8 w 54"/>
                  <a:gd name="T29" fmla="*/ 1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4" h="53">
                    <a:moveTo>
                      <a:pt x="35" y="53"/>
                    </a:moveTo>
                    <a:cubicBezTo>
                      <a:pt x="27" y="53"/>
                      <a:pt x="21" y="51"/>
                      <a:pt x="16" y="46"/>
                    </a:cubicBezTo>
                    <a:cubicBezTo>
                      <a:pt x="0" y="34"/>
                      <a:pt x="0" y="8"/>
                      <a:pt x="0" y="7"/>
                    </a:cubicBezTo>
                    <a:cubicBezTo>
                      <a:pt x="0" y="5"/>
                      <a:pt x="1" y="3"/>
                      <a:pt x="3" y="3"/>
                    </a:cubicBezTo>
                    <a:cubicBezTo>
                      <a:pt x="4" y="3"/>
                      <a:pt x="30" y="0"/>
                      <a:pt x="44" y="14"/>
                    </a:cubicBezTo>
                    <a:cubicBezTo>
                      <a:pt x="52" y="22"/>
                      <a:pt x="54" y="33"/>
                      <a:pt x="52" y="47"/>
                    </a:cubicBezTo>
                    <a:cubicBezTo>
                      <a:pt x="52" y="49"/>
                      <a:pt x="51" y="50"/>
                      <a:pt x="49" y="50"/>
                    </a:cubicBezTo>
                    <a:cubicBezTo>
                      <a:pt x="44" y="52"/>
                      <a:pt x="39" y="53"/>
                      <a:pt x="35" y="53"/>
                    </a:cubicBezTo>
                    <a:close/>
                    <a:moveTo>
                      <a:pt x="48" y="47"/>
                    </a:moveTo>
                    <a:cubicBezTo>
                      <a:pt x="48" y="47"/>
                      <a:pt x="48" y="47"/>
                      <a:pt x="48" y="47"/>
                    </a:cubicBezTo>
                    <a:close/>
                    <a:moveTo>
                      <a:pt x="8" y="11"/>
                    </a:moveTo>
                    <a:cubicBezTo>
                      <a:pt x="9" y="18"/>
                      <a:pt x="11" y="33"/>
                      <a:pt x="20" y="40"/>
                    </a:cubicBezTo>
                    <a:cubicBezTo>
                      <a:pt x="26" y="45"/>
                      <a:pt x="35" y="46"/>
                      <a:pt x="45" y="43"/>
                    </a:cubicBezTo>
                    <a:cubicBezTo>
                      <a:pt x="46" y="33"/>
                      <a:pt x="44" y="25"/>
                      <a:pt x="39" y="20"/>
                    </a:cubicBezTo>
                    <a:cubicBezTo>
                      <a:pt x="30" y="11"/>
                      <a:pt x="15" y="10"/>
                      <a:pt x="8" y="1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Freeform 40"/>
              <p:cNvSpPr>
                <a:spLocks noEditPoints="1"/>
              </p:cNvSpPr>
              <p:nvPr/>
            </p:nvSpPr>
            <p:spPr bwMode="auto">
              <a:xfrm>
                <a:off x="6727826" y="3990976"/>
                <a:ext cx="123825" cy="125413"/>
              </a:xfrm>
              <a:custGeom>
                <a:avLst/>
                <a:gdLst>
                  <a:gd name="T0" fmla="*/ 39 w 54"/>
                  <a:gd name="T1" fmla="*/ 54 h 54"/>
                  <a:gd name="T2" fmla="*/ 14 w 54"/>
                  <a:gd name="T3" fmla="*/ 45 h 54"/>
                  <a:gd name="T4" fmla="*/ 4 w 54"/>
                  <a:gd name="T5" fmla="*/ 3 h 54"/>
                  <a:gd name="T6" fmla="*/ 8 w 54"/>
                  <a:gd name="T7" fmla="*/ 0 h 54"/>
                  <a:gd name="T8" fmla="*/ 8 w 54"/>
                  <a:gd name="T9" fmla="*/ 0 h 54"/>
                  <a:gd name="T10" fmla="*/ 47 w 54"/>
                  <a:gd name="T11" fmla="*/ 17 h 54"/>
                  <a:gd name="T12" fmla="*/ 50 w 54"/>
                  <a:gd name="T13" fmla="*/ 51 h 54"/>
                  <a:gd name="T14" fmla="*/ 47 w 54"/>
                  <a:gd name="T15" fmla="*/ 54 h 54"/>
                  <a:gd name="T16" fmla="*/ 39 w 54"/>
                  <a:gd name="T17" fmla="*/ 54 h 54"/>
                  <a:gd name="T18" fmla="*/ 46 w 54"/>
                  <a:gd name="T19" fmla="*/ 50 h 54"/>
                  <a:gd name="T20" fmla="*/ 46 w 54"/>
                  <a:gd name="T21" fmla="*/ 50 h 54"/>
                  <a:gd name="T22" fmla="*/ 12 w 54"/>
                  <a:gd name="T23" fmla="*/ 8 h 54"/>
                  <a:gd name="T24" fmla="*/ 20 w 54"/>
                  <a:gd name="T25" fmla="*/ 39 h 54"/>
                  <a:gd name="T26" fmla="*/ 43 w 54"/>
                  <a:gd name="T27" fmla="*/ 46 h 54"/>
                  <a:gd name="T28" fmla="*/ 41 w 54"/>
                  <a:gd name="T29" fmla="*/ 22 h 54"/>
                  <a:gd name="T30" fmla="*/ 12 w 54"/>
                  <a:gd name="T31" fmla="*/ 8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4" h="54">
                    <a:moveTo>
                      <a:pt x="39" y="54"/>
                    </a:moveTo>
                    <a:cubicBezTo>
                      <a:pt x="28" y="54"/>
                      <a:pt x="20" y="51"/>
                      <a:pt x="14" y="45"/>
                    </a:cubicBezTo>
                    <a:cubicBezTo>
                      <a:pt x="0" y="30"/>
                      <a:pt x="4" y="4"/>
                      <a:pt x="4" y="3"/>
                    </a:cubicBezTo>
                    <a:cubicBezTo>
                      <a:pt x="5" y="1"/>
                      <a:pt x="6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0"/>
                      <a:pt x="35" y="1"/>
                      <a:pt x="47" y="17"/>
                    </a:cubicBezTo>
                    <a:cubicBezTo>
                      <a:pt x="53" y="26"/>
                      <a:pt x="54" y="37"/>
                      <a:pt x="50" y="51"/>
                    </a:cubicBezTo>
                    <a:cubicBezTo>
                      <a:pt x="49" y="53"/>
                      <a:pt x="48" y="54"/>
                      <a:pt x="47" y="54"/>
                    </a:cubicBezTo>
                    <a:cubicBezTo>
                      <a:pt x="44" y="54"/>
                      <a:pt x="41" y="54"/>
                      <a:pt x="39" y="54"/>
                    </a:cubicBezTo>
                    <a:close/>
                    <a:moveTo>
                      <a:pt x="46" y="50"/>
                    </a:moveTo>
                    <a:cubicBezTo>
                      <a:pt x="46" y="50"/>
                      <a:pt x="46" y="50"/>
                      <a:pt x="46" y="50"/>
                    </a:cubicBezTo>
                    <a:close/>
                    <a:moveTo>
                      <a:pt x="12" y="8"/>
                    </a:moveTo>
                    <a:cubicBezTo>
                      <a:pt x="11" y="15"/>
                      <a:pt x="11" y="30"/>
                      <a:pt x="20" y="39"/>
                    </a:cubicBezTo>
                    <a:cubicBezTo>
                      <a:pt x="25" y="45"/>
                      <a:pt x="33" y="47"/>
                      <a:pt x="43" y="46"/>
                    </a:cubicBezTo>
                    <a:cubicBezTo>
                      <a:pt x="46" y="36"/>
                      <a:pt x="45" y="28"/>
                      <a:pt x="41" y="22"/>
                    </a:cubicBezTo>
                    <a:cubicBezTo>
                      <a:pt x="34" y="12"/>
                      <a:pt x="19" y="9"/>
                      <a:pt x="12" y="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Freeform 41"/>
              <p:cNvSpPr>
                <a:spLocks noEditPoints="1"/>
              </p:cNvSpPr>
              <p:nvPr/>
            </p:nvSpPr>
            <p:spPr bwMode="auto">
              <a:xfrm>
                <a:off x="6778626" y="3854451"/>
                <a:ext cx="122238" cy="141288"/>
              </a:xfrm>
              <a:custGeom>
                <a:avLst/>
                <a:gdLst>
                  <a:gd name="T0" fmla="*/ 41 w 53"/>
                  <a:gd name="T1" fmla="*/ 61 h 61"/>
                  <a:gd name="T2" fmla="*/ 41 w 53"/>
                  <a:gd name="T3" fmla="*/ 61 h 61"/>
                  <a:gd name="T4" fmla="*/ 11 w 53"/>
                  <a:gd name="T5" fmla="*/ 46 h 61"/>
                  <a:gd name="T6" fmla="*/ 10 w 53"/>
                  <a:gd name="T7" fmla="*/ 3 h 61"/>
                  <a:gd name="T8" fmla="*/ 15 w 53"/>
                  <a:gd name="T9" fmla="*/ 1 h 61"/>
                  <a:gd name="T10" fmla="*/ 49 w 53"/>
                  <a:gd name="T11" fmla="*/ 26 h 61"/>
                  <a:gd name="T12" fmla="*/ 44 w 53"/>
                  <a:gd name="T13" fmla="*/ 59 h 61"/>
                  <a:gd name="T14" fmla="*/ 41 w 53"/>
                  <a:gd name="T15" fmla="*/ 61 h 61"/>
                  <a:gd name="T16" fmla="*/ 16 w 53"/>
                  <a:gd name="T17" fmla="*/ 10 h 61"/>
                  <a:gd name="T18" fmla="*/ 17 w 53"/>
                  <a:gd name="T19" fmla="*/ 41 h 61"/>
                  <a:gd name="T20" fmla="*/ 39 w 53"/>
                  <a:gd name="T21" fmla="*/ 53 h 61"/>
                  <a:gd name="T22" fmla="*/ 42 w 53"/>
                  <a:gd name="T23" fmla="*/ 29 h 61"/>
                  <a:gd name="T24" fmla="*/ 16 w 53"/>
                  <a:gd name="T25" fmla="*/ 1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" h="61">
                    <a:moveTo>
                      <a:pt x="41" y="61"/>
                    </a:moveTo>
                    <a:cubicBezTo>
                      <a:pt x="41" y="61"/>
                      <a:pt x="41" y="61"/>
                      <a:pt x="41" y="61"/>
                    </a:cubicBezTo>
                    <a:cubicBezTo>
                      <a:pt x="26" y="60"/>
                      <a:pt x="16" y="55"/>
                      <a:pt x="11" y="46"/>
                    </a:cubicBezTo>
                    <a:cubicBezTo>
                      <a:pt x="0" y="28"/>
                      <a:pt x="10" y="4"/>
                      <a:pt x="10" y="3"/>
                    </a:cubicBezTo>
                    <a:cubicBezTo>
                      <a:pt x="11" y="1"/>
                      <a:pt x="13" y="0"/>
                      <a:pt x="15" y="1"/>
                    </a:cubicBezTo>
                    <a:cubicBezTo>
                      <a:pt x="16" y="1"/>
                      <a:pt x="41" y="7"/>
                      <a:pt x="49" y="26"/>
                    </a:cubicBezTo>
                    <a:cubicBezTo>
                      <a:pt x="53" y="36"/>
                      <a:pt x="52" y="47"/>
                      <a:pt x="44" y="59"/>
                    </a:cubicBezTo>
                    <a:cubicBezTo>
                      <a:pt x="44" y="61"/>
                      <a:pt x="42" y="61"/>
                      <a:pt x="41" y="61"/>
                    </a:cubicBezTo>
                    <a:close/>
                    <a:moveTo>
                      <a:pt x="16" y="10"/>
                    </a:moveTo>
                    <a:cubicBezTo>
                      <a:pt x="14" y="16"/>
                      <a:pt x="11" y="31"/>
                      <a:pt x="17" y="41"/>
                    </a:cubicBezTo>
                    <a:cubicBezTo>
                      <a:pt x="21" y="48"/>
                      <a:pt x="28" y="52"/>
                      <a:pt x="39" y="53"/>
                    </a:cubicBezTo>
                    <a:cubicBezTo>
                      <a:pt x="44" y="44"/>
                      <a:pt x="44" y="36"/>
                      <a:pt x="42" y="29"/>
                    </a:cubicBezTo>
                    <a:cubicBezTo>
                      <a:pt x="37" y="18"/>
                      <a:pt x="23" y="12"/>
                      <a:pt x="16" y="1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9234595" y="5530139"/>
            <a:ext cx="1856787" cy="678142"/>
            <a:chOff x="9234595" y="5530139"/>
            <a:chExt cx="1856787" cy="678142"/>
          </a:xfrm>
        </p:grpSpPr>
        <p:sp>
          <p:nvSpPr>
            <p:cNvPr id="77" name="Text Placeholder 18"/>
            <p:cNvSpPr txBox="1">
              <a:spLocks/>
            </p:cNvSpPr>
            <p:nvPr/>
          </p:nvSpPr>
          <p:spPr>
            <a:xfrm>
              <a:off x="9970277" y="5530139"/>
              <a:ext cx="1121105" cy="59247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lang="en-IN" sz="1600" kern="1200">
                  <a:solidFill>
                    <a:schemeClr val="accent4">
                      <a:lumMod val="75000"/>
                      <a:lumOff val="25000"/>
                    </a:schemeClr>
                  </a:solidFill>
                  <a:latin typeface="Segoe UI Semibold" panose="020B0702040204020203" pitchFamily="34" charset="0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50" kern="1200">
                  <a:solidFill>
                    <a:srgbClr val="1D1D1B"/>
                  </a:solidFill>
                  <a:latin typeface="Segoe UI Semibold" panose="020B0702040204020203" pitchFamily="34" charset="0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50" kern="1200">
                  <a:solidFill>
                    <a:srgbClr val="1D1D1B"/>
                  </a:solidFill>
                  <a:latin typeface="Segoe UI Semibold" panose="020B0702040204020203" pitchFamily="34" charset="0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50" kern="1200">
                  <a:solidFill>
                    <a:srgbClr val="1D1D1B"/>
                  </a:solidFill>
                  <a:latin typeface="Segoe UI Semibold" panose="020B0702040204020203" pitchFamily="34" charset="0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50" kern="1200">
                  <a:solidFill>
                    <a:srgbClr val="1D1D1B"/>
                  </a:solidFill>
                  <a:latin typeface="Segoe UI Semibold" panose="020B0702040204020203" pitchFamily="34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800" b="1" dirty="0">
                  <a:solidFill>
                    <a:schemeClr val="accent2"/>
                  </a:solidFill>
                  <a:latin typeface="Segoe UI" panose="020B0502040204020203" pitchFamily="34" charset="0"/>
                </a:rPr>
                <a:t>15+ </a:t>
              </a:r>
              <a:r>
                <a:rPr lang="en-US" sz="1050" dirty="0">
                  <a:latin typeface="Segoe UI" panose="020B0502040204020203" pitchFamily="34" charset="0"/>
                </a:rPr>
                <a:t>Projects executed</a:t>
              </a: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9234595" y="5575987"/>
              <a:ext cx="529202" cy="632294"/>
              <a:chOff x="9371013" y="5180013"/>
              <a:chExt cx="488950" cy="584200"/>
            </a:xfrm>
          </p:grpSpPr>
          <p:sp>
            <p:nvSpPr>
              <p:cNvPr id="79" name="Freeform 45"/>
              <p:cNvSpPr>
                <a:spLocks/>
              </p:cNvSpPr>
              <p:nvPr/>
            </p:nvSpPr>
            <p:spPr bwMode="auto">
              <a:xfrm>
                <a:off x="9371013" y="5349876"/>
                <a:ext cx="488950" cy="328613"/>
              </a:xfrm>
              <a:custGeom>
                <a:avLst/>
                <a:gdLst>
                  <a:gd name="T0" fmla="*/ 12 w 208"/>
                  <a:gd name="T1" fmla="*/ 0 h 140"/>
                  <a:gd name="T2" fmla="*/ 12 w 208"/>
                  <a:gd name="T3" fmla="*/ 0 h 140"/>
                  <a:gd name="T4" fmla="*/ 0 w 208"/>
                  <a:gd name="T5" fmla="*/ 12 h 140"/>
                  <a:gd name="T6" fmla="*/ 0 w 208"/>
                  <a:gd name="T7" fmla="*/ 128 h 140"/>
                  <a:gd name="T8" fmla="*/ 12 w 208"/>
                  <a:gd name="T9" fmla="*/ 140 h 140"/>
                  <a:gd name="T10" fmla="*/ 196 w 208"/>
                  <a:gd name="T11" fmla="*/ 140 h 140"/>
                  <a:gd name="T12" fmla="*/ 208 w 208"/>
                  <a:gd name="T13" fmla="*/ 128 h 140"/>
                  <a:gd name="T14" fmla="*/ 208 w 208"/>
                  <a:gd name="T15" fmla="*/ 12 h 140"/>
                  <a:gd name="T16" fmla="*/ 196 w 208"/>
                  <a:gd name="T17" fmla="*/ 0 h 140"/>
                  <a:gd name="T18" fmla="*/ 188 w 208"/>
                  <a:gd name="T19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140">
                    <a:moveTo>
                      <a:pt x="12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5"/>
                      <a:pt x="5" y="140"/>
                      <a:pt x="12" y="140"/>
                    </a:cubicBezTo>
                    <a:cubicBezTo>
                      <a:pt x="196" y="140"/>
                      <a:pt x="196" y="140"/>
                      <a:pt x="196" y="140"/>
                    </a:cubicBezTo>
                    <a:cubicBezTo>
                      <a:pt x="203" y="140"/>
                      <a:pt x="208" y="135"/>
                      <a:pt x="208" y="128"/>
                    </a:cubicBezTo>
                    <a:cubicBezTo>
                      <a:pt x="208" y="12"/>
                      <a:pt x="208" y="12"/>
                      <a:pt x="208" y="12"/>
                    </a:cubicBezTo>
                    <a:cubicBezTo>
                      <a:pt x="208" y="5"/>
                      <a:pt x="203" y="0"/>
                      <a:pt x="196" y="0"/>
                    </a:cubicBezTo>
                    <a:cubicBezTo>
                      <a:pt x="188" y="0"/>
                      <a:pt x="188" y="0"/>
                      <a:pt x="188" y="0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Freeform 46"/>
              <p:cNvSpPr>
                <a:spLocks/>
              </p:cNvSpPr>
              <p:nvPr/>
            </p:nvSpPr>
            <p:spPr bwMode="auto">
              <a:xfrm>
                <a:off x="9474201" y="5180013"/>
                <a:ext cx="311150" cy="198438"/>
              </a:xfrm>
              <a:custGeom>
                <a:avLst/>
                <a:gdLst>
                  <a:gd name="T0" fmla="*/ 0 w 132"/>
                  <a:gd name="T1" fmla="*/ 12 h 84"/>
                  <a:gd name="T2" fmla="*/ 0 w 132"/>
                  <a:gd name="T3" fmla="*/ 4 h 84"/>
                  <a:gd name="T4" fmla="*/ 4 w 132"/>
                  <a:gd name="T5" fmla="*/ 0 h 84"/>
                  <a:gd name="T6" fmla="*/ 128 w 132"/>
                  <a:gd name="T7" fmla="*/ 0 h 84"/>
                  <a:gd name="T8" fmla="*/ 132 w 132"/>
                  <a:gd name="T9" fmla="*/ 4 h 84"/>
                  <a:gd name="T10" fmla="*/ 132 w 132"/>
                  <a:gd name="T11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2" h="84">
                    <a:moveTo>
                      <a:pt x="0" y="12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30" y="0"/>
                      <a:pt x="132" y="2"/>
                      <a:pt x="132" y="4"/>
                    </a:cubicBezTo>
                    <a:cubicBezTo>
                      <a:pt x="132" y="84"/>
                      <a:pt x="132" y="84"/>
                      <a:pt x="132" y="84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Freeform 47"/>
              <p:cNvSpPr>
                <a:spLocks/>
              </p:cNvSpPr>
              <p:nvPr/>
            </p:nvSpPr>
            <p:spPr bwMode="auto">
              <a:xfrm>
                <a:off x="9512301" y="5745163"/>
                <a:ext cx="215900" cy="19050"/>
              </a:xfrm>
              <a:custGeom>
                <a:avLst/>
                <a:gdLst>
                  <a:gd name="T0" fmla="*/ 0 w 136"/>
                  <a:gd name="T1" fmla="*/ 12 h 12"/>
                  <a:gd name="T2" fmla="*/ 12 w 136"/>
                  <a:gd name="T3" fmla="*/ 0 h 12"/>
                  <a:gd name="T4" fmla="*/ 124 w 136"/>
                  <a:gd name="T5" fmla="*/ 0 h 12"/>
                  <a:gd name="T6" fmla="*/ 136 w 136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6" h="12">
                    <a:moveTo>
                      <a:pt x="0" y="12"/>
                    </a:moveTo>
                    <a:lnTo>
                      <a:pt x="12" y="0"/>
                    </a:lnTo>
                    <a:lnTo>
                      <a:pt x="124" y="0"/>
                    </a:lnTo>
                    <a:lnTo>
                      <a:pt x="136" y="12"/>
                    </a:ln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Freeform 48"/>
              <p:cNvSpPr>
                <a:spLocks/>
              </p:cNvSpPr>
              <p:nvPr/>
            </p:nvSpPr>
            <p:spPr bwMode="auto">
              <a:xfrm>
                <a:off x="9558338" y="5678488"/>
                <a:ext cx="123825" cy="47625"/>
              </a:xfrm>
              <a:custGeom>
                <a:avLst/>
                <a:gdLst>
                  <a:gd name="T0" fmla="*/ 0 w 78"/>
                  <a:gd name="T1" fmla="*/ 30 h 30"/>
                  <a:gd name="T2" fmla="*/ 0 w 78"/>
                  <a:gd name="T3" fmla="*/ 0 h 30"/>
                  <a:gd name="T4" fmla="*/ 78 w 78"/>
                  <a:gd name="T5" fmla="*/ 0 h 30"/>
                  <a:gd name="T6" fmla="*/ 78 w 78"/>
                  <a:gd name="T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30">
                    <a:moveTo>
                      <a:pt x="0" y="30"/>
                    </a:moveTo>
                    <a:lnTo>
                      <a:pt x="0" y="0"/>
                    </a:lnTo>
                    <a:lnTo>
                      <a:pt x="78" y="0"/>
                    </a:lnTo>
                    <a:lnTo>
                      <a:pt x="78" y="30"/>
                    </a:ln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Line 49"/>
              <p:cNvSpPr>
                <a:spLocks noChangeShapeType="1"/>
              </p:cNvSpPr>
              <p:nvPr/>
            </p:nvSpPr>
            <p:spPr bwMode="auto">
              <a:xfrm>
                <a:off x="9371013" y="5622926"/>
                <a:ext cx="488950" cy="0"/>
              </a:xfrm>
              <a:prstGeom prst="lin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Freeform 50"/>
              <p:cNvSpPr>
                <a:spLocks/>
              </p:cNvSpPr>
              <p:nvPr/>
            </p:nvSpPr>
            <p:spPr bwMode="auto">
              <a:xfrm>
                <a:off x="9428163" y="5227638"/>
                <a:ext cx="309563" cy="338138"/>
              </a:xfrm>
              <a:custGeom>
                <a:avLst/>
                <a:gdLst>
                  <a:gd name="T0" fmla="*/ 0 w 132"/>
                  <a:gd name="T1" fmla="*/ 144 h 144"/>
                  <a:gd name="T2" fmla="*/ 0 w 132"/>
                  <a:gd name="T3" fmla="*/ 4 h 144"/>
                  <a:gd name="T4" fmla="*/ 4 w 132"/>
                  <a:gd name="T5" fmla="*/ 0 h 144"/>
                  <a:gd name="T6" fmla="*/ 128 w 132"/>
                  <a:gd name="T7" fmla="*/ 0 h 144"/>
                  <a:gd name="T8" fmla="*/ 132 w 132"/>
                  <a:gd name="T9" fmla="*/ 4 h 144"/>
                  <a:gd name="T10" fmla="*/ 132 w 132"/>
                  <a:gd name="T11" fmla="*/ 96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2" h="144">
                    <a:moveTo>
                      <a:pt x="0" y="14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28" y="0"/>
                      <a:pt x="128" y="0"/>
                      <a:pt x="128" y="0"/>
                    </a:cubicBezTo>
                    <a:cubicBezTo>
                      <a:pt x="130" y="0"/>
                      <a:pt x="132" y="2"/>
                      <a:pt x="132" y="4"/>
                    </a:cubicBezTo>
                    <a:cubicBezTo>
                      <a:pt x="132" y="96"/>
                      <a:pt x="132" y="96"/>
                      <a:pt x="132" y="96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Line 51"/>
              <p:cNvSpPr>
                <a:spLocks noChangeShapeType="1"/>
              </p:cNvSpPr>
              <p:nvPr/>
            </p:nvSpPr>
            <p:spPr bwMode="auto">
              <a:xfrm>
                <a:off x="9418638" y="5302251"/>
                <a:ext cx="254000" cy="0"/>
              </a:xfrm>
              <a:prstGeom prst="lin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Line 52"/>
              <p:cNvSpPr>
                <a:spLocks noChangeShapeType="1"/>
              </p:cNvSpPr>
              <p:nvPr/>
            </p:nvSpPr>
            <p:spPr bwMode="auto">
              <a:xfrm>
                <a:off x="9455151" y="5264151"/>
                <a:ext cx="19050" cy="0"/>
              </a:xfrm>
              <a:prstGeom prst="lin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Line 53"/>
              <p:cNvSpPr>
                <a:spLocks noChangeShapeType="1"/>
              </p:cNvSpPr>
              <p:nvPr/>
            </p:nvSpPr>
            <p:spPr bwMode="auto">
              <a:xfrm>
                <a:off x="9493251" y="5264151"/>
                <a:ext cx="19050" cy="0"/>
              </a:xfrm>
              <a:prstGeom prst="lin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Line 54"/>
              <p:cNvSpPr>
                <a:spLocks noChangeShapeType="1"/>
              </p:cNvSpPr>
              <p:nvPr/>
            </p:nvSpPr>
            <p:spPr bwMode="auto">
              <a:xfrm>
                <a:off x="9531351" y="5264151"/>
                <a:ext cx="19050" cy="0"/>
              </a:xfrm>
              <a:prstGeom prst="lin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Line 55"/>
              <p:cNvSpPr>
                <a:spLocks noChangeShapeType="1"/>
              </p:cNvSpPr>
              <p:nvPr/>
            </p:nvSpPr>
            <p:spPr bwMode="auto">
              <a:xfrm>
                <a:off x="9737726" y="5472113"/>
                <a:ext cx="0" cy="19050"/>
              </a:xfrm>
              <a:prstGeom prst="lin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Line 56"/>
              <p:cNvSpPr>
                <a:spLocks noChangeShapeType="1"/>
              </p:cNvSpPr>
              <p:nvPr/>
            </p:nvSpPr>
            <p:spPr bwMode="auto">
              <a:xfrm>
                <a:off x="9785351" y="5434013"/>
                <a:ext cx="0" cy="19050"/>
              </a:xfrm>
              <a:prstGeom prst="lin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Line 57"/>
              <p:cNvSpPr>
                <a:spLocks noChangeShapeType="1"/>
              </p:cNvSpPr>
              <p:nvPr/>
            </p:nvSpPr>
            <p:spPr bwMode="auto">
              <a:xfrm>
                <a:off x="9785351" y="5395913"/>
                <a:ext cx="0" cy="19050"/>
              </a:xfrm>
              <a:prstGeom prst="lin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Freeform 58"/>
              <p:cNvSpPr>
                <a:spLocks/>
              </p:cNvSpPr>
              <p:nvPr/>
            </p:nvSpPr>
            <p:spPr bwMode="auto">
              <a:xfrm>
                <a:off x="9467851" y="5349876"/>
                <a:ext cx="231775" cy="231775"/>
              </a:xfrm>
              <a:custGeom>
                <a:avLst/>
                <a:gdLst>
                  <a:gd name="T0" fmla="*/ 99 w 99"/>
                  <a:gd name="T1" fmla="*/ 38 h 99"/>
                  <a:gd name="T2" fmla="*/ 92 w 99"/>
                  <a:gd name="T3" fmla="*/ 22 h 99"/>
                  <a:gd name="T4" fmla="*/ 80 w 99"/>
                  <a:gd name="T5" fmla="*/ 27 h 99"/>
                  <a:gd name="T6" fmla="*/ 72 w 99"/>
                  <a:gd name="T7" fmla="*/ 19 h 99"/>
                  <a:gd name="T8" fmla="*/ 77 w 99"/>
                  <a:gd name="T9" fmla="*/ 7 h 99"/>
                  <a:gd name="T10" fmla="*/ 61 w 99"/>
                  <a:gd name="T11" fmla="*/ 0 h 99"/>
                  <a:gd name="T12" fmla="*/ 56 w 99"/>
                  <a:gd name="T13" fmla="*/ 12 h 99"/>
                  <a:gd name="T14" fmla="*/ 43 w 99"/>
                  <a:gd name="T15" fmla="*/ 12 h 99"/>
                  <a:gd name="T16" fmla="*/ 38 w 99"/>
                  <a:gd name="T17" fmla="*/ 0 h 99"/>
                  <a:gd name="T18" fmla="*/ 23 w 99"/>
                  <a:gd name="T19" fmla="*/ 7 h 99"/>
                  <a:gd name="T20" fmla="*/ 28 w 99"/>
                  <a:gd name="T21" fmla="*/ 19 h 99"/>
                  <a:gd name="T22" fmla="*/ 19 w 99"/>
                  <a:gd name="T23" fmla="*/ 27 h 99"/>
                  <a:gd name="T24" fmla="*/ 7 w 99"/>
                  <a:gd name="T25" fmla="*/ 22 h 99"/>
                  <a:gd name="T26" fmla="*/ 0 w 99"/>
                  <a:gd name="T27" fmla="*/ 38 h 99"/>
                  <a:gd name="T28" fmla="*/ 12 w 99"/>
                  <a:gd name="T29" fmla="*/ 43 h 99"/>
                  <a:gd name="T30" fmla="*/ 12 w 99"/>
                  <a:gd name="T31" fmla="*/ 56 h 99"/>
                  <a:gd name="T32" fmla="*/ 0 w 99"/>
                  <a:gd name="T33" fmla="*/ 61 h 99"/>
                  <a:gd name="T34" fmla="*/ 7 w 99"/>
                  <a:gd name="T35" fmla="*/ 76 h 99"/>
                  <a:gd name="T36" fmla="*/ 19 w 99"/>
                  <a:gd name="T37" fmla="*/ 71 h 99"/>
                  <a:gd name="T38" fmla="*/ 28 w 99"/>
                  <a:gd name="T39" fmla="*/ 80 h 99"/>
                  <a:gd name="T40" fmla="*/ 23 w 99"/>
                  <a:gd name="T41" fmla="*/ 92 h 99"/>
                  <a:gd name="T42" fmla="*/ 38 w 99"/>
                  <a:gd name="T43" fmla="*/ 99 h 99"/>
                  <a:gd name="T44" fmla="*/ 43 w 99"/>
                  <a:gd name="T45" fmla="*/ 87 h 99"/>
                  <a:gd name="T46" fmla="*/ 56 w 99"/>
                  <a:gd name="T47" fmla="*/ 87 h 99"/>
                  <a:gd name="T48" fmla="*/ 61 w 99"/>
                  <a:gd name="T49" fmla="*/ 99 h 99"/>
                  <a:gd name="T50" fmla="*/ 77 w 99"/>
                  <a:gd name="T51" fmla="*/ 92 h 99"/>
                  <a:gd name="T52" fmla="*/ 72 w 99"/>
                  <a:gd name="T53" fmla="*/ 80 h 99"/>
                  <a:gd name="T54" fmla="*/ 80 w 99"/>
                  <a:gd name="T55" fmla="*/ 71 h 99"/>
                  <a:gd name="T56" fmla="*/ 92 w 99"/>
                  <a:gd name="T57" fmla="*/ 76 h 99"/>
                  <a:gd name="T58" fmla="*/ 99 w 99"/>
                  <a:gd name="T59" fmla="*/ 61 h 99"/>
                  <a:gd name="T60" fmla="*/ 87 w 99"/>
                  <a:gd name="T61" fmla="*/ 56 h 99"/>
                  <a:gd name="T62" fmla="*/ 87 w 99"/>
                  <a:gd name="T63" fmla="*/ 43 h 99"/>
                  <a:gd name="T64" fmla="*/ 99 w 99"/>
                  <a:gd name="T65" fmla="*/ 3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99" h="99">
                    <a:moveTo>
                      <a:pt x="99" y="38"/>
                    </a:moveTo>
                    <a:cubicBezTo>
                      <a:pt x="92" y="22"/>
                      <a:pt x="92" y="22"/>
                      <a:pt x="92" y="22"/>
                    </a:cubicBezTo>
                    <a:cubicBezTo>
                      <a:pt x="80" y="27"/>
                      <a:pt x="80" y="27"/>
                      <a:pt x="80" y="27"/>
                    </a:cubicBezTo>
                    <a:cubicBezTo>
                      <a:pt x="78" y="24"/>
                      <a:pt x="75" y="21"/>
                      <a:pt x="72" y="19"/>
                    </a:cubicBezTo>
                    <a:cubicBezTo>
                      <a:pt x="77" y="7"/>
                      <a:pt x="77" y="7"/>
                      <a:pt x="77" y="7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52" y="12"/>
                      <a:pt x="48" y="11"/>
                      <a:pt x="43" y="12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4" y="21"/>
                      <a:pt x="21" y="24"/>
                      <a:pt x="19" y="27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12" y="43"/>
                      <a:pt x="12" y="43"/>
                      <a:pt x="12" y="43"/>
                    </a:cubicBezTo>
                    <a:cubicBezTo>
                      <a:pt x="12" y="47"/>
                      <a:pt x="12" y="51"/>
                      <a:pt x="12" y="56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19" y="71"/>
                      <a:pt x="19" y="71"/>
                      <a:pt x="19" y="71"/>
                    </a:cubicBezTo>
                    <a:cubicBezTo>
                      <a:pt x="21" y="75"/>
                      <a:pt x="24" y="78"/>
                      <a:pt x="28" y="80"/>
                    </a:cubicBezTo>
                    <a:cubicBezTo>
                      <a:pt x="23" y="92"/>
                      <a:pt x="23" y="92"/>
                      <a:pt x="23" y="92"/>
                    </a:cubicBezTo>
                    <a:cubicBezTo>
                      <a:pt x="38" y="99"/>
                      <a:pt x="38" y="99"/>
                      <a:pt x="38" y="99"/>
                    </a:cubicBezTo>
                    <a:cubicBezTo>
                      <a:pt x="43" y="87"/>
                      <a:pt x="43" y="87"/>
                      <a:pt x="43" y="87"/>
                    </a:cubicBezTo>
                    <a:cubicBezTo>
                      <a:pt x="47" y="87"/>
                      <a:pt x="52" y="87"/>
                      <a:pt x="56" y="87"/>
                    </a:cubicBezTo>
                    <a:cubicBezTo>
                      <a:pt x="61" y="99"/>
                      <a:pt x="61" y="99"/>
                      <a:pt x="61" y="99"/>
                    </a:cubicBezTo>
                    <a:cubicBezTo>
                      <a:pt x="77" y="92"/>
                      <a:pt x="77" y="92"/>
                      <a:pt x="77" y="92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75" y="78"/>
                      <a:pt x="78" y="75"/>
                      <a:pt x="80" y="71"/>
                    </a:cubicBezTo>
                    <a:cubicBezTo>
                      <a:pt x="92" y="76"/>
                      <a:pt x="92" y="76"/>
                      <a:pt x="92" y="76"/>
                    </a:cubicBezTo>
                    <a:cubicBezTo>
                      <a:pt x="99" y="61"/>
                      <a:pt x="99" y="61"/>
                      <a:pt x="99" y="61"/>
                    </a:cubicBezTo>
                    <a:cubicBezTo>
                      <a:pt x="87" y="56"/>
                      <a:pt x="87" y="56"/>
                      <a:pt x="87" y="56"/>
                    </a:cubicBezTo>
                    <a:cubicBezTo>
                      <a:pt x="87" y="52"/>
                      <a:pt x="88" y="47"/>
                      <a:pt x="87" y="43"/>
                    </a:cubicBezTo>
                    <a:lnTo>
                      <a:pt x="99" y="38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Freeform 59"/>
              <p:cNvSpPr>
                <a:spLocks/>
              </p:cNvSpPr>
              <p:nvPr/>
            </p:nvSpPr>
            <p:spPr bwMode="auto">
              <a:xfrm>
                <a:off x="9540876" y="5422901"/>
                <a:ext cx="85725" cy="87313"/>
              </a:xfrm>
              <a:custGeom>
                <a:avLst/>
                <a:gdLst>
                  <a:gd name="T0" fmla="*/ 34 w 37"/>
                  <a:gd name="T1" fmla="*/ 12 h 37"/>
                  <a:gd name="T2" fmla="*/ 25 w 37"/>
                  <a:gd name="T3" fmla="*/ 34 h 37"/>
                  <a:gd name="T4" fmla="*/ 3 w 37"/>
                  <a:gd name="T5" fmla="*/ 25 h 37"/>
                  <a:gd name="T6" fmla="*/ 12 w 37"/>
                  <a:gd name="T7" fmla="*/ 3 h 37"/>
                  <a:gd name="T8" fmla="*/ 34 w 37"/>
                  <a:gd name="T9" fmla="*/ 1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37">
                    <a:moveTo>
                      <a:pt x="34" y="12"/>
                    </a:moveTo>
                    <a:cubicBezTo>
                      <a:pt x="37" y="21"/>
                      <a:pt x="33" y="30"/>
                      <a:pt x="25" y="34"/>
                    </a:cubicBezTo>
                    <a:cubicBezTo>
                      <a:pt x="16" y="37"/>
                      <a:pt x="7" y="33"/>
                      <a:pt x="3" y="25"/>
                    </a:cubicBezTo>
                    <a:cubicBezTo>
                      <a:pt x="0" y="16"/>
                      <a:pt x="4" y="7"/>
                      <a:pt x="12" y="3"/>
                    </a:cubicBezTo>
                    <a:cubicBezTo>
                      <a:pt x="21" y="0"/>
                      <a:pt x="30" y="4"/>
                      <a:pt x="34" y="12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134A9695-8318-4941-B2AF-B2B9C47B76FA}"/>
              </a:ext>
            </a:extLst>
          </p:cNvPr>
          <p:cNvCxnSpPr/>
          <p:nvPr/>
        </p:nvCxnSpPr>
        <p:spPr>
          <a:xfrm>
            <a:off x="3501957" y="5329208"/>
            <a:ext cx="76459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 Placeholder 8"/>
          <p:cNvSpPr txBox="1">
            <a:spLocks/>
          </p:cNvSpPr>
          <p:nvPr/>
        </p:nvSpPr>
        <p:spPr>
          <a:xfrm>
            <a:off x="3467016" y="832292"/>
            <a:ext cx="3004605" cy="1938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50" kern="1200">
                <a:solidFill>
                  <a:srgbClr val="1D1D1B"/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rgbClr val="1D1D1B"/>
                </a:solidFill>
                <a:latin typeface="Segoe UI Semibold" panose="020B0702040204020203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rgbClr val="1D1D1B"/>
                </a:solidFill>
                <a:latin typeface="Segoe UI Semibold" panose="020B0702040204020203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rgbClr val="1D1D1B"/>
                </a:solidFill>
                <a:latin typeface="Segoe UI Semibold" panose="020B0702040204020203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50" kern="1200">
                <a:solidFill>
                  <a:srgbClr val="1D1D1B"/>
                </a:solidFill>
                <a:latin typeface="Segoe UI Semibold" panose="020B07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dirty="0"/>
              <a:t>Our Implementations across verticals</a:t>
            </a:r>
          </a:p>
        </p:txBody>
      </p:sp>
      <p:sp>
        <p:nvSpPr>
          <p:cNvPr id="73" name="Freeform 5">
            <a:extLst>
              <a:ext uri="{FF2B5EF4-FFF2-40B4-BE49-F238E27FC236}">
                <a16:creationId xmlns:a16="http://schemas.microsoft.com/office/drawing/2014/main" id="{017F630F-A11B-41C1-8CC1-65908165CA33}"/>
              </a:ext>
            </a:extLst>
          </p:cNvPr>
          <p:cNvSpPr>
            <a:spLocks/>
          </p:cNvSpPr>
          <p:nvPr/>
        </p:nvSpPr>
        <p:spPr bwMode="auto">
          <a:xfrm>
            <a:off x="3226504" y="1234018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33497C-568F-4216-BCD1-15A474C7D7B7}"/>
              </a:ext>
            </a:extLst>
          </p:cNvPr>
          <p:cNvSpPr/>
          <p:nvPr/>
        </p:nvSpPr>
        <p:spPr>
          <a:xfrm>
            <a:off x="3371673" y="2290294"/>
            <a:ext cx="3930313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</a:rPr>
              <a:t>For a financial services org with 180+ apps, 300+ developers, 400 Test servers, 3000 Production servers, achieved the below – 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</a:rPr>
              <a:t>Daily production deployment with near zero outage; outages down to under 30 mins per month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</a:rPr>
              <a:t>Improved release velocity – 2 weeks to initiate a new feature to production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</a:rPr>
              <a:t>Increased team productivity and output</a:t>
            </a:r>
          </a:p>
        </p:txBody>
      </p:sp>
      <p:sp>
        <p:nvSpPr>
          <p:cNvPr id="74" name="Freeform 5">
            <a:extLst>
              <a:ext uri="{FF2B5EF4-FFF2-40B4-BE49-F238E27FC236}">
                <a16:creationId xmlns:a16="http://schemas.microsoft.com/office/drawing/2014/main" id="{5BB994E8-CC01-4F7D-9EB9-605832E6A749}"/>
              </a:ext>
            </a:extLst>
          </p:cNvPr>
          <p:cNvSpPr>
            <a:spLocks/>
          </p:cNvSpPr>
          <p:nvPr/>
        </p:nvSpPr>
        <p:spPr bwMode="auto">
          <a:xfrm>
            <a:off x="3234745" y="2294271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105E8D-5460-4B94-B495-308306876F12}"/>
              </a:ext>
            </a:extLst>
          </p:cNvPr>
          <p:cNvSpPr/>
          <p:nvPr/>
        </p:nvSpPr>
        <p:spPr>
          <a:xfrm>
            <a:off x="4134522" y="4129780"/>
            <a:ext cx="764594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</a:rPr>
              <a:t>For a fintech firm,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</a:rPr>
              <a:t>Established fully automated software delivery platform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</a:rPr>
              <a:t>Enabled self-service capabilities for development teams to continuously build, package, and deploy apps with approval controls mechanism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</a:rPr>
              <a:t>Reduced costs and accelerated time-to-value by completely eliminating manual BAU and deployment operations</a:t>
            </a:r>
          </a:p>
        </p:txBody>
      </p:sp>
      <p:sp>
        <p:nvSpPr>
          <p:cNvPr id="76" name="Freeform 5">
            <a:extLst>
              <a:ext uri="{FF2B5EF4-FFF2-40B4-BE49-F238E27FC236}">
                <a16:creationId xmlns:a16="http://schemas.microsoft.com/office/drawing/2014/main" id="{10754A17-3BD6-4DB5-A0AF-440B1B59D7C6}"/>
              </a:ext>
            </a:extLst>
          </p:cNvPr>
          <p:cNvSpPr>
            <a:spLocks/>
          </p:cNvSpPr>
          <p:nvPr/>
        </p:nvSpPr>
        <p:spPr bwMode="auto">
          <a:xfrm>
            <a:off x="3963953" y="4177282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2" name="Freeform 5">
            <a:extLst>
              <a:ext uri="{FF2B5EF4-FFF2-40B4-BE49-F238E27FC236}">
                <a16:creationId xmlns:a16="http://schemas.microsoft.com/office/drawing/2014/main" id="{FAE5FBC6-62B4-4D81-91B3-B97022C3C457}"/>
              </a:ext>
            </a:extLst>
          </p:cNvPr>
          <p:cNvSpPr>
            <a:spLocks/>
          </p:cNvSpPr>
          <p:nvPr/>
        </p:nvSpPr>
        <p:spPr bwMode="auto">
          <a:xfrm>
            <a:off x="7692051" y="1212863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solidFill>
              <a:schemeClr val="accent5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71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1754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E Color Theme">
      <a:dk1>
        <a:srgbClr val="1D1D1B"/>
      </a:dk1>
      <a:lt1>
        <a:srgbClr val="FFFFFF"/>
      </a:lt1>
      <a:dk2>
        <a:srgbClr val="1D1D1B"/>
      </a:dk2>
      <a:lt2>
        <a:srgbClr val="FFFFFF"/>
      </a:lt2>
      <a:accent1>
        <a:srgbClr val="15AF97"/>
      </a:accent1>
      <a:accent2>
        <a:srgbClr val="0080B7"/>
      </a:accent2>
      <a:accent3>
        <a:srgbClr val="F7A600"/>
      </a:accent3>
      <a:accent4>
        <a:srgbClr val="000000"/>
      </a:accent4>
      <a:accent5>
        <a:srgbClr val="919189"/>
      </a:accent5>
      <a:accent6>
        <a:srgbClr val="BFBFBF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581DCC48B7E841B4D14019D7607884" ma:contentTypeVersion="12" ma:contentTypeDescription="Create a new document." ma:contentTypeScope="" ma:versionID="8fd4541483b25f12db8eefbf99d8363c">
  <xsd:schema xmlns:xsd="http://www.w3.org/2001/XMLSchema" xmlns:xs="http://www.w3.org/2001/XMLSchema" xmlns:p="http://schemas.microsoft.com/office/2006/metadata/properties" xmlns:ns1="http://schemas.microsoft.com/sharepoint/v3" xmlns:ns2="d120e38b-ae86-4099-aa66-abe0e059b68f" xmlns:ns3="3d5483e7-bc29-4614-a54d-e529d94a7bca" targetNamespace="http://schemas.microsoft.com/office/2006/metadata/properties" ma:root="true" ma:fieldsID="c246ef138994adb6fed3a3683da4f7c6" ns1:_="" ns2:_="" ns3:_="">
    <xsd:import namespace="http://schemas.microsoft.com/sharepoint/v3"/>
    <xsd:import namespace="d120e38b-ae86-4099-aa66-abe0e059b68f"/>
    <xsd:import namespace="3d5483e7-bc29-4614-a54d-e529d94a7bc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lcf76f155ced4ddcb4097134ff3c332f" minOccurs="0"/>
                <xsd:element ref="ns2:TaxCatchAll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0e38b-ae86-4099-aa66-abe0e059b68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8" nillable="true" ma:displayName="Taxonomy Catch All Column" ma:hidden="true" ma:list="{9541d59b-15a2-4847-a546-d1bf00215b6a}" ma:internalName="TaxCatchAll" ma:showField="CatchAllData" ma:web="d120e38b-ae86-4099-aa66-abe0e059b6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5483e7-bc29-4614-a54d-e529d94a7b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f78fb48d-d816-4dbe-92eb-7e88bd6f62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d120e38b-ae86-4099-aa66-abe0e059b68f">UJ3EZNSAX3SN-458798086-12</_dlc_DocId>
    <_dlc_DocIdUrl xmlns="d120e38b-ae86-4099-aa66-abe0e059b68f">
      <Url>https://intelliswift.sharepoint.com/sites/TechnologyCommunities/DevOps/_layouts/15/DocIdRedir.aspx?ID=UJ3EZNSAX3SN-458798086-12</Url>
      <Description>UJ3EZNSAX3SN-458798086-12</Description>
    </_dlc_DocIdUrl>
    <lcf76f155ced4ddcb4097134ff3c332f xmlns="3d5483e7-bc29-4614-a54d-e529d94a7bca">
      <Terms xmlns="http://schemas.microsoft.com/office/infopath/2007/PartnerControls"/>
    </lcf76f155ced4ddcb4097134ff3c332f>
    <TaxCatchAll xmlns="d120e38b-ae86-4099-aa66-abe0e059b68f" xsi:nil="true"/>
  </documentManagement>
</p:properties>
</file>

<file path=customXml/itemProps1.xml><?xml version="1.0" encoding="utf-8"?>
<ds:datastoreItem xmlns:ds="http://schemas.openxmlformats.org/officeDocument/2006/customXml" ds:itemID="{0AC9C236-756C-4D2C-BD91-D07E2D377F76}"/>
</file>

<file path=customXml/itemProps2.xml><?xml version="1.0" encoding="utf-8"?>
<ds:datastoreItem xmlns:ds="http://schemas.openxmlformats.org/officeDocument/2006/customXml" ds:itemID="{7B6AC05B-B201-4CD9-8D26-0119F061FE11}"/>
</file>

<file path=customXml/itemProps3.xml><?xml version="1.0" encoding="utf-8"?>
<ds:datastoreItem xmlns:ds="http://schemas.openxmlformats.org/officeDocument/2006/customXml" ds:itemID="{7D8B1EDF-96C8-4DB6-8321-A721F148FE3F}"/>
</file>

<file path=customXml/itemProps4.xml><?xml version="1.0" encoding="utf-8"?>
<ds:datastoreItem xmlns:ds="http://schemas.openxmlformats.org/officeDocument/2006/customXml" ds:itemID="{53199E41-C213-4F6E-AB65-857DCD21E9B5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390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Calibri</vt:lpstr>
      <vt:lpstr>Graphik Light</vt:lpstr>
      <vt:lpstr>Graphik Medium</vt:lpstr>
      <vt:lpstr>Graphik Semibold</vt:lpstr>
      <vt:lpstr>Helvetica Neue Medium</vt:lpstr>
      <vt:lpstr>Roboto</vt:lpstr>
      <vt:lpstr>Segoe UI</vt:lpstr>
      <vt:lpstr>Segoe UI Semibold</vt:lpstr>
      <vt:lpstr>Source Sans Pro</vt:lpstr>
      <vt:lpstr>Office Theme</vt:lpstr>
      <vt:lpstr>DevOps</vt:lpstr>
      <vt:lpstr>DevOps Offerings</vt:lpstr>
      <vt:lpstr>DevOps Success Stories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2022-03-31T12:00:07Z</dcterms:created>
  <dcterms:modified xsi:type="dcterms:W3CDTF">2022-10-07T13:09:18Z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0x01010050581DCC48B7E841B4D14019D7607884</vt:lpwstr>
  </property>
  <property fmtid="{D5CDD505-2E9C-101B-9397-08002B2CF9AE}" pid="3" name="_dlc_DocIdItemGuid">
    <vt:lpwstr>60e5a87f-9086-45b2-a9fe-5b02e8321f95</vt:lpwstr>
  </property>
</Properties>
</file>