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8351" r:id="rId5"/>
    <p:sldId id="8357" r:id="rId6"/>
    <p:sldId id="8358" r:id="rId7"/>
    <p:sldId id="2076137715" r:id="rId8"/>
    <p:sldId id="2076137714" r:id="rId9"/>
    <p:sldId id="8359" r:id="rId10"/>
    <p:sldId id="8353" r:id="rId11"/>
    <p:sldId id="8354" r:id="rId12"/>
    <p:sldId id="8355" r:id="rId13"/>
    <p:sldId id="2076137716" r:id="rId14"/>
    <p:sldId id="20761377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0902" autoAdjust="0"/>
  </p:normalViewPr>
  <p:slideViewPr>
    <p:cSldViewPr snapToGrid="0">
      <p:cViewPr>
        <p:scale>
          <a:sx n="66" d="100"/>
          <a:sy n="66" d="100"/>
        </p:scale>
        <p:origin x="1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18ECBAC8-7857-4743-ABCA-1197649C0CF0}"/>
    <pc:docChg chg="undo custSel addSld delSld modSld sldOrd">
      <pc:chgData name="Naveen Totla" userId="3a0dd7d2-776f-45b5-aa20-bccfea9d8cc6" providerId="ADAL" clId="{18ECBAC8-7857-4743-ABCA-1197649C0CF0}" dt="2022-01-13T07:30:37.545" v="6187" actId="1076"/>
      <pc:docMkLst>
        <pc:docMk/>
      </pc:docMkLst>
      <pc:sldChg chg="modSp">
        <pc:chgData name="Naveen Totla" userId="3a0dd7d2-776f-45b5-aa20-bccfea9d8cc6" providerId="ADAL" clId="{18ECBAC8-7857-4743-ABCA-1197649C0CF0}" dt="2022-01-13T07:27:57.299" v="6182" actId="20577"/>
        <pc:sldMkLst>
          <pc:docMk/>
          <pc:sldMk cId="344235042" sldId="8353"/>
        </pc:sldMkLst>
        <pc:spChg chg="mod">
          <ac:chgData name="Naveen Totla" userId="3a0dd7d2-776f-45b5-aa20-bccfea9d8cc6" providerId="ADAL" clId="{18ECBAC8-7857-4743-ABCA-1197649C0CF0}" dt="2022-01-13T07:27:57.299" v="6182" actId="20577"/>
          <ac:spMkLst>
            <pc:docMk/>
            <pc:sldMk cId="344235042" sldId="8353"/>
            <ac:spMk id="3" creationId="{78E0FC21-1557-42A0-90F3-A548B7259BDB}"/>
          </ac:spMkLst>
        </pc:spChg>
        <pc:spChg chg="mod">
          <ac:chgData name="Naveen Totla" userId="3a0dd7d2-776f-45b5-aa20-bccfea9d8cc6" providerId="ADAL" clId="{18ECBAC8-7857-4743-ABCA-1197649C0CF0}" dt="2022-01-13T07:27:45.217" v="6179" actId="20577"/>
          <ac:spMkLst>
            <pc:docMk/>
            <pc:sldMk cId="344235042" sldId="8353"/>
            <ac:spMk id="4" creationId="{E47F7E38-DAD5-44F3-AADC-95F3F65BD2C4}"/>
          </ac:spMkLst>
        </pc:spChg>
        <pc:spChg chg="mod">
          <ac:chgData name="Naveen Totla" userId="3a0dd7d2-776f-45b5-aa20-bccfea9d8cc6" providerId="ADAL" clId="{18ECBAC8-7857-4743-ABCA-1197649C0CF0}" dt="2022-01-13T07:25:34.049" v="6136" actId="20577"/>
          <ac:spMkLst>
            <pc:docMk/>
            <pc:sldMk cId="344235042" sldId="8353"/>
            <ac:spMk id="5" creationId="{0C2A5764-C454-45E9-ABBC-E39C38B3F476}"/>
          </ac:spMkLst>
        </pc:spChg>
        <pc:spChg chg="mod">
          <ac:chgData name="Naveen Totla" userId="3a0dd7d2-776f-45b5-aa20-bccfea9d8cc6" providerId="ADAL" clId="{18ECBAC8-7857-4743-ABCA-1197649C0CF0}" dt="2022-01-13T07:27:54.110" v="6181" actId="20577"/>
          <ac:spMkLst>
            <pc:docMk/>
            <pc:sldMk cId="344235042" sldId="8353"/>
            <ac:spMk id="6" creationId="{A4166666-B515-4149-BA4A-79549340B0C7}"/>
          </ac:spMkLst>
        </pc:spChg>
      </pc:sldChg>
      <pc:sldChg chg="modSp">
        <pc:chgData name="Naveen Totla" userId="3a0dd7d2-776f-45b5-aa20-bccfea9d8cc6" providerId="ADAL" clId="{18ECBAC8-7857-4743-ABCA-1197649C0CF0}" dt="2022-01-13T04:10:54.748" v="4187" actId="20577"/>
        <pc:sldMkLst>
          <pc:docMk/>
          <pc:sldMk cId="2854344274" sldId="8357"/>
        </pc:sldMkLst>
        <pc:spChg chg="mod">
          <ac:chgData name="Naveen Totla" userId="3a0dd7d2-776f-45b5-aa20-bccfea9d8cc6" providerId="ADAL" clId="{18ECBAC8-7857-4743-ABCA-1197649C0CF0}" dt="2022-01-13T04:03:43.423" v="3663" actId="20577"/>
          <ac:spMkLst>
            <pc:docMk/>
            <pc:sldMk cId="2854344274" sldId="8357"/>
            <ac:spMk id="2" creationId="{2F269E01-3628-4C88-8773-A0D5DD16DD54}"/>
          </ac:spMkLst>
        </pc:spChg>
        <pc:spChg chg="mod">
          <ac:chgData name="Naveen Totla" userId="3a0dd7d2-776f-45b5-aa20-bccfea9d8cc6" providerId="ADAL" clId="{18ECBAC8-7857-4743-ABCA-1197649C0CF0}" dt="2022-01-13T04:10:54.748" v="4187" actId="20577"/>
          <ac:spMkLst>
            <pc:docMk/>
            <pc:sldMk cId="2854344274" sldId="8357"/>
            <ac:spMk id="3" creationId="{C25C57FE-7D0D-47B4-83B0-6638474B4271}"/>
          </ac:spMkLst>
        </pc:spChg>
      </pc:sldChg>
      <pc:sldChg chg="modSp modNotesTx">
        <pc:chgData name="Naveen Totla" userId="3a0dd7d2-776f-45b5-aa20-bccfea9d8cc6" providerId="ADAL" clId="{18ECBAC8-7857-4743-ABCA-1197649C0CF0}" dt="2022-01-13T06:40:39.994" v="5525" actId="20577"/>
        <pc:sldMkLst>
          <pc:docMk/>
          <pc:sldMk cId="3692564669" sldId="8358"/>
        </pc:sldMkLst>
        <pc:graphicFrameChg chg="mod modGraphic">
          <ac:chgData name="Naveen Totla" userId="3a0dd7d2-776f-45b5-aa20-bccfea9d8cc6" providerId="ADAL" clId="{18ECBAC8-7857-4743-ABCA-1197649C0CF0}" dt="2022-01-13T04:33:56.357" v="4973" actId="1076"/>
          <ac:graphicFrameMkLst>
            <pc:docMk/>
            <pc:sldMk cId="3692564669" sldId="8358"/>
            <ac:graphicFrameMk id="3" creationId="{ECACE494-BC29-4BB0-9934-C90246DE9986}"/>
          </ac:graphicFrameMkLst>
        </pc:graphicFrameChg>
      </pc:sldChg>
      <pc:sldChg chg="addSp delSp modSp ord">
        <pc:chgData name="Naveen Totla" userId="3a0dd7d2-776f-45b5-aa20-bccfea9d8cc6" providerId="ADAL" clId="{18ECBAC8-7857-4743-ABCA-1197649C0CF0}" dt="2022-01-13T07:19:38.683" v="5956" actId="1076"/>
        <pc:sldMkLst>
          <pc:docMk/>
          <pc:sldMk cId="1284257340" sldId="8359"/>
        </pc:sldMkLst>
        <pc:spChg chg="add mod">
          <ac:chgData name="Naveen Totla" userId="3a0dd7d2-776f-45b5-aa20-bccfea9d8cc6" providerId="ADAL" clId="{18ECBAC8-7857-4743-ABCA-1197649C0CF0}" dt="2022-01-13T07:16:43.866" v="5726" actId="692"/>
          <ac:spMkLst>
            <pc:docMk/>
            <pc:sldMk cId="1284257340" sldId="8359"/>
            <ac:spMk id="35" creationId="{C4A594E4-87BF-48D7-B49B-5DE4056C522A}"/>
          </ac:spMkLst>
        </pc:spChg>
        <pc:spChg chg="mod">
          <ac:chgData name="Naveen Totla" userId="3a0dd7d2-776f-45b5-aa20-bccfea9d8cc6" providerId="ADAL" clId="{18ECBAC8-7857-4743-ABCA-1197649C0CF0}" dt="2022-01-13T07:19:38.683" v="5956" actId="1076"/>
          <ac:spMkLst>
            <pc:docMk/>
            <pc:sldMk cId="1284257340" sldId="8359"/>
            <ac:spMk id="48" creationId="{D0B50F9A-1A46-44F7-93E2-A4A88F5FC8DC}"/>
          </ac:spMkLst>
        </pc:spChg>
        <pc:spChg chg="mod">
          <ac:chgData name="Naveen Totla" userId="3a0dd7d2-776f-45b5-aa20-bccfea9d8cc6" providerId="ADAL" clId="{18ECBAC8-7857-4743-ABCA-1197649C0CF0}" dt="2022-01-13T07:15:59.021" v="5706" actId="1076"/>
          <ac:spMkLst>
            <pc:docMk/>
            <pc:sldMk cId="1284257340" sldId="8359"/>
            <ac:spMk id="49" creationId="{09F8AD52-18E0-4724-986A-2681E5B5E052}"/>
          </ac:spMkLst>
        </pc:spChg>
        <pc:spChg chg="mod">
          <ac:chgData name="Naveen Totla" userId="3a0dd7d2-776f-45b5-aa20-bccfea9d8cc6" providerId="ADAL" clId="{18ECBAC8-7857-4743-ABCA-1197649C0CF0}" dt="2022-01-13T07:18:53.011" v="5949" actId="1076"/>
          <ac:spMkLst>
            <pc:docMk/>
            <pc:sldMk cId="1284257340" sldId="8359"/>
            <ac:spMk id="50" creationId="{7F90E0E9-B140-4A64-82FB-26D9DC2D98D1}"/>
          </ac:spMkLst>
        </pc:spChg>
        <pc:picChg chg="add mod">
          <ac:chgData name="Naveen Totla" userId="3a0dd7d2-776f-45b5-aa20-bccfea9d8cc6" providerId="ADAL" clId="{18ECBAC8-7857-4743-ABCA-1197649C0CF0}" dt="2022-01-13T07:19:35.047" v="5955" actId="1076"/>
          <ac:picMkLst>
            <pc:docMk/>
            <pc:sldMk cId="1284257340" sldId="8359"/>
            <ac:picMk id="9" creationId="{B844A0F5-7BD1-4E6E-A022-52D33F04786B}"/>
          </ac:picMkLst>
        </pc:picChg>
        <pc:picChg chg="add del mod">
          <ac:chgData name="Naveen Totla" userId="3a0dd7d2-776f-45b5-aa20-bccfea9d8cc6" providerId="ADAL" clId="{18ECBAC8-7857-4743-ABCA-1197649C0CF0}" dt="2022-01-13T07:16:01.511" v="5707" actId="478"/>
          <ac:picMkLst>
            <pc:docMk/>
            <pc:sldMk cId="1284257340" sldId="8359"/>
            <ac:picMk id="40" creationId="{A79C26E7-72B4-4D54-977C-B58705953125}"/>
          </ac:picMkLst>
        </pc:picChg>
        <pc:cxnChg chg="add del mod">
          <ac:chgData name="Naveen Totla" userId="3a0dd7d2-776f-45b5-aa20-bccfea9d8cc6" providerId="ADAL" clId="{18ECBAC8-7857-4743-ABCA-1197649C0CF0}" dt="2022-01-13T07:14:40.472" v="5693" actId="478"/>
          <ac:cxnSpMkLst>
            <pc:docMk/>
            <pc:sldMk cId="1284257340" sldId="8359"/>
            <ac:cxnSpMk id="33" creationId="{E972CE09-C9E2-4254-9842-69B25766A754}"/>
          </ac:cxnSpMkLst>
        </pc:cxnChg>
        <pc:cxnChg chg="mod">
          <ac:chgData name="Naveen Totla" userId="3a0dd7d2-776f-45b5-aa20-bccfea9d8cc6" providerId="ADAL" clId="{18ECBAC8-7857-4743-ABCA-1197649C0CF0}" dt="2022-01-13T07:15:05.399" v="5698" actId="14100"/>
          <ac:cxnSpMkLst>
            <pc:docMk/>
            <pc:sldMk cId="1284257340" sldId="8359"/>
            <ac:cxnSpMk id="42" creationId="{83880710-6178-4346-BE34-07CF9789C579}"/>
          </ac:cxnSpMkLst>
        </pc:cxnChg>
      </pc:sldChg>
      <pc:sldChg chg="addSp delSp modSp add del">
        <pc:chgData name="Naveen Totla" userId="3a0dd7d2-776f-45b5-aa20-bccfea9d8cc6" providerId="ADAL" clId="{18ECBAC8-7857-4743-ABCA-1197649C0CF0}" dt="2022-01-12T11:06:08.524" v="171" actId="2696"/>
        <pc:sldMkLst>
          <pc:docMk/>
          <pc:sldMk cId="2083900019" sldId="8360"/>
        </pc:sldMkLst>
        <pc:spChg chg="mod">
          <ac:chgData name="Naveen Totla" userId="3a0dd7d2-776f-45b5-aa20-bccfea9d8cc6" providerId="ADAL" clId="{18ECBAC8-7857-4743-ABCA-1197649C0CF0}" dt="2022-01-12T10:24:12.641" v="26" actId="20577"/>
          <ac:spMkLst>
            <pc:docMk/>
            <pc:sldMk cId="2083900019" sldId="8360"/>
            <ac:spMk id="2" creationId="{1AC2BD5B-6575-46E3-BCEC-625FBC94F29B}"/>
          </ac:spMkLst>
        </pc:spChg>
        <pc:spChg chg="add del mod">
          <ac:chgData name="Naveen Totla" userId="3a0dd7d2-776f-45b5-aa20-bccfea9d8cc6" providerId="ADAL" clId="{18ECBAC8-7857-4743-ABCA-1197649C0CF0}" dt="2022-01-12T10:49:33.845" v="36" actId="478"/>
          <ac:spMkLst>
            <pc:docMk/>
            <pc:sldMk cId="2083900019" sldId="8360"/>
            <ac:spMk id="3" creationId="{90C99D8C-F1F7-4A89-8F64-47C2CD08D041}"/>
          </ac:spMkLst>
        </pc:spChg>
        <pc:grpChg chg="add del">
          <ac:chgData name="Naveen Totla" userId="3a0dd7d2-776f-45b5-aa20-bccfea9d8cc6" providerId="ADAL" clId="{18ECBAC8-7857-4743-ABCA-1197649C0CF0}" dt="2022-01-12T10:49:40.697" v="38"/>
          <ac:grpSpMkLst>
            <pc:docMk/>
            <pc:sldMk cId="2083900019" sldId="8360"/>
            <ac:grpSpMk id="4" creationId="{C9D130F2-62E5-43CC-B699-DC01DE903B07}"/>
          </ac:grpSpMkLst>
        </pc:grpChg>
        <pc:grpChg chg="add">
          <ac:chgData name="Naveen Totla" userId="3a0dd7d2-776f-45b5-aa20-bccfea9d8cc6" providerId="ADAL" clId="{18ECBAC8-7857-4743-ABCA-1197649C0CF0}" dt="2022-01-12T10:49:44.727" v="39"/>
          <ac:grpSpMkLst>
            <pc:docMk/>
            <pc:sldMk cId="2083900019" sldId="8360"/>
            <ac:grpSpMk id="55" creationId="{1429C5D2-C96E-40F8-8CD5-46C00132F09C}"/>
          </ac:grpSpMkLst>
        </pc:grpChg>
      </pc:sldChg>
      <pc:sldChg chg="del modTransition">
        <pc:chgData name="Naveen Totla" userId="3a0dd7d2-776f-45b5-aa20-bccfea9d8cc6" providerId="ADAL" clId="{18ECBAC8-7857-4743-ABCA-1197649C0CF0}" dt="2022-01-12T11:06:10.366" v="172" actId="2696"/>
        <pc:sldMkLst>
          <pc:docMk/>
          <pc:sldMk cId="1425570512" sldId="2076137707"/>
        </pc:sldMkLst>
      </pc:sldChg>
      <pc:sldChg chg="modSp del modTransition">
        <pc:chgData name="Naveen Totla" userId="3a0dd7d2-776f-45b5-aa20-bccfea9d8cc6" providerId="ADAL" clId="{18ECBAC8-7857-4743-ABCA-1197649C0CF0}" dt="2022-01-12T11:20:37.843" v="2083" actId="2696"/>
        <pc:sldMkLst>
          <pc:docMk/>
          <pc:sldMk cId="2660978509" sldId="2076137713"/>
        </pc:sldMkLst>
        <pc:spChg chg="mod">
          <ac:chgData name="Naveen Totla" userId="3a0dd7d2-776f-45b5-aa20-bccfea9d8cc6" providerId="ADAL" clId="{18ECBAC8-7857-4743-ABCA-1197649C0CF0}" dt="2022-01-12T10:48:25.537" v="33" actId="207"/>
          <ac:spMkLst>
            <pc:docMk/>
            <pc:sldMk cId="2660978509" sldId="2076137713"/>
            <ac:spMk id="10" creationId="{E7A69449-2670-442B-A094-81373EC7C9BF}"/>
          </ac:spMkLst>
        </pc:spChg>
        <pc:spChg chg="mod">
          <ac:chgData name="Naveen Totla" userId="3a0dd7d2-776f-45b5-aa20-bccfea9d8cc6" providerId="ADAL" clId="{18ECBAC8-7857-4743-ABCA-1197649C0CF0}" dt="2022-01-12T10:48:25.537" v="33" actId="207"/>
          <ac:spMkLst>
            <pc:docMk/>
            <pc:sldMk cId="2660978509" sldId="2076137713"/>
            <ac:spMk id="11" creationId="{26EDDDD9-C297-463C-AC69-0328A6B83A1A}"/>
          </ac:spMkLst>
        </pc:spChg>
        <pc:spChg chg="mod">
          <ac:chgData name="Naveen Totla" userId="3a0dd7d2-776f-45b5-aa20-bccfea9d8cc6" providerId="ADAL" clId="{18ECBAC8-7857-4743-ABCA-1197649C0CF0}" dt="2022-01-12T10:48:25.537" v="33" actId="207"/>
          <ac:spMkLst>
            <pc:docMk/>
            <pc:sldMk cId="2660978509" sldId="2076137713"/>
            <ac:spMk id="102" creationId="{CB4E952D-1595-4DD7-9E28-D5036933E47A}"/>
          </ac:spMkLst>
        </pc:spChg>
        <pc:spChg chg="mod">
          <ac:chgData name="Naveen Totla" userId="3a0dd7d2-776f-45b5-aa20-bccfea9d8cc6" providerId="ADAL" clId="{18ECBAC8-7857-4743-ABCA-1197649C0CF0}" dt="2022-01-12T10:48:25.537" v="33" actId="207"/>
          <ac:spMkLst>
            <pc:docMk/>
            <pc:sldMk cId="2660978509" sldId="2076137713"/>
            <ac:spMk id="103" creationId="{540EAE75-C3BA-4359-BCA5-C0D089BBC30B}"/>
          </ac:spMkLst>
        </pc:spChg>
        <pc:spChg chg="mod">
          <ac:chgData name="Naveen Totla" userId="3a0dd7d2-776f-45b5-aa20-bccfea9d8cc6" providerId="ADAL" clId="{18ECBAC8-7857-4743-ABCA-1197649C0CF0}" dt="2022-01-12T10:48:25.537" v="33" actId="207"/>
          <ac:spMkLst>
            <pc:docMk/>
            <pc:sldMk cId="2660978509" sldId="2076137713"/>
            <ac:spMk id="104" creationId="{ACD52DB1-760B-4EBB-8D7A-18DFB056D3CF}"/>
          </ac:spMkLst>
        </pc:spChg>
        <pc:picChg chg="mod">
          <ac:chgData name="Naveen Totla" userId="3a0dd7d2-776f-45b5-aa20-bccfea9d8cc6" providerId="ADAL" clId="{18ECBAC8-7857-4743-ABCA-1197649C0CF0}" dt="2022-01-12T10:48:27.823" v="34" actId="1076"/>
          <ac:picMkLst>
            <pc:docMk/>
            <pc:sldMk cId="2660978509" sldId="2076137713"/>
            <ac:picMk id="7" creationId="{4787A758-0C54-45F4-9DBF-93660086A467}"/>
          </ac:picMkLst>
        </pc:picChg>
        <pc:cxnChg chg="mod">
          <ac:chgData name="Naveen Totla" userId="3a0dd7d2-776f-45b5-aa20-bccfea9d8cc6" providerId="ADAL" clId="{18ECBAC8-7857-4743-ABCA-1197649C0CF0}" dt="2022-01-12T10:48:25.537" v="33" actId="207"/>
          <ac:cxnSpMkLst>
            <pc:docMk/>
            <pc:sldMk cId="2660978509" sldId="2076137713"/>
            <ac:cxnSpMk id="8" creationId="{6AE64511-DDA1-4316-8E4E-2D354DA295E4}"/>
          </ac:cxnSpMkLst>
        </pc:cxnChg>
        <pc:cxnChg chg="mod">
          <ac:chgData name="Naveen Totla" userId="3a0dd7d2-776f-45b5-aa20-bccfea9d8cc6" providerId="ADAL" clId="{18ECBAC8-7857-4743-ABCA-1197649C0CF0}" dt="2022-01-12T10:48:25.537" v="33" actId="207"/>
          <ac:cxnSpMkLst>
            <pc:docMk/>
            <pc:sldMk cId="2660978509" sldId="2076137713"/>
            <ac:cxnSpMk id="12" creationId="{C3C35ADA-674A-4CDB-861C-A2F0B425E8A6}"/>
          </ac:cxnSpMkLst>
        </pc:cxnChg>
        <pc:cxnChg chg="mod">
          <ac:chgData name="Naveen Totla" userId="3a0dd7d2-776f-45b5-aa20-bccfea9d8cc6" providerId="ADAL" clId="{18ECBAC8-7857-4743-ABCA-1197649C0CF0}" dt="2022-01-12T10:48:25.537" v="33" actId="207"/>
          <ac:cxnSpMkLst>
            <pc:docMk/>
            <pc:sldMk cId="2660978509" sldId="2076137713"/>
            <ac:cxnSpMk id="13" creationId="{01BDAB61-A9AF-4C7D-B78D-7C07A5B7EC8D}"/>
          </ac:cxnSpMkLst>
        </pc:cxnChg>
      </pc:sldChg>
      <pc:sldChg chg="addSp delSp modSp add ord">
        <pc:chgData name="Naveen Totla" userId="3a0dd7d2-776f-45b5-aa20-bccfea9d8cc6" providerId="ADAL" clId="{18ECBAC8-7857-4743-ABCA-1197649C0CF0}" dt="2022-01-13T07:11:28.515" v="5684" actId="20577"/>
        <pc:sldMkLst>
          <pc:docMk/>
          <pc:sldMk cId="2534787599" sldId="2076137714"/>
        </pc:sldMkLst>
        <pc:spChg chg="mod">
          <ac:chgData name="Naveen Totla" userId="3a0dd7d2-776f-45b5-aa20-bccfea9d8cc6" providerId="ADAL" clId="{18ECBAC8-7857-4743-ABCA-1197649C0CF0}" dt="2022-01-13T07:11:28.515" v="5684" actId="20577"/>
          <ac:spMkLst>
            <pc:docMk/>
            <pc:sldMk cId="2534787599" sldId="2076137714"/>
            <ac:spMk id="2" creationId="{C3CB346A-1830-432B-A65F-EE3D818FE22A}"/>
          </ac:spMkLst>
        </pc:spChg>
        <pc:spChg chg="mod topLvl">
          <ac:chgData name="Naveen Totla" userId="3a0dd7d2-776f-45b5-aa20-bccfea9d8cc6" providerId="ADAL" clId="{18ECBAC8-7857-4743-ABCA-1197649C0CF0}" dt="2022-01-12T10:50:30.558" v="43" actId="165"/>
          <ac:spMkLst>
            <pc:docMk/>
            <pc:sldMk cId="2534787599" sldId="2076137714"/>
            <ac:spMk id="5" creationId="{70D63402-EB35-4C89-B59D-317A03A49BAF}"/>
          </ac:spMkLst>
        </pc:spChg>
        <pc:spChg chg="mod topLvl">
          <ac:chgData name="Naveen Totla" userId="3a0dd7d2-776f-45b5-aa20-bccfea9d8cc6" providerId="ADAL" clId="{18ECBAC8-7857-4743-ABCA-1197649C0CF0}" dt="2022-01-12T10:50:36.851" v="44" actId="165"/>
          <ac:spMkLst>
            <pc:docMk/>
            <pc:sldMk cId="2534787599" sldId="2076137714"/>
            <ac:spMk id="6" creationId="{CA818AD7-9ED9-45FA-9864-A3FAD88380E4}"/>
          </ac:spMkLst>
        </pc:spChg>
        <pc:spChg chg="mod topLvl">
          <ac:chgData name="Naveen Totla" userId="3a0dd7d2-776f-45b5-aa20-bccfea9d8cc6" providerId="ADAL" clId="{18ECBAC8-7857-4743-ABCA-1197649C0CF0}" dt="2022-01-12T10:50:36.851" v="44" actId="165"/>
          <ac:spMkLst>
            <pc:docMk/>
            <pc:sldMk cId="2534787599" sldId="2076137714"/>
            <ac:spMk id="7" creationId="{BF79BF90-7B6D-4F10-8A34-0EFF085542AF}"/>
          </ac:spMkLst>
        </pc:spChg>
        <pc:spChg chg="mod topLvl">
          <ac:chgData name="Naveen Totla" userId="3a0dd7d2-776f-45b5-aa20-bccfea9d8cc6" providerId="ADAL" clId="{18ECBAC8-7857-4743-ABCA-1197649C0CF0}" dt="2022-01-12T10:50:36.851" v="44" actId="165"/>
          <ac:spMkLst>
            <pc:docMk/>
            <pc:sldMk cId="2534787599" sldId="2076137714"/>
            <ac:spMk id="9" creationId="{059F1EC9-78B6-4DED-9AAD-8583620319BF}"/>
          </ac:spMkLst>
        </pc:spChg>
        <pc:spChg chg="mod ord topLvl">
          <ac:chgData name="Naveen Totla" userId="3a0dd7d2-776f-45b5-aa20-bccfea9d8cc6" providerId="ADAL" clId="{18ECBAC8-7857-4743-ABCA-1197649C0CF0}" dt="2022-01-12T11:00:42.338" v="116" actId="1076"/>
          <ac:spMkLst>
            <pc:docMk/>
            <pc:sldMk cId="2534787599" sldId="2076137714"/>
            <ac:spMk id="11" creationId="{571E75B0-B74B-4181-AB11-340C5BFA6502}"/>
          </ac:spMkLst>
        </pc:spChg>
        <pc:spChg chg="del mod topLvl">
          <ac:chgData name="Naveen Totla" userId="3a0dd7d2-776f-45b5-aa20-bccfea9d8cc6" providerId="ADAL" clId="{18ECBAC8-7857-4743-ABCA-1197649C0CF0}" dt="2022-01-12T10:55:49.052" v="51" actId="478"/>
          <ac:spMkLst>
            <pc:docMk/>
            <pc:sldMk cId="2534787599" sldId="2076137714"/>
            <ac:spMk id="12" creationId="{26203ACA-F285-4864-B28C-26A7E3F5AF2B}"/>
          </ac:spMkLst>
        </pc:spChg>
        <pc:spChg chg="del mod topLvl">
          <ac:chgData name="Naveen Totla" userId="3a0dd7d2-776f-45b5-aa20-bccfea9d8cc6" providerId="ADAL" clId="{18ECBAC8-7857-4743-ABCA-1197649C0CF0}" dt="2022-01-12T10:55:49.052" v="51" actId="478"/>
          <ac:spMkLst>
            <pc:docMk/>
            <pc:sldMk cId="2534787599" sldId="2076137714"/>
            <ac:spMk id="13" creationId="{0FBC6F36-033C-439A-8B91-69D85CF1A9B9}"/>
          </ac:spMkLst>
        </pc:spChg>
        <pc:spChg chg="del mod topLvl">
          <ac:chgData name="Naveen Totla" userId="3a0dd7d2-776f-45b5-aa20-bccfea9d8cc6" providerId="ADAL" clId="{18ECBAC8-7857-4743-ABCA-1197649C0CF0}" dt="2022-01-12T10:55:49.052" v="51" actId="478"/>
          <ac:spMkLst>
            <pc:docMk/>
            <pc:sldMk cId="2534787599" sldId="2076137714"/>
            <ac:spMk id="14" creationId="{5FB75519-C70B-4FDC-8167-40FBEEBC7637}"/>
          </ac:spMkLst>
        </pc:spChg>
        <pc:spChg chg="del mod topLvl">
          <ac:chgData name="Naveen Totla" userId="3a0dd7d2-776f-45b5-aa20-bccfea9d8cc6" providerId="ADAL" clId="{18ECBAC8-7857-4743-ABCA-1197649C0CF0}" dt="2022-01-12T10:55:49.052" v="51" actId="478"/>
          <ac:spMkLst>
            <pc:docMk/>
            <pc:sldMk cId="2534787599" sldId="2076137714"/>
            <ac:spMk id="15" creationId="{567CA6DD-9408-411A-8CEF-242AEFE93268}"/>
          </ac:spMkLst>
        </pc:spChg>
        <pc:spChg chg="del mod topLvl">
          <ac:chgData name="Naveen Totla" userId="3a0dd7d2-776f-45b5-aa20-bccfea9d8cc6" providerId="ADAL" clId="{18ECBAC8-7857-4743-ABCA-1197649C0CF0}" dt="2022-01-12T10:55:49.052" v="51" actId="478"/>
          <ac:spMkLst>
            <pc:docMk/>
            <pc:sldMk cId="2534787599" sldId="2076137714"/>
            <ac:spMk id="16" creationId="{DC7D4D6E-6D74-4B04-8D38-80DB046687C9}"/>
          </ac:spMkLst>
        </pc:spChg>
        <pc:spChg chg="del mod topLvl">
          <ac:chgData name="Naveen Totla" userId="3a0dd7d2-776f-45b5-aa20-bccfea9d8cc6" providerId="ADAL" clId="{18ECBAC8-7857-4743-ABCA-1197649C0CF0}" dt="2022-01-12T10:55:49.052" v="51" actId="478"/>
          <ac:spMkLst>
            <pc:docMk/>
            <pc:sldMk cId="2534787599" sldId="2076137714"/>
            <ac:spMk id="17" creationId="{1EECC26B-1D49-4BC6-B941-A41A710A0286}"/>
          </ac:spMkLst>
        </pc:spChg>
        <pc:spChg chg="mod topLvl">
          <ac:chgData name="Naveen Totla" userId="3a0dd7d2-776f-45b5-aa20-bccfea9d8cc6" providerId="ADAL" clId="{18ECBAC8-7857-4743-ABCA-1197649C0CF0}" dt="2022-01-12T10:50:36.851" v="44" actId="165"/>
          <ac:spMkLst>
            <pc:docMk/>
            <pc:sldMk cId="2534787599" sldId="2076137714"/>
            <ac:spMk id="18" creationId="{30923DCF-5F7C-405A-B378-720FEB7944BA}"/>
          </ac:spMkLst>
        </pc:spChg>
        <pc:spChg chg="mod topLvl">
          <ac:chgData name="Naveen Totla" userId="3a0dd7d2-776f-45b5-aa20-bccfea9d8cc6" providerId="ADAL" clId="{18ECBAC8-7857-4743-ABCA-1197649C0CF0}" dt="2022-01-12T10:50:36.851" v="44" actId="165"/>
          <ac:spMkLst>
            <pc:docMk/>
            <pc:sldMk cId="2534787599" sldId="2076137714"/>
            <ac:spMk id="19" creationId="{AE84EBF3-167D-42C8-A2C3-F78A11FB5C3C}"/>
          </ac:spMkLst>
        </pc:spChg>
        <pc:spChg chg="mod topLvl">
          <ac:chgData name="Naveen Totla" userId="3a0dd7d2-776f-45b5-aa20-bccfea9d8cc6" providerId="ADAL" clId="{18ECBAC8-7857-4743-ABCA-1197649C0CF0}" dt="2022-01-12T10:50:36.851" v="44" actId="165"/>
          <ac:spMkLst>
            <pc:docMk/>
            <pc:sldMk cId="2534787599" sldId="2076137714"/>
            <ac:spMk id="20" creationId="{9AB05BA0-B6BE-499A-9862-44243EBD8D3A}"/>
          </ac:spMkLst>
        </pc:spChg>
        <pc:spChg chg="mod topLvl">
          <ac:chgData name="Naveen Totla" userId="3a0dd7d2-776f-45b5-aa20-bccfea9d8cc6" providerId="ADAL" clId="{18ECBAC8-7857-4743-ABCA-1197649C0CF0}" dt="2022-01-12T10:50:36.851" v="44" actId="165"/>
          <ac:spMkLst>
            <pc:docMk/>
            <pc:sldMk cId="2534787599" sldId="2076137714"/>
            <ac:spMk id="21" creationId="{3CC0F7A9-943A-4609-9F14-04CB50660CE3}"/>
          </ac:spMkLst>
        </pc:spChg>
        <pc:spChg chg="mod topLvl">
          <ac:chgData name="Naveen Totla" userId="3a0dd7d2-776f-45b5-aa20-bccfea9d8cc6" providerId="ADAL" clId="{18ECBAC8-7857-4743-ABCA-1197649C0CF0}" dt="2022-01-12T10:50:36.851" v="44" actId="165"/>
          <ac:spMkLst>
            <pc:docMk/>
            <pc:sldMk cId="2534787599" sldId="2076137714"/>
            <ac:spMk id="22" creationId="{83E9799C-761A-41A3-8671-0D5844206C50}"/>
          </ac:spMkLst>
        </pc:spChg>
        <pc:spChg chg="mod topLvl">
          <ac:chgData name="Naveen Totla" userId="3a0dd7d2-776f-45b5-aa20-bccfea9d8cc6" providerId="ADAL" clId="{18ECBAC8-7857-4743-ABCA-1197649C0CF0}" dt="2022-01-12T10:50:36.851" v="44" actId="165"/>
          <ac:spMkLst>
            <pc:docMk/>
            <pc:sldMk cId="2534787599" sldId="2076137714"/>
            <ac:spMk id="23" creationId="{12552003-ACB3-4F59-8EE7-6CCD35E11FDC}"/>
          </ac:spMkLst>
        </pc:spChg>
        <pc:spChg chg="mod topLvl">
          <ac:chgData name="Naveen Totla" userId="3a0dd7d2-776f-45b5-aa20-bccfea9d8cc6" providerId="ADAL" clId="{18ECBAC8-7857-4743-ABCA-1197649C0CF0}" dt="2022-01-12T10:50:36.851" v="44" actId="165"/>
          <ac:spMkLst>
            <pc:docMk/>
            <pc:sldMk cId="2534787599" sldId="2076137714"/>
            <ac:spMk id="24" creationId="{13123EF4-BE2E-4008-895E-88F2584A05BD}"/>
          </ac:spMkLst>
        </pc:spChg>
        <pc:spChg chg="mod topLvl">
          <ac:chgData name="Naveen Totla" userId="3a0dd7d2-776f-45b5-aa20-bccfea9d8cc6" providerId="ADAL" clId="{18ECBAC8-7857-4743-ABCA-1197649C0CF0}" dt="2022-01-12T10:50:36.851" v="44" actId="165"/>
          <ac:spMkLst>
            <pc:docMk/>
            <pc:sldMk cId="2534787599" sldId="2076137714"/>
            <ac:spMk id="25" creationId="{48EB6C9B-9A3E-476C-B13C-1744406C63DA}"/>
          </ac:spMkLst>
        </pc:spChg>
        <pc:spChg chg="mod topLvl">
          <ac:chgData name="Naveen Totla" userId="3a0dd7d2-776f-45b5-aa20-bccfea9d8cc6" providerId="ADAL" clId="{18ECBAC8-7857-4743-ABCA-1197649C0CF0}" dt="2022-01-12T10:50:36.851" v="44" actId="165"/>
          <ac:spMkLst>
            <pc:docMk/>
            <pc:sldMk cId="2534787599" sldId="2076137714"/>
            <ac:spMk id="26" creationId="{94742EA8-AAE5-4DD6-B03F-90CB2595FA13}"/>
          </ac:spMkLst>
        </pc:spChg>
        <pc:spChg chg="mod topLvl">
          <ac:chgData name="Naveen Totla" userId="3a0dd7d2-776f-45b5-aa20-bccfea9d8cc6" providerId="ADAL" clId="{18ECBAC8-7857-4743-ABCA-1197649C0CF0}" dt="2022-01-12T10:50:36.851" v="44" actId="165"/>
          <ac:spMkLst>
            <pc:docMk/>
            <pc:sldMk cId="2534787599" sldId="2076137714"/>
            <ac:spMk id="27" creationId="{3928BD13-B25D-4F1C-86B3-CA77527681FF}"/>
          </ac:spMkLst>
        </pc:spChg>
        <pc:spChg chg="mod topLvl">
          <ac:chgData name="Naveen Totla" userId="3a0dd7d2-776f-45b5-aa20-bccfea9d8cc6" providerId="ADAL" clId="{18ECBAC8-7857-4743-ABCA-1197649C0CF0}" dt="2022-01-12T10:50:36.851" v="44" actId="165"/>
          <ac:spMkLst>
            <pc:docMk/>
            <pc:sldMk cId="2534787599" sldId="2076137714"/>
            <ac:spMk id="28" creationId="{DDBD4A89-889A-4827-BFE2-3F540D2531E0}"/>
          </ac:spMkLst>
        </pc:spChg>
        <pc:spChg chg="mod topLvl">
          <ac:chgData name="Naveen Totla" userId="3a0dd7d2-776f-45b5-aa20-bccfea9d8cc6" providerId="ADAL" clId="{18ECBAC8-7857-4743-ABCA-1197649C0CF0}" dt="2022-01-12T10:50:36.851" v="44" actId="165"/>
          <ac:spMkLst>
            <pc:docMk/>
            <pc:sldMk cId="2534787599" sldId="2076137714"/>
            <ac:spMk id="29" creationId="{1EB02296-3336-4FA1-9E5F-E68F1EE73896}"/>
          </ac:spMkLst>
        </pc:spChg>
        <pc:spChg chg="del mod topLvl">
          <ac:chgData name="Naveen Totla" userId="3a0dd7d2-776f-45b5-aa20-bccfea9d8cc6" providerId="ADAL" clId="{18ECBAC8-7857-4743-ABCA-1197649C0CF0}" dt="2022-01-12T10:55:49.052" v="51" actId="478"/>
          <ac:spMkLst>
            <pc:docMk/>
            <pc:sldMk cId="2534787599" sldId="2076137714"/>
            <ac:spMk id="38" creationId="{FE6467A8-218F-4007-9133-DDC9D05F1B3F}"/>
          </ac:spMkLst>
        </pc:spChg>
        <pc:spChg chg="mod topLvl">
          <ac:chgData name="Naveen Totla" userId="3a0dd7d2-776f-45b5-aa20-bccfea9d8cc6" providerId="ADAL" clId="{18ECBAC8-7857-4743-ABCA-1197649C0CF0}" dt="2022-01-12T10:50:36.851" v="44" actId="165"/>
          <ac:spMkLst>
            <pc:docMk/>
            <pc:sldMk cId="2534787599" sldId="2076137714"/>
            <ac:spMk id="41" creationId="{B32363E5-4ABD-4085-BA6A-37C3CC3C4C6C}"/>
          </ac:spMkLst>
        </pc:spChg>
        <pc:spChg chg="add mod">
          <ac:chgData name="Naveen Totla" userId="3a0dd7d2-776f-45b5-aa20-bccfea9d8cc6" providerId="ADAL" clId="{18ECBAC8-7857-4743-ABCA-1197649C0CF0}" dt="2022-01-12T10:58:00.740" v="86" actId="339"/>
          <ac:spMkLst>
            <pc:docMk/>
            <pc:sldMk cId="2534787599" sldId="2076137714"/>
            <ac:spMk id="45" creationId="{D591C580-35DA-4A40-B707-E31CEC6377C4}"/>
          </ac:spMkLst>
        </pc:spChg>
        <pc:spChg chg="add mod">
          <ac:chgData name="Naveen Totla" userId="3a0dd7d2-776f-45b5-aa20-bccfea9d8cc6" providerId="ADAL" clId="{18ECBAC8-7857-4743-ABCA-1197649C0CF0}" dt="2022-01-12T11:00:42.338" v="116" actId="1076"/>
          <ac:spMkLst>
            <pc:docMk/>
            <pc:sldMk cId="2534787599" sldId="2076137714"/>
            <ac:spMk id="47" creationId="{471D2864-9015-4EF2-B9BE-D4D78FFE3DE6}"/>
          </ac:spMkLst>
        </pc:spChg>
        <pc:spChg chg="add del mod">
          <ac:chgData name="Naveen Totla" userId="3a0dd7d2-776f-45b5-aa20-bccfea9d8cc6" providerId="ADAL" clId="{18ECBAC8-7857-4743-ABCA-1197649C0CF0}" dt="2022-01-12T10:58:35.522" v="89" actId="478"/>
          <ac:spMkLst>
            <pc:docMk/>
            <pc:sldMk cId="2534787599" sldId="2076137714"/>
            <ac:spMk id="48" creationId="{2C08BCA4-5390-4545-9C09-022C721613FD}"/>
          </ac:spMkLst>
        </pc:spChg>
        <pc:spChg chg="add mod">
          <ac:chgData name="Naveen Totla" userId="3a0dd7d2-776f-45b5-aa20-bccfea9d8cc6" providerId="ADAL" clId="{18ECBAC8-7857-4743-ABCA-1197649C0CF0}" dt="2022-01-12T11:00:42.338" v="116" actId="1076"/>
          <ac:spMkLst>
            <pc:docMk/>
            <pc:sldMk cId="2534787599" sldId="2076137714"/>
            <ac:spMk id="50" creationId="{EE797E31-5CE8-4BDE-ABF7-3A9A72363764}"/>
          </ac:spMkLst>
        </pc:spChg>
        <pc:spChg chg="add mod">
          <ac:chgData name="Naveen Totla" userId="3a0dd7d2-776f-45b5-aa20-bccfea9d8cc6" providerId="ADAL" clId="{18ECBAC8-7857-4743-ABCA-1197649C0CF0}" dt="2022-01-12T11:00:42.338" v="116" actId="1076"/>
          <ac:spMkLst>
            <pc:docMk/>
            <pc:sldMk cId="2534787599" sldId="2076137714"/>
            <ac:spMk id="51" creationId="{770CE9F5-FD3F-469A-A78E-971CD21B3FED}"/>
          </ac:spMkLst>
        </pc:spChg>
        <pc:spChg chg="add del mod">
          <ac:chgData name="Naveen Totla" userId="3a0dd7d2-776f-45b5-aa20-bccfea9d8cc6" providerId="ADAL" clId="{18ECBAC8-7857-4743-ABCA-1197649C0CF0}" dt="2022-01-12T10:59:55.277" v="107" actId="478"/>
          <ac:spMkLst>
            <pc:docMk/>
            <pc:sldMk cId="2534787599" sldId="2076137714"/>
            <ac:spMk id="52" creationId="{CF5B8F72-F180-4CA5-8A14-BA9B417B0584}"/>
          </ac:spMkLst>
        </pc:spChg>
        <pc:spChg chg="add del mod">
          <ac:chgData name="Naveen Totla" userId="3a0dd7d2-776f-45b5-aa20-bccfea9d8cc6" providerId="ADAL" clId="{18ECBAC8-7857-4743-ABCA-1197649C0CF0}" dt="2022-01-12T10:59:48.844" v="105" actId="478"/>
          <ac:spMkLst>
            <pc:docMk/>
            <pc:sldMk cId="2534787599" sldId="2076137714"/>
            <ac:spMk id="53" creationId="{803662FF-D599-44CB-B4A1-CC974CACC4E2}"/>
          </ac:spMkLst>
        </pc:spChg>
        <pc:spChg chg="add del mod">
          <ac:chgData name="Naveen Totla" userId="3a0dd7d2-776f-45b5-aa20-bccfea9d8cc6" providerId="ADAL" clId="{18ECBAC8-7857-4743-ABCA-1197649C0CF0}" dt="2022-01-12T11:03:05.540" v="123" actId="478"/>
          <ac:spMkLst>
            <pc:docMk/>
            <pc:sldMk cId="2534787599" sldId="2076137714"/>
            <ac:spMk id="55" creationId="{CB68152D-E2A6-424D-87A0-05184055D1D3}"/>
          </ac:spMkLst>
        </pc:spChg>
        <pc:spChg chg="add mod">
          <ac:chgData name="Naveen Totla" userId="3a0dd7d2-776f-45b5-aa20-bccfea9d8cc6" providerId="ADAL" clId="{18ECBAC8-7857-4743-ABCA-1197649C0CF0}" dt="2022-01-12T11:04:34.300" v="150" actId="20577"/>
          <ac:spMkLst>
            <pc:docMk/>
            <pc:sldMk cId="2534787599" sldId="2076137714"/>
            <ac:spMk id="70" creationId="{2E9D7DDA-D697-4976-BBC5-F5FB0F936ACA}"/>
          </ac:spMkLst>
        </pc:spChg>
        <pc:spChg chg="add mod">
          <ac:chgData name="Naveen Totla" userId="3a0dd7d2-776f-45b5-aa20-bccfea9d8cc6" providerId="ADAL" clId="{18ECBAC8-7857-4743-ABCA-1197649C0CF0}" dt="2022-01-12T11:04:43.789" v="159" actId="20577"/>
          <ac:spMkLst>
            <pc:docMk/>
            <pc:sldMk cId="2534787599" sldId="2076137714"/>
            <ac:spMk id="71" creationId="{EF38D54E-392B-4F7A-9B54-3BF238AE88CF}"/>
          </ac:spMkLst>
        </pc:spChg>
        <pc:spChg chg="add mod">
          <ac:chgData name="Naveen Totla" userId="3a0dd7d2-776f-45b5-aa20-bccfea9d8cc6" providerId="ADAL" clId="{18ECBAC8-7857-4743-ABCA-1197649C0CF0}" dt="2022-01-12T11:05:47.668" v="166" actId="1076"/>
          <ac:spMkLst>
            <pc:docMk/>
            <pc:sldMk cId="2534787599" sldId="2076137714"/>
            <ac:spMk id="72" creationId="{982423C2-FC5C-47DF-A44F-72A76A6458F0}"/>
          </ac:spMkLst>
        </pc:spChg>
        <pc:spChg chg="add mod">
          <ac:chgData name="Naveen Totla" userId="3a0dd7d2-776f-45b5-aa20-bccfea9d8cc6" providerId="ADAL" clId="{18ECBAC8-7857-4743-ABCA-1197649C0CF0}" dt="2022-01-12T11:05:52.820" v="170" actId="20577"/>
          <ac:spMkLst>
            <pc:docMk/>
            <pc:sldMk cId="2534787599" sldId="2076137714"/>
            <ac:spMk id="73" creationId="{6034B728-6B84-495D-99B0-754934316D26}"/>
          </ac:spMkLst>
        </pc:spChg>
        <pc:grpChg chg="add del mod">
          <ac:chgData name="Naveen Totla" userId="3a0dd7d2-776f-45b5-aa20-bccfea9d8cc6" providerId="ADAL" clId="{18ECBAC8-7857-4743-ABCA-1197649C0CF0}" dt="2022-01-12T10:50:30.558" v="43" actId="165"/>
          <ac:grpSpMkLst>
            <pc:docMk/>
            <pc:sldMk cId="2534787599" sldId="2076137714"/>
            <ac:grpSpMk id="3" creationId="{F924833B-E8B0-46EE-BE78-812B0E41A8A7}"/>
          </ac:grpSpMkLst>
        </pc:grpChg>
        <pc:grpChg chg="del mod topLvl">
          <ac:chgData name="Naveen Totla" userId="3a0dd7d2-776f-45b5-aa20-bccfea9d8cc6" providerId="ADAL" clId="{18ECBAC8-7857-4743-ABCA-1197649C0CF0}" dt="2022-01-12T10:50:36.851" v="44" actId="165"/>
          <ac:grpSpMkLst>
            <pc:docMk/>
            <pc:sldMk cId="2534787599" sldId="2076137714"/>
            <ac:grpSpMk id="4" creationId="{C28AF869-0F76-49A6-B9A1-64E7F7A1FCFE}"/>
          </ac:grpSpMkLst>
        </pc:grpChg>
        <pc:picChg chg="mod topLvl">
          <ac:chgData name="Naveen Totla" userId="3a0dd7d2-776f-45b5-aa20-bccfea9d8cc6" providerId="ADAL" clId="{18ECBAC8-7857-4743-ABCA-1197649C0CF0}" dt="2022-01-12T10:50:36.851" v="44" actId="165"/>
          <ac:picMkLst>
            <pc:docMk/>
            <pc:sldMk cId="2534787599" sldId="2076137714"/>
            <ac:picMk id="8" creationId="{EF6D92CB-F9F3-4518-BF8E-4067DFADF8B5}"/>
          </ac:picMkLst>
        </pc:picChg>
        <pc:picChg chg="mod ord topLvl">
          <ac:chgData name="Naveen Totla" userId="3a0dd7d2-776f-45b5-aa20-bccfea9d8cc6" providerId="ADAL" clId="{18ECBAC8-7857-4743-ABCA-1197649C0CF0}" dt="2022-01-12T11:00:42.338" v="116" actId="1076"/>
          <ac:picMkLst>
            <pc:docMk/>
            <pc:sldMk cId="2534787599" sldId="2076137714"/>
            <ac:picMk id="10" creationId="{857377E8-D1F1-4FC0-9E7D-9FFFEC84632A}"/>
          </ac:picMkLst>
        </pc:picChg>
        <pc:picChg chg="mod topLvl">
          <ac:chgData name="Naveen Totla" userId="3a0dd7d2-776f-45b5-aa20-bccfea9d8cc6" providerId="ADAL" clId="{18ECBAC8-7857-4743-ABCA-1197649C0CF0}" dt="2022-01-12T10:50:36.851" v="44" actId="165"/>
          <ac:picMkLst>
            <pc:docMk/>
            <pc:sldMk cId="2534787599" sldId="2076137714"/>
            <ac:picMk id="39" creationId="{683E8D47-8E04-471D-B146-3DFBEBD1A0E2}"/>
          </ac:picMkLst>
        </pc:picChg>
        <pc:picChg chg="mod topLvl">
          <ac:chgData name="Naveen Totla" userId="3a0dd7d2-776f-45b5-aa20-bccfea9d8cc6" providerId="ADAL" clId="{18ECBAC8-7857-4743-ABCA-1197649C0CF0}" dt="2022-01-12T10:50:36.851" v="44" actId="165"/>
          <ac:picMkLst>
            <pc:docMk/>
            <pc:sldMk cId="2534787599" sldId="2076137714"/>
            <ac:picMk id="40" creationId="{90F44944-CB4B-4A9B-A25B-EE7B4AE12CAD}"/>
          </ac:picMkLst>
        </pc:picChg>
        <pc:picChg chg="add mod">
          <ac:chgData name="Naveen Totla" userId="3a0dd7d2-776f-45b5-aa20-bccfea9d8cc6" providerId="ADAL" clId="{18ECBAC8-7857-4743-ABCA-1197649C0CF0}" dt="2022-01-12T10:57:39.241" v="85" actId="1076"/>
          <ac:picMkLst>
            <pc:docMk/>
            <pc:sldMk cId="2534787599" sldId="2076137714"/>
            <ac:picMk id="46" creationId="{0E455F23-FBAE-4965-80FF-373E99A67A30}"/>
          </ac:picMkLst>
        </pc:picChg>
        <pc:cxnChg chg="mod topLvl">
          <ac:chgData name="Naveen Totla" userId="3a0dd7d2-776f-45b5-aa20-bccfea9d8cc6" providerId="ADAL" clId="{18ECBAC8-7857-4743-ABCA-1197649C0CF0}" dt="2022-01-12T10:50:36.851" v="44" actId="165"/>
          <ac:cxnSpMkLst>
            <pc:docMk/>
            <pc:sldMk cId="2534787599" sldId="2076137714"/>
            <ac:cxnSpMk id="30" creationId="{74AE0104-D84B-4FEE-88D4-FDEF0EC45E4D}"/>
          </ac:cxnSpMkLst>
        </pc:cxnChg>
        <pc:cxnChg chg="mod topLvl">
          <ac:chgData name="Naveen Totla" userId="3a0dd7d2-776f-45b5-aa20-bccfea9d8cc6" providerId="ADAL" clId="{18ECBAC8-7857-4743-ABCA-1197649C0CF0}" dt="2022-01-12T10:50:36.851" v="44" actId="165"/>
          <ac:cxnSpMkLst>
            <pc:docMk/>
            <pc:sldMk cId="2534787599" sldId="2076137714"/>
            <ac:cxnSpMk id="31" creationId="{B108047D-392C-4D88-A90F-5952CFC2DC61}"/>
          </ac:cxnSpMkLst>
        </pc:cxnChg>
        <pc:cxnChg chg="mod topLvl">
          <ac:chgData name="Naveen Totla" userId="3a0dd7d2-776f-45b5-aa20-bccfea9d8cc6" providerId="ADAL" clId="{18ECBAC8-7857-4743-ABCA-1197649C0CF0}" dt="2022-01-12T10:50:36.851" v="44" actId="165"/>
          <ac:cxnSpMkLst>
            <pc:docMk/>
            <pc:sldMk cId="2534787599" sldId="2076137714"/>
            <ac:cxnSpMk id="32" creationId="{A6315570-9EB9-49C3-AFC0-57F95E0CE7B4}"/>
          </ac:cxnSpMkLst>
        </pc:cxnChg>
        <pc:cxnChg chg="mod topLvl">
          <ac:chgData name="Naveen Totla" userId="3a0dd7d2-776f-45b5-aa20-bccfea9d8cc6" providerId="ADAL" clId="{18ECBAC8-7857-4743-ABCA-1197649C0CF0}" dt="2022-01-12T10:50:36.851" v="44" actId="165"/>
          <ac:cxnSpMkLst>
            <pc:docMk/>
            <pc:sldMk cId="2534787599" sldId="2076137714"/>
            <ac:cxnSpMk id="33" creationId="{E89D8BFC-6693-4860-BBD7-29A80DD2457C}"/>
          </ac:cxnSpMkLst>
        </pc:cxnChg>
        <pc:cxnChg chg="mod topLvl">
          <ac:chgData name="Naveen Totla" userId="3a0dd7d2-776f-45b5-aa20-bccfea9d8cc6" providerId="ADAL" clId="{18ECBAC8-7857-4743-ABCA-1197649C0CF0}" dt="2022-01-12T10:50:36.851" v="44" actId="165"/>
          <ac:cxnSpMkLst>
            <pc:docMk/>
            <pc:sldMk cId="2534787599" sldId="2076137714"/>
            <ac:cxnSpMk id="34" creationId="{80740583-E74F-487C-A348-A60328DEE901}"/>
          </ac:cxnSpMkLst>
        </pc:cxnChg>
        <pc:cxnChg chg="del mod topLvl">
          <ac:chgData name="Naveen Totla" userId="3a0dd7d2-776f-45b5-aa20-bccfea9d8cc6" providerId="ADAL" clId="{18ECBAC8-7857-4743-ABCA-1197649C0CF0}" dt="2022-01-12T10:51:02.672" v="46" actId="478"/>
          <ac:cxnSpMkLst>
            <pc:docMk/>
            <pc:sldMk cId="2534787599" sldId="2076137714"/>
            <ac:cxnSpMk id="35" creationId="{35130AB5-D13A-4795-8035-0421C47AA93C}"/>
          </ac:cxnSpMkLst>
        </pc:cxnChg>
        <pc:cxnChg chg="del mod topLvl">
          <ac:chgData name="Naveen Totla" userId="3a0dd7d2-776f-45b5-aa20-bccfea9d8cc6" providerId="ADAL" clId="{18ECBAC8-7857-4743-ABCA-1197649C0CF0}" dt="2022-01-12T10:55:49.052" v="51" actId="478"/>
          <ac:cxnSpMkLst>
            <pc:docMk/>
            <pc:sldMk cId="2534787599" sldId="2076137714"/>
            <ac:cxnSpMk id="36" creationId="{839E2EE2-6692-4AF1-B629-A0AC025E13D0}"/>
          </ac:cxnSpMkLst>
        </pc:cxnChg>
        <pc:cxnChg chg="del mod topLvl">
          <ac:chgData name="Naveen Totla" userId="3a0dd7d2-776f-45b5-aa20-bccfea9d8cc6" providerId="ADAL" clId="{18ECBAC8-7857-4743-ABCA-1197649C0CF0}" dt="2022-01-12T10:55:49.052" v="51" actId="478"/>
          <ac:cxnSpMkLst>
            <pc:docMk/>
            <pc:sldMk cId="2534787599" sldId="2076137714"/>
            <ac:cxnSpMk id="37" creationId="{6316AF62-658D-4D30-A0C3-21C0B467BD15}"/>
          </ac:cxnSpMkLst>
        </pc:cxnChg>
        <pc:cxnChg chg="add mod">
          <ac:chgData name="Naveen Totla" userId="3a0dd7d2-776f-45b5-aa20-bccfea9d8cc6" providerId="ADAL" clId="{18ECBAC8-7857-4743-ABCA-1197649C0CF0}" dt="2022-01-12T11:03:55.113" v="130" actId="14100"/>
          <ac:cxnSpMkLst>
            <pc:docMk/>
            <pc:sldMk cId="2534787599" sldId="2076137714"/>
            <ac:cxnSpMk id="44" creationId="{FE9E5F5F-6F71-4C09-8525-7C28AE615039}"/>
          </ac:cxnSpMkLst>
        </pc:cxnChg>
        <pc:cxnChg chg="add del mod">
          <ac:chgData name="Naveen Totla" userId="3a0dd7d2-776f-45b5-aa20-bccfea9d8cc6" providerId="ADAL" clId="{18ECBAC8-7857-4743-ABCA-1197649C0CF0}" dt="2022-01-12T11:00:42.338" v="116" actId="1076"/>
          <ac:cxnSpMkLst>
            <pc:docMk/>
            <pc:sldMk cId="2534787599" sldId="2076137714"/>
            <ac:cxnSpMk id="49" creationId="{CA2AFD25-E11C-4587-B73A-A65E27A398CC}"/>
          </ac:cxnSpMkLst>
        </pc:cxnChg>
        <pc:cxnChg chg="add mod">
          <ac:chgData name="Naveen Totla" userId="3a0dd7d2-776f-45b5-aa20-bccfea9d8cc6" providerId="ADAL" clId="{18ECBAC8-7857-4743-ABCA-1197649C0CF0}" dt="2022-01-12T11:05:28.139" v="164" actId="1582"/>
          <ac:cxnSpMkLst>
            <pc:docMk/>
            <pc:sldMk cId="2534787599" sldId="2076137714"/>
            <ac:cxnSpMk id="57" creationId="{AA130294-2202-4D9A-A509-D8E5A4094546}"/>
          </ac:cxnSpMkLst>
        </pc:cxnChg>
        <pc:cxnChg chg="add mod">
          <ac:chgData name="Naveen Totla" userId="3a0dd7d2-776f-45b5-aa20-bccfea9d8cc6" providerId="ADAL" clId="{18ECBAC8-7857-4743-ABCA-1197649C0CF0}" dt="2022-01-12T11:05:19.836" v="163" actId="1582"/>
          <ac:cxnSpMkLst>
            <pc:docMk/>
            <pc:sldMk cId="2534787599" sldId="2076137714"/>
            <ac:cxnSpMk id="59" creationId="{F1DE78EF-EFDC-4B40-A76B-523425519B22}"/>
          </ac:cxnSpMkLst>
        </pc:cxnChg>
        <pc:cxnChg chg="add mod">
          <ac:chgData name="Naveen Totla" userId="3a0dd7d2-776f-45b5-aa20-bccfea9d8cc6" providerId="ADAL" clId="{18ECBAC8-7857-4743-ABCA-1197649C0CF0}" dt="2022-01-12T11:05:11.173" v="162" actId="1582"/>
          <ac:cxnSpMkLst>
            <pc:docMk/>
            <pc:sldMk cId="2534787599" sldId="2076137714"/>
            <ac:cxnSpMk id="65" creationId="{D2F17ABB-339A-4B08-ACBA-152739D41EF6}"/>
          </ac:cxnSpMkLst>
        </pc:cxnChg>
      </pc:sldChg>
      <pc:sldChg chg="addSp modSp add ord modNotesTx">
        <pc:chgData name="Naveen Totla" userId="3a0dd7d2-776f-45b5-aa20-bccfea9d8cc6" providerId="ADAL" clId="{18ECBAC8-7857-4743-ABCA-1197649C0CF0}" dt="2022-01-13T07:10:48.042" v="5680" actId="20577"/>
        <pc:sldMkLst>
          <pc:docMk/>
          <pc:sldMk cId="621244665" sldId="2076137715"/>
        </pc:sldMkLst>
        <pc:spChg chg="mod">
          <ac:chgData name="Naveen Totla" userId="3a0dd7d2-776f-45b5-aa20-bccfea9d8cc6" providerId="ADAL" clId="{18ECBAC8-7857-4743-ABCA-1197649C0CF0}" dt="2022-01-13T07:06:49.062" v="5560" actId="20577"/>
          <ac:spMkLst>
            <pc:docMk/>
            <pc:sldMk cId="621244665" sldId="2076137715"/>
            <ac:spMk id="2" creationId="{8B4CC684-A179-4902-A4E6-D5C5BB95195F}"/>
          </ac:spMkLst>
        </pc:spChg>
        <pc:graphicFrameChg chg="add mod modGraphic">
          <ac:chgData name="Naveen Totla" userId="3a0dd7d2-776f-45b5-aa20-bccfea9d8cc6" providerId="ADAL" clId="{18ECBAC8-7857-4743-ABCA-1197649C0CF0}" dt="2022-01-13T07:10:48.042" v="5680" actId="20577"/>
          <ac:graphicFrameMkLst>
            <pc:docMk/>
            <pc:sldMk cId="621244665" sldId="2076137715"/>
            <ac:graphicFrameMk id="3" creationId="{55225B6F-BF70-4044-92F4-AAE33B9C6B29}"/>
          </ac:graphicFrameMkLst>
        </pc:graphicFrameChg>
      </pc:sldChg>
      <pc:sldChg chg="addSp modSp add">
        <pc:chgData name="Naveen Totla" userId="3a0dd7d2-776f-45b5-aa20-bccfea9d8cc6" providerId="ADAL" clId="{18ECBAC8-7857-4743-ABCA-1197649C0CF0}" dt="2022-01-13T07:30:37.545" v="6187" actId="1076"/>
        <pc:sldMkLst>
          <pc:docMk/>
          <pc:sldMk cId="2985799955" sldId="2076137716"/>
        </pc:sldMkLst>
        <pc:spChg chg="mod">
          <ac:chgData name="Naveen Totla" userId="3a0dd7d2-776f-45b5-aa20-bccfea9d8cc6" providerId="ADAL" clId="{18ECBAC8-7857-4743-ABCA-1197649C0CF0}" dt="2022-01-12T12:01:30.393" v="2463" actId="20577"/>
          <ac:spMkLst>
            <pc:docMk/>
            <pc:sldMk cId="2985799955" sldId="2076137716"/>
            <ac:spMk id="2" creationId="{F67F71E8-91A1-4A62-8FD2-D55D9640F092}"/>
          </ac:spMkLst>
        </pc:spChg>
        <pc:spChg chg="add mod">
          <ac:chgData name="Naveen Totla" userId="3a0dd7d2-776f-45b5-aa20-bccfea9d8cc6" providerId="ADAL" clId="{18ECBAC8-7857-4743-ABCA-1197649C0CF0}" dt="2022-01-13T07:30:37.545" v="6187" actId="1076"/>
          <ac:spMkLst>
            <pc:docMk/>
            <pc:sldMk cId="2985799955" sldId="2076137716"/>
            <ac:spMk id="3" creationId="{3F01266B-306F-45FE-8415-0E8E8DA3F497}"/>
          </ac:spMkLst>
        </pc:spChg>
      </pc:sldChg>
      <pc:sldChg chg="delSp add">
        <pc:chgData name="Naveen Totla" userId="3a0dd7d2-776f-45b5-aa20-bccfea9d8cc6" providerId="ADAL" clId="{18ECBAC8-7857-4743-ABCA-1197649C0CF0}" dt="2022-01-13T07:28:35.809" v="6184"/>
        <pc:sldMkLst>
          <pc:docMk/>
          <pc:sldMk cId="3488512062" sldId="2076137717"/>
        </pc:sldMkLst>
        <pc:spChg chg="del">
          <ac:chgData name="Naveen Totla" userId="3a0dd7d2-776f-45b5-aa20-bccfea9d8cc6" providerId="ADAL" clId="{18ECBAC8-7857-4743-ABCA-1197649C0CF0}" dt="2022-01-13T07:28:35.809" v="6184"/>
          <ac:spMkLst>
            <pc:docMk/>
            <pc:sldMk cId="3488512062" sldId="2076137717"/>
            <ac:spMk id="2" creationId="{EB659CFD-6AD2-4567-878B-7D04F7EE6D5C}"/>
          </ac:spMkLst>
        </pc:spChg>
      </pc:sldChg>
    </pc:docChg>
  </pc:docChgLst>
  <pc:docChgLst>
    <pc:chgData name="Naveen Totla" userId="3a0dd7d2-776f-45b5-aa20-bccfea9d8cc6" providerId="ADAL" clId="{784969BC-1849-4389-8469-64DE92DEF2C4}"/>
    <pc:docChg chg="undo custSel modSld">
      <pc:chgData name="Naveen Totla" userId="3a0dd7d2-776f-45b5-aa20-bccfea9d8cc6" providerId="ADAL" clId="{784969BC-1849-4389-8469-64DE92DEF2C4}" dt="2022-01-11T13:54:14.075" v="2418" actId="20577"/>
      <pc:docMkLst>
        <pc:docMk/>
      </pc:docMkLst>
      <pc:sldChg chg="modSp">
        <pc:chgData name="Naveen Totla" userId="3a0dd7d2-776f-45b5-aa20-bccfea9d8cc6" providerId="ADAL" clId="{784969BC-1849-4389-8469-64DE92DEF2C4}" dt="2022-01-11T13:54:14.075" v="2418" actId="20577"/>
        <pc:sldMkLst>
          <pc:docMk/>
          <pc:sldMk cId="344235042" sldId="8353"/>
        </pc:sldMkLst>
        <pc:spChg chg="mod">
          <ac:chgData name="Naveen Totla" userId="3a0dd7d2-776f-45b5-aa20-bccfea9d8cc6" providerId="ADAL" clId="{784969BC-1849-4389-8469-64DE92DEF2C4}" dt="2022-01-11T13:53:35.107" v="2401" actId="20577"/>
          <ac:spMkLst>
            <pc:docMk/>
            <pc:sldMk cId="344235042" sldId="8353"/>
            <ac:spMk id="2" creationId="{27FF831A-9BA4-43C8-8542-81FABC74FCBB}"/>
          </ac:spMkLst>
        </pc:spChg>
        <pc:spChg chg="mod">
          <ac:chgData name="Naveen Totla" userId="3a0dd7d2-776f-45b5-aa20-bccfea9d8cc6" providerId="ADAL" clId="{784969BC-1849-4389-8469-64DE92DEF2C4}" dt="2022-01-11T13:50:02.050" v="2023" actId="1076"/>
          <ac:spMkLst>
            <pc:docMk/>
            <pc:sldMk cId="344235042" sldId="8353"/>
            <ac:spMk id="3" creationId="{78E0FC21-1557-42A0-90F3-A548B7259BDB}"/>
          </ac:spMkLst>
        </pc:spChg>
        <pc:spChg chg="mod">
          <ac:chgData name="Naveen Totla" userId="3a0dd7d2-776f-45b5-aa20-bccfea9d8cc6" providerId="ADAL" clId="{784969BC-1849-4389-8469-64DE92DEF2C4}" dt="2022-01-11T13:53:47.974" v="2415" actId="20577"/>
          <ac:spMkLst>
            <pc:docMk/>
            <pc:sldMk cId="344235042" sldId="8353"/>
            <ac:spMk id="4" creationId="{E47F7E38-DAD5-44F3-AADC-95F3F65BD2C4}"/>
          </ac:spMkLst>
        </pc:spChg>
        <pc:spChg chg="mod">
          <ac:chgData name="Naveen Totla" userId="3a0dd7d2-776f-45b5-aa20-bccfea9d8cc6" providerId="ADAL" clId="{784969BC-1849-4389-8469-64DE92DEF2C4}" dt="2022-01-11T13:54:14.075" v="2418" actId="20577"/>
          <ac:spMkLst>
            <pc:docMk/>
            <pc:sldMk cId="344235042" sldId="8353"/>
            <ac:spMk id="5" creationId="{0C2A5764-C454-45E9-ABBC-E39C38B3F476}"/>
          </ac:spMkLst>
        </pc:spChg>
        <pc:spChg chg="mod">
          <ac:chgData name="Naveen Totla" userId="3a0dd7d2-776f-45b5-aa20-bccfea9d8cc6" providerId="ADAL" clId="{784969BC-1849-4389-8469-64DE92DEF2C4}" dt="2022-01-11T13:53:58.559" v="2416" actId="20577"/>
          <ac:spMkLst>
            <pc:docMk/>
            <pc:sldMk cId="344235042" sldId="8353"/>
            <ac:spMk id="6" creationId="{A4166666-B515-4149-BA4A-79549340B0C7}"/>
          </ac:spMkLst>
        </pc:spChg>
      </pc:sldChg>
      <pc:sldChg chg="modSp">
        <pc:chgData name="Naveen Totla" userId="3a0dd7d2-776f-45b5-aa20-bccfea9d8cc6" providerId="ADAL" clId="{784969BC-1849-4389-8469-64DE92DEF2C4}" dt="2022-01-11T13:45:16.791" v="1844" actId="313"/>
        <pc:sldMkLst>
          <pc:docMk/>
          <pc:sldMk cId="2602549779" sldId="8354"/>
        </pc:sldMkLst>
        <pc:spChg chg="mod">
          <ac:chgData name="Naveen Totla" userId="3a0dd7d2-776f-45b5-aa20-bccfea9d8cc6" providerId="ADAL" clId="{784969BC-1849-4389-8469-64DE92DEF2C4}" dt="2022-01-11T13:15:36.220" v="144" actId="6549"/>
          <ac:spMkLst>
            <pc:docMk/>
            <pc:sldMk cId="2602549779" sldId="8354"/>
            <ac:spMk id="2" creationId="{49D8DB03-7420-4932-A3C2-F5046A9CF669}"/>
          </ac:spMkLst>
        </pc:spChg>
        <pc:spChg chg="mod">
          <ac:chgData name="Naveen Totla" userId="3a0dd7d2-776f-45b5-aa20-bccfea9d8cc6" providerId="ADAL" clId="{784969BC-1849-4389-8469-64DE92DEF2C4}" dt="2022-01-11T13:45:16.791" v="1844" actId="313"/>
          <ac:spMkLst>
            <pc:docMk/>
            <pc:sldMk cId="2602549779" sldId="8354"/>
            <ac:spMk id="3" creationId="{6A32F6A2-AED1-4EE0-B199-C0B5DFFAD195}"/>
          </ac:spMkLst>
        </pc:spChg>
        <pc:spChg chg="mod">
          <ac:chgData name="Naveen Totla" userId="3a0dd7d2-776f-45b5-aa20-bccfea9d8cc6" providerId="ADAL" clId="{784969BC-1849-4389-8469-64DE92DEF2C4}" dt="2022-01-11T13:37:42.708" v="1586" actId="20577"/>
          <ac:spMkLst>
            <pc:docMk/>
            <pc:sldMk cId="2602549779" sldId="8354"/>
            <ac:spMk id="4" creationId="{691E154F-824A-42F1-B593-29D0BFC8DE86}"/>
          </ac:spMkLst>
        </pc:spChg>
      </pc:sldChg>
      <pc:sldChg chg="addSp delSp modSp">
        <pc:chgData name="Naveen Totla" userId="3a0dd7d2-776f-45b5-aa20-bccfea9d8cc6" providerId="ADAL" clId="{784969BC-1849-4389-8469-64DE92DEF2C4}" dt="2022-01-11T13:45:06.049" v="1843" actId="2"/>
        <pc:sldMkLst>
          <pc:docMk/>
          <pc:sldMk cId="1507530551" sldId="8355"/>
        </pc:sldMkLst>
        <pc:spChg chg="mod">
          <ac:chgData name="Naveen Totla" userId="3a0dd7d2-776f-45b5-aa20-bccfea9d8cc6" providerId="ADAL" clId="{784969BC-1849-4389-8469-64DE92DEF2C4}" dt="2022-01-11T13:44:28.881" v="1841" actId="207"/>
          <ac:spMkLst>
            <pc:docMk/>
            <pc:sldMk cId="1507530551" sldId="8355"/>
            <ac:spMk id="4" creationId="{B28B4F4C-4058-4560-84A5-E13D16277DF7}"/>
          </ac:spMkLst>
        </pc:spChg>
        <pc:spChg chg="mod">
          <ac:chgData name="Naveen Totla" userId="3a0dd7d2-776f-45b5-aa20-bccfea9d8cc6" providerId="ADAL" clId="{784969BC-1849-4389-8469-64DE92DEF2C4}" dt="2022-01-11T13:42:49.633" v="1775" actId="14100"/>
          <ac:spMkLst>
            <pc:docMk/>
            <pc:sldMk cId="1507530551" sldId="8355"/>
            <ac:spMk id="5" creationId="{131B3F63-050F-4CAA-89AB-D51E753B242F}"/>
          </ac:spMkLst>
        </pc:spChg>
        <pc:spChg chg="add mod">
          <ac:chgData name="Naveen Totla" userId="3a0dd7d2-776f-45b5-aa20-bccfea9d8cc6" providerId="ADAL" clId="{784969BC-1849-4389-8469-64DE92DEF2C4}" dt="2022-01-11T13:42:13.035" v="1764" actId="1076"/>
          <ac:spMkLst>
            <pc:docMk/>
            <pc:sldMk cId="1507530551" sldId="8355"/>
            <ac:spMk id="12" creationId="{B33D7609-2561-463C-815C-21CED4EA74B6}"/>
          </ac:spMkLst>
        </pc:spChg>
        <pc:spChg chg="add mod">
          <ac:chgData name="Naveen Totla" userId="3a0dd7d2-776f-45b5-aa20-bccfea9d8cc6" providerId="ADAL" clId="{784969BC-1849-4389-8469-64DE92DEF2C4}" dt="2022-01-11T13:44:00.414" v="1837" actId="13822"/>
          <ac:spMkLst>
            <pc:docMk/>
            <pc:sldMk cId="1507530551" sldId="8355"/>
            <ac:spMk id="15" creationId="{FAFF9294-F9F4-4CF1-A632-E8D75F1EE0C0}"/>
          </ac:spMkLst>
        </pc:spChg>
        <pc:spChg chg="mod">
          <ac:chgData name="Naveen Totla" userId="3a0dd7d2-776f-45b5-aa20-bccfea9d8cc6" providerId="ADAL" clId="{784969BC-1849-4389-8469-64DE92DEF2C4}" dt="2022-01-11T13:39:46.835" v="1661" actId="14100"/>
          <ac:spMkLst>
            <pc:docMk/>
            <pc:sldMk cId="1507530551" sldId="8355"/>
            <ac:spMk id="17" creationId="{1A85D18C-891C-486F-AED4-5907B8059B21}"/>
          </ac:spMkLst>
        </pc:spChg>
        <pc:spChg chg="mod">
          <ac:chgData name="Naveen Totla" userId="3a0dd7d2-776f-45b5-aa20-bccfea9d8cc6" providerId="ADAL" clId="{784969BC-1849-4389-8469-64DE92DEF2C4}" dt="2022-01-11T13:39:39.654" v="1659" actId="14100"/>
          <ac:spMkLst>
            <pc:docMk/>
            <pc:sldMk cId="1507530551" sldId="8355"/>
            <ac:spMk id="20" creationId="{2AB26688-78F6-4554-8CE4-D4C47866AF58}"/>
          </ac:spMkLst>
        </pc:spChg>
        <pc:spChg chg="mod">
          <ac:chgData name="Naveen Totla" userId="3a0dd7d2-776f-45b5-aa20-bccfea9d8cc6" providerId="ADAL" clId="{784969BC-1849-4389-8469-64DE92DEF2C4}" dt="2022-01-11T13:45:06.049" v="1843" actId="2"/>
          <ac:spMkLst>
            <pc:docMk/>
            <pc:sldMk cId="1507530551" sldId="8355"/>
            <ac:spMk id="21" creationId="{C5AD4726-D823-4F6E-80B1-BEB0666F4352}"/>
          </ac:spMkLst>
        </pc:spChg>
        <pc:spChg chg="mod">
          <ac:chgData name="Naveen Totla" userId="3a0dd7d2-776f-45b5-aa20-bccfea9d8cc6" providerId="ADAL" clId="{784969BC-1849-4389-8469-64DE92DEF2C4}" dt="2022-01-11T13:39:11.555" v="1650" actId="14100"/>
          <ac:spMkLst>
            <pc:docMk/>
            <pc:sldMk cId="1507530551" sldId="8355"/>
            <ac:spMk id="25" creationId="{86596952-857F-4DE6-99A9-0793BE708882}"/>
          </ac:spMkLst>
        </pc:spChg>
        <pc:spChg chg="mod">
          <ac:chgData name="Naveen Totla" userId="3a0dd7d2-776f-45b5-aa20-bccfea9d8cc6" providerId="ADAL" clId="{784969BC-1849-4389-8469-64DE92DEF2C4}" dt="2022-01-11T13:38:32.825" v="1620" actId="1037"/>
          <ac:spMkLst>
            <pc:docMk/>
            <pc:sldMk cId="1507530551" sldId="8355"/>
            <ac:spMk id="26" creationId="{D03297B5-B486-489C-8DB9-F68C61B26E9F}"/>
          </ac:spMkLst>
        </pc:spChg>
        <pc:spChg chg="mod">
          <ac:chgData name="Naveen Totla" userId="3a0dd7d2-776f-45b5-aa20-bccfea9d8cc6" providerId="ADAL" clId="{784969BC-1849-4389-8469-64DE92DEF2C4}" dt="2022-01-11T13:38:45.509" v="1633" actId="14100"/>
          <ac:spMkLst>
            <pc:docMk/>
            <pc:sldMk cId="1507530551" sldId="8355"/>
            <ac:spMk id="28" creationId="{3AAA1BA8-A86D-45D8-BA18-49BBB970008A}"/>
          </ac:spMkLst>
        </pc:spChg>
        <pc:spChg chg="mod">
          <ac:chgData name="Naveen Totla" userId="3a0dd7d2-776f-45b5-aa20-bccfea9d8cc6" providerId="ADAL" clId="{784969BC-1849-4389-8469-64DE92DEF2C4}" dt="2022-01-11T13:39:02.016" v="1645" actId="1035"/>
          <ac:spMkLst>
            <pc:docMk/>
            <pc:sldMk cId="1507530551" sldId="8355"/>
            <ac:spMk id="29" creationId="{54FDCBC6-E7AE-472E-9091-E519721E3D24}"/>
          </ac:spMkLst>
        </pc:spChg>
        <pc:spChg chg="mod">
          <ac:chgData name="Naveen Totla" userId="3a0dd7d2-776f-45b5-aa20-bccfea9d8cc6" providerId="ADAL" clId="{784969BC-1849-4389-8469-64DE92DEF2C4}" dt="2022-01-11T13:39:06.282" v="1649" actId="1035"/>
          <ac:spMkLst>
            <pc:docMk/>
            <pc:sldMk cId="1507530551" sldId="8355"/>
            <ac:spMk id="30" creationId="{16C9C3DC-C4FB-4BD4-8DAE-81FC5B61B914}"/>
          </ac:spMkLst>
        </pc:spChg>
        <pc:spChg chg="del mod">
          <ac:chgData name="Naveen Totla" userId="3a0dd7d2-776f-45b5-aa20-bccfea9d8cc6" providerId="ADAL" clId="{784969BC-1849-4389-8469-64DE92DEF2C4}" dt="2022-01-11T13:39:15.437" v="1651" actId="478"/>
          <ac:spMkLst>
            <pc:docMk/>
            <pc:sldMk cId="1507530551" sldId="8355"/>
            <ac:spMk id="31" creationId="{85CB73D5-3ADF-4D90-9C8B-CBCD5759EA17}"/>
          </ac:spMkLst>
        </pc:spChg>
        <pc:spChg chg="del mod">
          <ac:chgData name="Naveen Totla" userId="3a0dd7d2-776f-45b5-aa20-bccfea9d8cc6" providerId="ADAL" clId="{784969BC-1849-4389-8469-64DE92DEF2C4}" dt="2022-01-11T13:39:15.437" v="1651" actId="478"/>
          <ac:spMkLst>
            <pc:docMk/>
            <pc:sldMk cId="1507530551" sldId="8355"/>
            <ac:spMk id="32" creationId="{808C9C81-D861-4EA2-814F-D3328F2CF697}"/>
          </ac:spMkLst>
        </pc:spChg>
        <pc:spChg chg="del mod">
          <ac:chgData name="Naveen Totla" userId="3a0dd7d2-776f-45b5-aa20-bccfea9d8cc6" providerId="ADAL" clId="{784969BC-1849-4389-8469-64DE92DEF2C4}" dt="2022-01-11T13:39:15.437" v="1651" actId="478"/>
          <ac:spMkLst>
            <pc:docMk/>
            <pc:sldMk cId="1507530551" sldId="8355"/>
            <ac:spMk id="33" creationId="{7B05A792-D4D0-4478-9124-CF9223672EB6}"/>
          </ac:spMkLst>
        </pc:spChg>
        <pc:spChg chg="del mod">
          <ac:chgData name="Naveen Totla" userId="3a0dd7d2-776f-45b5-aa20-bccfea9d8cc6" providerId="ADAL" clId="{784969BC-1849-4389-8469-64DE92DEF2C4}" dt="2022-01-11T13:39:15.437" v="1651" actId="478"/>
          <ac:spMkLst>
            <pc:docMk/>
            <pc:sldMk cId="1507530551" sldId="8355"/>
            <ac:spMk id="34" creationId="{B58C20D5-F461-4A13-AEBA-87DF5B0E031C}"/>
          </ac:spMkLst>
        </pc:spChg>
        <pc:spChg chg="del mod">
          <ac:chgData name="Naveen Totla" userId="3a0dd7d2-776f-45b5-aa20-bccfea9d8cc6" providerId="ADAL" clId="{784969BC-1849-4389-8469-64DE92DEF2C4}" dt="2022-01-11T13:39:15.437" v="1651" actId="478"/>
          <ac:spMkLst>
            <pc:docMk/>
            <pc:sldMk cId="1507530551" sldId="8355"/>
            <ac:spMk id="35" creationId="{2DF8AB0C-0E0E-44DD-8B3B-C6071C939720}"/>
          </ac:spMkLst>
        </pc:spChg>
        <pc:spChg chg="mod">
          <ac:chgData name="Naveen Totla" userId="3a0dd7d2-776f-45b5-aa20-bccfea9d8cc6" providerId="ADAL" clId="{784969BC-1849-4389-8469-64DE92DEF2C4}" dt="2022-01-11T13:39:35.638" v="1658" actId="1076"/>
          <ac:spMkLst>
            <pc:docMk/>
            <pc:sldMk cId="1507530551" sldId="8355"/>
            <ac:spMk id="36" creationId="{A53FC6A5-5F0B-4E43-A4DD-C1F5461F81F6}"/>
          </ac:spMkLst>
        </pc:spChg>
        <pc:spChg chg="mod">
          <ac:chgData name="Naveen Totla" userId="3a0dd7d2-776f-45b5-aa20-bccfea9d8cc6" providerId="ADAL" clId="{784969BC-1849-4389-8469-64DE92DEF2C4}" dt="2022-01-11T13:39:43.455" v="1660" actId="1076"/>
          <ac:spMkLst>
            <pc:docMk/>
            <pc:sldMk cId="1507530551" sldId="8355"/>
            <ac:spMk id="37" creationId="{F5876DDE-BA22-44B3-A0CC-FAA90ECA5EBB}"/>
          </ac:spMkLst>
        </pc:spChg>
        <pc:spChg chg="add mod">
          <ac:chgData name="Naveen Totla" userId="3a0dd7d2-776f-45b5-aa20-bccfea9d8cc6" providerId="ADAL" clId="{784969BC-1849-4389-8469-64DE92DEF2C4}" dt="2022-01-11T13:39:25.012" v="1653" actId="1076"/>
          <ac:spMkLst>
            <pc:docMk/>
            <pc:sldMk cId="1507530551" sldId="8355"/>
            <ac:spMk id="59" creationId="{CD439C36-37DC-4C89-8CAA-F4DA5CED029B}"/>
          </ac:spMkLst>
        </pc:spChg>
        <pc:spChg chg="add mod">
          <ac:chgData name="Naveen Totla" userId="3a0dd7d2-776f-45b5-aa20-bccfea9d8cc6" providerId="ADAL" clId="{784969BC-1849-4389-8469-64DE92DEF2C4}" dt="2022-01-11T13:39:30.488" v="1657" actId="20577"/>
          <ac:spMkLst>
            <pc:docMk/>
            <pc:sldMk cId="1507530551" sldId="8355"/>
            <ac:spMk id="60" creationId="{E5927D4E-FE12-4144-8F85-DDA9637F6055}"/>
          </ac:spMkLst>
        </pc:spChg>
        <pc:spChg chg="add mod">
          <ac:chgData name="Naveen Totla" userId="3a0dd7d2-776f-45b5-aa20-bccfea9d8cc6" providerId="ADAL" clId="{784969BC-1849-4389-8469-64DE92DEF2C4}" dt="2022-01-11T13:39:25.012" v="1653" actId="1076"/>
          <ac:spMkLst>
            <pc:docMk/>
            <pc:sldMk cId="1507530551" sldId="8355"/>
            <ac:spMk id="61" creationId="{CA921AA0-F9D3-421C-84D3-BDDFE01ED9F5}"/>
          </ac:spMkLst>
        </pc:spChg>
        <pc:spChg chg="add mod">
          <ac:chgData name="Naveen Totla" userId="3a0dd7d2-776f-45b5-aa20-bccfea9d8cc6" providerId="ADAL" clId="{784969BC-1849-4389-8469-64DE92DEF2C4}" dt="2022-01-11T13:39:25.012" v="1653" actId="1076"/>
          <ac:spMkLst>
            <pc:docMk/>
            <pc:sldMk cId="1507530551" sldId="8355"/>
            <ac:spMk id="62" creationId="{9A3EC392-A6BA-428E-9DEE-85658EE8189E}"/>
          </ac:spMkLst>
        </pc:spChg>
        <pc:spChg chg="add mod">
          <ac:chgData name="Naveen Totla" userId="3a0dd7d2-776f-45b5-aa20-bccfea9d8cc6" providerId="ADAL" clId="{784969BC-1849-4389-8469-64DE92DEF2C4}" dt="2022-01-11T13:39:25.012" v="1653" actId="1076"/>
          <ac:spMkLst>
            <pc:docMk/>
            <pc:sldMk cId="1507530551" sldId="8355"/>
            <ac:spMk id="63" creationId="{CFFC0082-16DF-4D6B-BC93-7E13DF69CE6E}"/>
          </ac:spMkLst>
        </pc:spChg>
        <pc:spChg chg="add mod">
          <ac:chgData name="Naveen Totla" userId="3a0dd7d2-776f-45b5-aa20-bccfea9d8cc6" providerId="ADAL" clId="{784969BC-1849-4389-8469-64DE92DEF2C4}" dt="2022-01-11T13:39:59.331" v="1663" actId="1076"/>
          <ac:spMkLst>
            <pc:docMk/>
            <pc:sldMk cId="1507530551" sldId="8355"/>
            <ac:spMk id="64" creationId="{75483632-1A52-468E-A4E4-03F00D037287}"/>
          </ac:spMkLst>
        </pc:spChg>
        <pc:spChg chg="add mod">
          <ac:chgData name="Naveen Totla" userId="3a0dd7d2-776f-45b5-aa20-bccfea9d8cc6" providerId="ADAL" clId="{784969BC-1849-4389-8469-64DE92DEF2C4}" dt="2022-01-11T13:40:05.188" v="1665" actId="20577"/>
          <ac:spMkLst>
            <pc:docMk/>
            <pc:sldMk cId="1507530551" sldId="8355"/>
            <ac:spMk id="65" creationId="{82CD9B89-8789-4BB6-BE14-E448B53D2013}"/>
          </ac:spMkLst>
        </pc:spChg>
        <pc:spChg chg="add mod">
          <ac:chgData name="Naveen Totla" userId="3a0dd7d2-776f-45b5-aa20-bccfea9d8cc6" providerId="ADAL" clId="{784969BC-1849-4389-8469-64DE92DEF2C4}" dt="2022-01-11T13:39:59.331" v="1663" actId="1076"/>
          <ac:spMkLst>
            <pc:docMk/>
            <pc:sldMk cId="1507530551" sldId="8355"/>
            <ac:spMk id="66" creationId="{1A61D4D8-7BA1-4789-93AB-0051E2BD0380}"/>
          </ac:spMkLst>
        </pc:spChg>
        <pc:spChg chg="add mod">
          <ac:chgData name="Naveen Totla" userId="3a0dd7d2-776f-45b5-aa20-bccfea9d8cc6" providerId="ADAL" clId="{784969BC-1849-4389-8469-64DE92DEF2C4}" dt="2022-01-11T13:39:59.331" v="1663" actId="1076"/>
          <ac:spMkLst>
            <pc:docMk/>
            <pc:sldMk cId="1507530551" sldId="8355"/>
            <ac:spMk id="67" creationId="{14209A5D-A975-466C-BAD9-6E669B9E3A20}"/>
          </ac:spMkLst>
        </pc:spChg>
        <pc:spChg chg="add mod">
          <ac:chgData name="Naveen Totla" userId="3a0dd7d2-776f-45b5-aa20-bccfea9d8cc6" providerId="ADAL" clId="{784969BC-1849-4389-8469-64DE92DEF2C4}" dt="2022-01-11T13:39:59.331" v="1663" actId="1076"/>
          <ac:spMkLst>
            <pc:docMk/>
            <pc:sldMk cId="1507530551" sldId="8355"/>
            <ac:spMk id="68" creationId="{7AA9E040-229B-4B28-9A80-0B0AFE71FD06}"/>
          </ac:spMkLst>
        </pc:spChg>
        <pc:spChg chg="add mod">
          <ac:chgData name="Naveen Totla" userId="3a0dd7d2-776f-45b5-aa20-bccfea9d8cc6" providerId="ADAL" clId="{784969BC-1849-4389-8469-64DE92DEF2C4}" dt="2022-01-11T13:39:59.331" v="1663" actId="1076"/>
          <ac:spMkLst>
            <pc:docMk/>
            <pc:sldMk cId="1507530551" sldId="8355"/>
            <ac:spMk id="69" creationId="{319F143D-6FAD-420D-B255-484EFA355299}"/>
          </ac:spMkLst>
        </pc:spChg>
        <pc:spChg chg="add mod">
          <ac:chgData name="Naveen Totla" userId="3a0dd7d2-776f-45b5-aa20-bccfea9d8cc6" providerId="ADAL" clId="{784969BC-1849-4389-8469-64DE92DEF2C4}" dt="2022-01-11T13:39:59.331" v="1663" actId="1076"/>
          <ac:spMkLst>
            <pc:docMk/>
            <pc:sldMk cId="1507530551" sldId="8355"/>
            <ac:spMk id="70" creationId="{F101E80E-BFDA-4DC4-AC5C-072769197CA2}"/>
          </ac:spMkLst>
        </pc:spChg>
        <pc:spChg chg="add mod">
          <ac:chgData name="Naveen Totla" userId="3a0dd7d2-776f-45b5-aa20-bccfea9d8cc6" providerId="ADAL" clId="{784969BC-1849-4389-8469-64DE92DEF2C4}" dt="2022-01-11T13:39:59.331" v="1663" actId="1076"/>
          <ac:spMkLst>
            <pc:docMk/>
            <pc:sldMk cId="1507530551" sldId="8355"/>
            <ac:spMk id="71" creationId="{9E8CDDA0-68E0-4FBE-BD0A-8C5CFCFB3747}"/>
          </ac:spMkLst>
        </pc:spChg>
        <pc:spChg chg="add mod">
          <ac:chgData name="Naveen Totla" userId="3a0dd7d2-776f-45b5-aa20-bccfea9d8cc6" providerId="ADAL" clId="{784969BC-1849-4389-8469-64DE92DEF2C4}" dt="2022-01-11T13:40:11.851" v="1669" actId="20577"/>
          <ac:spMkLst>
            <pc:docMk/>
            <pc:sldMk cId="1507530551" sldId="8355"/>
            <ac:spMk id="72" creationId="{F5CC4061-2AF0-433D-9A81-5B1B81E77DAE}"/>
          </ac:spMkLst>
        </pc:spChg>
        <pc:spChg chg="add mod">
          <ac:chgData name="Naveen Totla" userId="3a0dd7d2-776f-45b5-aa20-bccfea9d8cc6" providerId="ADAL" clId="{784969BC-1849-4389-8469-64DE92DEF2C4}" dt="2022-01-11T13:39:59.331" v="1663" actId="1076"/>
          <ac:spMkLst>
            <pc:docMk/>
            <pc:sldMk cId="1507530551" sldId="8355"/>
            <ac:spMk id="73" creationId="{BDBE9499-FCF7-41E5-B4F4-A3B8CEF9B935}"/>
          </ac:spMkLst>
        </pc:spChg>
        <pc:spChg chg="add mod">
          <ac:chgData name="Naveen Totla" userId="3a0dd7d2-776f-45b5-aa20-bccfea9d8cc6" providerId="ADAL" clId="{784969BC-1849-4389-8469-64DE92DEF2C4}" dt="2022-01-11T13:39:59.331" v="1663" actId="1076"/>
          <ac:spMkLst>
            <pc:docMk/>
            <pc:sldMk cId="1507530551" sldId="8355"/>
            <ac:spMk id="74" creationId="{AAB563A2-B37B-485F-AC5E-D9F8B001F7A6}"/>
          </ac:spMkLst>
        </pc:spChg>
        <pc:spChg chg="add mod">
          <ac:chgData name="Naveen Totla" userId="3a0dd7d2-776f-45b5-aa20-bccfea9d8cc6" providerId="ADAL" clId="{784969BC-1849-4389-8469-64DE92DEF2C4}" dt="2022-01-11T13:39:59.331" v="1663" actId="1076"/>
          <ac:spMkLst>
            <pc:docMk/>
            <pc:sldMk cId="1507530551" sldId="8355"/>
            <ac:spMk id="75" creationId="{91E70AEC-C598-494C-977A-497FA7DAD0F2}"/>
          </ac:spMkLst>
        </pc:spChg>
        <pc:spChg chg="add mod">
          <ac:chgData name="Naveen Totla" userId="3a0dd7d2-776f-45b5-aa20-bccfea9d8cc6" providerId="ADAL" clId="{784969BC-1849-4389-8469-64DE92DEF2C4}" dt="2022-01-11T13:39:59.331" v="1663" actId="1076"/>
          <ac:spMkLst>
            <pc:docMk/>
            <pc:sldMk cId="1507530551" sldId="8355"/>
            <ac:spMk id="76" creationId="{9CF7703C-6784-48D6-85C5-31B31C188227}"/>
          </ac:spMkLst>
        </pc:spChg>
        <pc:spChg chg="add mod">
          <ac:chgData name="Naveen Totla" userId="3a0dd7d2-776f-45b5-aa20-bccfea9d8cc6" providerId="ADAL" clId="{784969BC-1849-4389-8469-64DE92DEF2C4}" dt="2022-01-11T13:39:59.331" v="1663" actId="1076"/>
          <ac:spMkLst>
            <pc:docMk/>
            <pc:sldMk cId="1507530551" sldId="8355"/>
            <ac:spMk id="77" creationId="{779D03C0-BABA-4E58-8C26-E769FDD7508F}"/>
          </ac:spMkLst>
        </pc:spChg>
        <pc:spChg chg="add mod">
          <ac:chgData name="Naveen Totla" userId="3a0dd7d2-776f-45b5-aa20-bccfea9d8cc6" providerId="ADAL" clId="{784969BC-1849-4389-8469-64DE92DEF2C4}" dt="2022-01-11T13:39:59.331" v="1663" actId="1076"/>
          <ac:spMkLst>
            <pc:docMk/>
            <pc:sldMk cId="1507530551" sldId="8355"/>
            <ac:spMk id="78" creationId="{1CDD9BA8-15D7-4A7F-9471-6CF92D31EC40}"/>
          </ac:spMkLst>
        </pc:spChg>
        <pc:spChg chg="add mod">
          <ac:chgData name="Naveen Totla" userId="3a0dd7d2-776f-45b5-aa20-bccfea9d8cc6" providerId="ADAL" clId="{784969BC-1849-4389-8469-64DE92DEF2C4}" dt="2022-01-11T13:40:15.887" v="1671" actId="20577"/>
          <ac:spMkLst>
            <pc:docMk/>
            <pc:sldMk cId="1507530551" sldId="8355"/>
            <ac:spMk id="79" creationId="{D41B5AFA-065C-495F-ACD3-46EAFBFB072C}"/>
          </ac:spMkLst>
        </pc:spChg>
        <pc:spChg chg="add mod">
          <ac:chgData name="Naveen Totla" userId="3a0dd7d2-776f-45b5-aa20-bccfea9d8cc6" providerId="ADAL" clId="{784969BC-1849-4389-8469-64DE92DEF2C4}" dt="2022-01-11T13:39:59.331" v="1663" actId="1076"/>
          <ac:spMkLst>
            <pc:docMk/>
            <pc:sldMk cId="1507530551" sldId="8355"/>
            <ac:spMk id="80" creationId="{6BCFF462-88E1-4151-B379-87B8F60D9EC9}"/>
          </ac:spMkLst>
        </pc:spChg>
        <pc:spChg chg="add mod">
          <ac:chgData name="Naveen Totla" userId="3a0dd7d2-776f-45b5-aa20-bccfea9d8cc6" providerId="ADAL" clId="{784969BC-1849-4389-8469-64DE92DEF2C4}" dt="2022-01-11T13:39:59.331" v="1663" actId="1076"/>
          <ac:spMkLst>
            <pc:docMk/>
            <pc:sldMk cId="1507530551" sldId="8355"/>
            <ac:spMk id="81" creationId="{12314A4E-6B78-41C7-8CAF-A157E7D22942}"/>
          </ac:spMkLst>
        </pc:spChg>
        <pc:spChg chg="add mod">
          <ac:chgData name="Naveen Totla" userId="3a0dd7d2-776f-45b5-aa20-bccfea9d8cc6" providerId="ADAL" clId="{784969BC-1849-4389-8469-64DE92DEF2C4}" dt="2022-01-11T13:39:59.331" v="1663" actId="1076"/>
          <ac:spMkLst>
            <pc:docMk/>
            <pc:sldMk cId="1507530551" sldId="8355"/>
            <ac:spMk id="82" creationId="{6A127A1E-EC5C-4096-B8A6-A2020042024F}"/>
          </ac:spMkLst>
        </pc:spChg>
        <pc:spChg chg="add mod">
          <ac:chgData name="Naveen Totla" userId="3a0dd7d2-776f-45b5-aa20-bccfea9d8cc6" providerId="ADAL" clId="{784969BC-1849-4389-8469-64DE92DEF2C4}" dt="2022-01-11T13:44:42.063" v="1842" actId="14100"/>
          <ac:spMkLst>
            <pc:docMk/>
            <pc:sldMk cId="1507530551" sldId="8355"/>
            <ac:spMk id="83" creationId="{40F74FDD-00EB-4780-8061-931F11CF9EA1}"/>
          </ac:spMkLst>
        </pc:spChg>
        <pc:spChg chg="add mod">
          <ac:chgData name="Naveen Totla" userId="3a0dd7d2-776f-45b5-aa20-bccfea9d8cc6" providerId="ADAL" clId="{784969BC-1849-4389-8469-64DE92DEF2C4}" dt="2022-01-11T13:42:33.685" v="1772" actId="1076"/>
          <ac:spMkLst>
            <pc:docMk/>
            <pc:sldMk cId="1507530551" sldId="8355"/>
            <ac:spMk id="85" creationId="{FF699119-F7F6-4E91-90B1-0C9A3C809FB1}"/>
          </ac:spMkLst>
        </pc:spChg>
        <pc:spChg chg="add mod">
          <ac:chgData name="Naveen Totla" userId="3a0dd7d2-776f-45b5-aa20-bccfea9d8cc6" providerId="ADAL" clId="{784969BC-1849-4389-8469-64DE92DEF2C4}" dt="2022-01-11T13:43:20.057" v="1807" actId="1076"/>
          <ac:spMkLst>
            <pc:docMk/>
            <pc:sldMk cId="1507530551" sldId="8355"/>
            <ac:spMk id="86" creationId="{F159EE5F-FFA8-403C-900C-04BE3012D537}"/>
          </ac:spMkLst>
        </pc:spChg>
        <pc:spChg chg="add mod">
          <ac:chgData name="Naveen Totla" userId="3a0dd7d2-776f-45b5-aa20-bccfea9d8cc6" providerId="ADAL" clId="{784969BC-1849-4389-8469-64DE92DEF2C4}" dt="2022-01-11T13:43:52.023" v="1836" actId="1076"/>
          <ac:spMkLst>
            <pc:docMk/>
            <pc:sldMk cId="1507530551" sldId="8355"/>
            <ac:spMk id="87" creationId="{5BAA5F27-D96E-4559-BC17-5242EBB416B3}"/>
          </ac:spMkLst>
        </pc:spChg>
        <pc:grpChg chg="del">
          <ac:chgData name="Naveen Totla" userId="3a0dd7d2-776f-45b5-aa20-bccfea9d8cc6" providerId="ADAL" clId="{784969BC-1849-4389-8469-64DE92DEF2C4}" dt="2022-01-11T13:38:03.549" v="1587" actId="478"/>
          <ac:grpSpMkLst>
            <pc:docMk/>
            <pc:sldMk cId="1507530551" sldId="8355"/>
            <ac:grpSpMk id="39" creationId="{6F21C2F9-243E-47AE-96AD-4FDFA9E92A7D}"/>
          </ac:grpSpMkLst>
        </pc:grpChg>
        <pc:cxnChg chg="add mod">
          <ac:chgData name="Naveen Totla" userId="3a0dd7d2-776f-45b5-aa20-bccfea9d8cc6" providerId="ADAL" clId="{784969BC-1849-4389-8469-64DE92DEF2C4}" dt="2022-01-11T13:40:28.309" v="1672" actId="11529"/>
          <ac:cxnSpMkLst>
            <pc:docMk/>
            <pc:sldMk cId="1507530551" sldId="8355"/>
            <ac:cxnSpMk id="7" creationId="{59F5320E-4C3F-4D34-BBE4-B64F3A9FEB71}"/>
          </ac:cxnSpMkLst>
        </pc:cxnChg>
        <pc:cxnChg chg="add mod">
          <ac:chgData name="Naveen Totla" userId="3a0dd7d2-776f-45b5-aa20-bccfea9d8cc6" providerId="ADAL" clId="{784969BC-1849-4389-8469-64DE92DEF2C4}" dt="2022-01-11T13:44:42.063" v="1842" actId="14100"/>
          <ac:cxnSpMkLst>
            <pc:docMk/>
            <pc:sldMk cId="1507530551" sldId="8355"/>
            <ac:cxnSpMk id="9" creationId="{1797EF7F-E497-48C2-8EEB-057DE867FD9D}"/>
          </ac:cxnSpMkLst>
        </pc:cxnChg>
        <pc:cxnChg chg="add mod">
          <ac:chgData name="Naveen Totla" userId="3a0dd7d2-776f-45b5-aa20-bccfea9d8cc6" providerId="ADAL" clId="{784969BC-1849-4389-8469-64DE92DEF2C4}" dt="2022-01-11T13:44:42.063" v="1842" actId="14100"/>
          <ac:cxnSpMkLst>
            <pc:docMk/>
            <pc:sldMk cId="1507530551" sldId="8355"/>
            <ac:cxnSpMk id="84" creationId="{E897477C-F9B4-462F-B657-BB5CDD948CA7}"/>
          </ac:cxnSpMkLst>
        </pc:cxnChg>
      </pc:sldChg>
      <pc:sldChg chg="modSp">
        <pc:chgData name="Naveen Totla" userId="3a0dd7d2-776f-45b5-aa20-bccfea9d8cc6" providerId="ADAL" clId="{784969BC-1849-4389-8469-64DE92DEF2C4}" dt="2022-01-11T12:37:22.296" v="119" actId="20577"/>
        <pc:sldMkLst>
          <pc:docMk/>
          <pc:sldMk cId="2854344274" sldId="8357"/>
        </pc:sldMkLst>
        <pc:spChg chg="mod">
          <ac:chgData name="Naveen Totla" userId="3a0dd7d2-776f-45b5-aa20-bccfea9d8cc6" providerId="ADAL" clId="{784969BC-1849-4389-8469-64DE92DEF2C4}" dt="2022-01-11T12:34:41.661" v="90" actId="20577"/>
          <ac:spMkLst>
            <pc:docMk/>
            <pc:sldMk cId="2854344274" sldId="8357"/>
            <ac:spMk id="2" creationId="{2F269E01-3628-4C88-8773-A0D5DD16DD54}"/>
          </ac:spMkLst>
        </pc:spChg>
        <pc:spChg chg="mod">
          <ac:chgData name="Naveen Totla" userId="3a0dd7d2-776f-45b5-aa20-bccfea9d8cc6" providerId="ADAL" clId="{784969BC-1849-4389-8469-64DE92DEF2C4}" dt="2022-01-11T12:37:22.296" v="119" actId="20577"/>
          <ac:spMkLst>
            <pc:docMk/>
            <pc:sldMk cId="2854344274" sldId="8357"/>
            <ac:spMk id="3" creationId="{C25C57FE-7D0D-47B4-83B0-6638474B4271}"/>
          </ac:spMkLst>
        </pc:spChg>
      </pc:sldChg>
      <pc:sldChg chg="modSp">
        <pc:chgData name="Naveen Totla" userId="3a0dd7d2-776f-45b5-aa20-bccfea9d8cc6" providerId="ADAL" clId="{784969BC-1849-4389-8469-64DE92DEF2C4}" dt="2022-01-11T13:29:19.844" v="829" actId="14734"/>
        <pc:sldMkLst>
          <pc:docMk/>
          <pc:sldMk cId="3692564669" sldId="8358"/>
        </pc:sldMkLst>
        <pc:graphicFrameChg chg="modGraphic">
          <ac:chgData name="Naveen Totla" userId="3a0dd7d2-776f-45b5-aa20-bccfea9d8cc6" providerId="ADAL" clId="{784969BC-1849-4389-8469-64DE92DEF2C4}" dt="2022-01-11T13:29:19.844" v="829" actId="14734"/>
          <ac:graphicFrameMkLst>
            <pc:docMk/>
            <pc:sldMk cId="3692564669" sldId="8358"/>
            <ac:graphicFrameMk id="3" creationId="{ECACE494-BC29-4BB0-9934-C90246DE9986}"/>
          </ac:graphicFrameMkLst>
        </pc:graphicFrameChg>
      </pc:sldChg>
    </pc:docChg>
  </pc:docChgLst>
  <pc:docChgLst>
    <pc:chgData name="Naveen Totla" userId="3a0dd7d2-776f-45b5-aa20-bccfea9d8cc6" providerId="ADAL" clId="{D66CD362-9854-44B4-AF59-58C6E6F1E5C8}"/>
    <pc:docChg chg="custSel addSld modSld sldOrd">
      <pc:chgData name="Naveen Totla" userId="3a0dd7d2-776f-45b5-aa20-bccfea9d8cc6" providerId="ADAL" clId="{D66CD362-9854-44B4-AF59-58C6E6F1E5C8}" dt="2022-01-11T11:40:14.453" v="1861" actId="20577"/>
      <pc:docMkLst>
        <pc:docMk/>
      </pc:docMkLst>
      <pc:sldChg chg="modSp">
        <pc:chgData name="Naveen Totla" userId="3a0dd7d2-776f-45b5-aa20-bccfea9d8cc6" providerId="ADAL" clId="{D66CD362-9854-44B4-AF59-58C6E6F1E5C8}" dt="2022-01-11T07:39:49.190" v="24" actId="20577"/>
        <pc:sldMkLst>
          <pc:docMk/>
          <pc:sldMk cId="54775075" sldId="8351"/>
        </pc:sldMkLst>
        <pc:spChg chg="mod">
          <ac:chgData name="Naveen Totla" userId="3a0dd7d2-776f-45b5-aa20-bccfea9d8cc6" providerId="ADAL" clId="{D66CD362-9854-44B4-AF59-58C6E6F1E5C8}" dt="2022-01-11T07:39:49.190" v="24" actId="20577"/>
          <ac:spMkLst>
            <pc:docMk/>
            <pc:sldMk cId="54775075" sldId="8351"/>
            <ac:spMk id="4" creationId="{23AD31F8-5895-4598-98ED-71B55F65FFF7}"/>
          </ac:spMkLst>
        </pc:spChg>
      </pc:sldChg>
      <pc:sldChg chg="modSp">
        <pc:chgData name="Naveen Totla" userId="3a0dd7d2-776f-45b5-aa20-bccfea9d8cc6" providerId="ADAL" clId="{D66CD362-9854-44B4-AF59-58C6E6F1E5C8}" dt="2022-01-11T07:40:16.563" v="44" actId="20577"/>
        <pc:sldMkLst>
          <pc:docMk/>
          <pc:sldMk cId="2602549779" sldId="8354"/>
        </pc:sldMkLst>
        <pc:spChg chg="mod">
          <ac:chgData name="Naveen Totla" userId="3a0dd7d2-776f-45b5-aa20-bccfea9d8cc6" providerId="ADAL" clId="{D66CD362-9854-44B4-AF59-58C6E6F1E5C8}" dt="2022-01-11T07:40:16.563" v="44" actId="20577"/>
          <ac:spMkLst>
            <pc:docMk/>
            <pc:sldMk cId="2602549779" sldId="8354"/>
            <ac:spMk id="2" creationId="{49D8DB03-7420-4932-A3C2-F5046A9CF669}"/>
          </ac:spMkLst>
        </pc:spChg>
      </pc:sldChg>
      <pc:sldChg chg="addSp delSp modSp">
        <pc:chgData name="Naveen Totla" userId="3a0dd7d2-776f-45b5-aa20-bccfea9d8cc6" providerId="ADAL" clId="{D66CD362-9854-44B4-AF59-58C6E6F1E5C8}" dt="2022-01-11T11:40:14.453" v="1861" actId="20577"/>
        <pc:sldMkLst>
          <pc:docMk/>
          <pc:sldMk cId="1507530551" sldId="8355"/>
        </pc:sldMkLst>
        <pc:spChg chg="mod">
          <ac:chgData name="Naveen Totla" userId="3a0dd7d2-776f-45b5-aa20-bccfea9d8cc6" providerId="ADAL" clId="{D66CD362-9854-44B4-AF59-58C6E6F1E5C8}" dt="2022-01-11T07:41:09.462" v="170" actId="20577"/>
          <ac:spMkLst>
            <pc:docMk/>
            <pc:sldMk cId="1507530551" sldId="8355"/>
            <ac:spMk id="2" creationId="{5FD68362-DCEE-4412-9C84-4932B6A69971}"/>
          </ac:spMkLst>
        </pc:spChg>
        <pc:spChg chg="mod">
          <ac:chgData name="Naveen Totla" userId="3a0dd7d2-776f-45b5-aa20-bccfea9d8cc6" providerId="ADAL" clId="{D66CD362-9854-44B4-AF59-58C6E6F1E5C8}" dt="2022-01-11T10:07:24.451" v="1585" actId="14100"/>
          <ac:spMkLst>
            <pc:docMk/>
            <pc:sldMk cId="1507530551" sldId="8355"/>
            <ac:spMk id="5" creationId="{131B3F63-050F-4CAA-89AB-D51E753B242F}"/>
          </ac:spMkLst>
        </pc:spChg>
        <pc:spChg chg="del mod">
          <ac:chgData name="Naveen Totla" userId="3a0dd7d2-776f-45b5-aa20-bccfea9d8cc6" providerId="ADAL" clId="{D66CD362-9854-44B4-AF59-58C6E6F1E5C8}" dt="2022-01-11T11:36:43.747" v="1749" actId="478"/>
          <ac:spMkLst>
            <pc:docMk/>
            <pc:sldMk cId="1507530551" sldId="8355"/>
            <ac:spMk id="6" creationId="{5CA65DF7-D37E-419D-BDF8-2197DFAD62FF}"/>
          </ac:spMkLst>
        </pc:spChg>
        <pc:spChg chg="del mod">
          <ac:chgData name="Naveen Totla" userId="3a0dd7d2-776f-45b5-aa20-bccfea9d8cc6" providerId="ADAL" clId="{D66CD362-9854-44B4-AF59-58C6E6F1E5C8}" dt="2022-01-11T11:36:43.747" v="1749" actId="478"/>
          <ac:spMkLst>
            <pc:docMk/>
            <pc:sldMk cId="1507530551" sldId="8355"/>
            <ac:spMk id="7" creationId="{40155F4D-A54A-42F7-98B6-3D6125BE31E9}"/>
          </ac:spMkLst>
        </pc:spChg>
        <pc:spChg chg="del mod">
          <ac:chgData name="Naveen Totla" userId="3a0dd7d2-776f-45b5-aa20-bccfea9d8cc6" providerId="ADAL" clId="{D66CD362-9854-44B4-AF59-58C6E6F1E5C8}" dt="2022-01-11T11:36:43.747" v="1749" actId="478"/>
          <ac:spMkLst>
            <pc:docMk/>
            <pc:sldMk cId="1507530551" sldId="8355"/>
            <ac:spMk id="8" creationId="{1BB48D9F-1CDB-402F-B066-97A92ED708F6}"/>
          </ac:spMkLst>
        </pc:spChg>
        <pc:spChg chg="del">
          <ac:chgData name="Naveen Totla" userId="3a0dd7d2-776f-45b5-aa20-bccfea9d8cc6" providerId="ADAL" clId="{D66CD362-9854-44B4-AF59-58C6E6F1E5C8}" dt="2022-01-11T10:06:51.113" v="1578" actId="478"/>
          <ac:spMkLst>
            <pc:docMk/>
            <pc:sldMk cId="1507530551" sldId="8355"/>
            <ac:spMk id="9" creationId="{BBF0C159-6F79-415B-A015-CF37D4845ABF}"/>
          </ac:spMkLst>
        </pc:spChg>
        <pc:spChg chg="del">
          <ac:chgData name="Naveen Totla" userId="3a0dd7d2-776f-45b5-aa20-bccfea9d8cc6" providerId="ADAL" clId="{D66CD362-9854-44B4-AF59-58C6E6F1E5C8}" dt="2022-01-11T10:06:51.113" v="1578" actId="478"/>
          <ac:spMkLst>
            <pc:docMk/>
            <pc:sldMk cId="1507530551" sldId="8355"/>
            <ac:spMk id="10" creationId="{CD221A84-A829-4CFC-A32A-A1849475312C}"/>
          </ac:spMkLst>
        </pc:spChg>
        <pc:spChg chg="del">
          <ac:chgData name="Naveen Totla" userId="3a0dd7d2-776f-45b5-aa20-bccfea9d8cc6" providerId="ADAL" clId="{D66CD362-9854-44B4-AF59-58C6E6F1E5C8}" dt="2022-01-11T10:06:51.113" v="1578" actId="478"/>
          <ac:spMkLst>
            <pc:docMk/>
            <pc:sldMk cId="1507530551" sldId="8355"/>
            <ac:spMk id="11" creationId="{4A9EFC76-4C2E-4E30-91D7-DE86C9A6DE66}"/>
          </ac:spMkLst>
        </pc:spChg>
        <pc:spChg chg="del">
          <ac:chgData name="Naveen Totla" userId="3a0dd7d2-776f-45b5-aa20-bccfea9d8cc6" providerId="ADAL" clId="{D66CD362-9854-44B4-AF59-58C6E6F1E5C8}" dt="2022-01-11T10:06:51.113" v="1578" actId="478"/>
          <ac:spMkLst>
            <pc:docMk/>
            <pc:sldMk cId="1507530551" sldId="8355"/>
            <ac:spMk id="12" creationId="{083EB9B8-5E19-4558-B635-F0916B75AF48}"/>
          </ac:spMkLst>
        </pc:spChg>
        <pc:spChg chg="del">
          <ac:chgData name="Naveen Totla" userId="3a0dd7d2-776f-45b5-aa20-bccfea9d8cc6" providerId="ADAL" clId="{D66CD362-9854-44B4-AF59-58C6E6F1E5C8}" dt="2022-01-11T10:06:51.113" v="1578" actId="478"/>
          <ac:spMkLst>
            <pc:docMk/>
            <pc:sldMk cId="1507530551" sldId="8355"/>
            <ac:spMk id="13" creationId="{D2BC0100-29A4-4613-9366-69789C4C2D78}"/>
          </ac:spMkLst>
        </pc:spChg>
        <pc:spChg chg="del">
          <ac:chgData name="Naveen Totla" userId="3a0dd7d2-776f-45b5-aa20-bccfea9d8cc6" providerId="ADAL" clId="{D66CD362-9854-44B4-AF59-58C6E6F1E5C8}" dt="2022-01-11T10:06:51.113" v="1578" actId="478"/>
          <ac:spMkLst>
            <pc:docMk/>
            <pc:sldMk cId="1507530551" sldId="8355"/>
            <ac:spMk id="14" creationId="{3F76C310-CFBE-42FE-9CD5-D1D7507B1C1E}"/>
          </ac:spMkLst>
        </pc:spChg>
        <pc:spChg chg="del mod">
          <ac:chgData name="Naveen Totla" userId="3a0dd7d2-776f-45b5-aa20-bccfea9d8cc6" providerId="ADAL" clId="{D66CD362-9854-44B4-AF59-58C6E6F1E5C8}" dt="2022-01-11T11:36:43.747" v="1749" actId="478"/>
          <ac:spMkLst>
            <pc:docMk/>
            <pc:sldMk cId="1507530551" sldId="8355"/>
            <ac:spMk id="15" creationId="{CE8B9BD3-F79D-462B-98C4-D4B099A00BD6}"/>
          </ac:spMkLst>
        </pc:spChg>
        <pc:spChg chg="del mod">
          <ac:chgData name="Naveen Totla" userId="3a0dd7d2-776f-45b5-aa20-bccfea9d8cc6" providerId="ADAL" clId="{D66CD362-9854-44B4-AF59-58C6E6F1E5C8}" dt="2022-01-11T11:36:43.747" v="1749" actId="478"/>
          <ac:spMkLst>
            <pc:docMk/>
            <pc:sldMk cId="1507530551" sldId="8355"/>
            <ac:spMk id="16" creationId="{57757011-D6B3-4166-9C39-9DE2103627E1}"/>
          </ac:spMkLst>
        </pc:spChg>
        <pc:spChg chg="mod topLvl">
          <ac:chgData name="Naveen Totla" userId="3a0dd7d2-776f-45b5-aa20-bccfea9d8cc6" providerId="ADAL" clId="{D66CD362-9854-44B4-AF59-58C6E6F1E5C8}" dt="2022-01-11T11:40:05.609" v="1859" actId="165"/>
          <ac:spMkLst>
            <pc:docMk/>
            <pc:sldMk cId="1507530551" sldId="8355"/>
            <ac:spMk id="17" creationId="{1A85D18C-891C-486F-AED4-5907B8059B21}"/>
          </ac:spMkLst>
        </pc:spChg>
        <pc:spChg chg="add mod topLvl">
          <ac:chgData name="Naveen Totla" userId="3a0dd7d2-776f-45b5-aa20-bccfea9d8cc6" providerId="ADAL" clId="{D66CD362-9854-44B4-AF59-58C6E6F1E5C8}" dt="2022-01-11T11:40:05.609" v="1859" actId="165"/>
          <ac:spMkLst>
            <pc:docMk/>
            <pc:sldMk cId="1507530551" sldId="8355"/>
            <ac:spMk id="19" creationId="{586D3D56-6BCC-4B90-8E0F-06B044484285}"/>
          </ac:spMkLst>
        </pc:spChg>
        <pc:spChg chg="add mod topLvl">
          <ac:chgData name="Naveen Totla" userId="3a0dd7d2-776f-45b5-aa20-bccfea9d8cc6" providerId="ADAL" clId="{D66CD362-9854-44B4-AF59-58C6E6F1E5C8}" dt="2022-01-11T11:40:05.609" v="1859" actId="165"/>
          <ac:spMkLst>
            <pc:docMk/>
            <pc:sldMk cId="1507530551" sldId="8355"/>
            <ac:spMk id="20" creationId="{2AB26688-78F6-4554-8CE4-D4C47866AF58}"/>
          </ac:spMkLst>
        </pc:spChg>
        <pc:spChg chg="add mod topLvl">
          <ac:chgData name="Naveen Totla" userId="3a0dd7d2-776f-45b5-aa20-bccfea9d8cc6" providerId="ADAL" clId="{D66CD362-9854-44B4-AF59-58C6E6F1E5C8}" dt="2022-01-11T11:40:05.609" v="1859" actId="165"/>
          <ac:spMkLst>
            <pc:docMk/>
            <pc:sldMk cId="1507530551" sldId="8355"/>
            <ac:spMk id="21" creationId="{C5AD4726-D823-4F6E-80B1-BEB0666F4352}"/>
          </ac:spMkLst>
        </pc:spChg>
        <pc:spChg chg="add mod topLvl">
          <ac:chgData name="Naveen Totla" userId="3a0dd7d2-776f-45b5-aa20-bccfea9d8cc6" providerId="ADAL" clId="{D66CD362-9854-44B4-AF59-58C6E6F1E5C8}" dt="2022-01-11T11:40:05.609" v="1859" actId="165"/>
          <ac:spMkLst>
            <pc:docMk/>
            <pc:sldMk cId="1507530551" sldId="8355"/>
            <ac:spMk id="22" creationId="{B7F6BC71-EB12-4B63-8811-46AEF12CC33A}"/>
          </ac:spMkLst>
        </pc:spChg>
        <pc:spChg chg="add mod topLvl">
          <ac:chgData name="Naveen Totla" userId="3a0dd7d2-776f-45b5-aa20-bccfea9d8cc6" providerId="ADAL" clId="{D66CD362-9854-44B4-AF59-58C6E6F1E5C8}" dt="2022-01-11T11:40:05.609" v="1859" actId="165"/>
          <ac:spMkLst>
            <pc:docMk/>
            <pc:sldMk cId="1507530551" sldId="8355"/>
            <ac:spMk id="23" creationId="{D9676145-AB27-41B7-941A-0785F273866B}"/>
          </ac:spMkLst>
        </pc:spChg>
        <pc:spChg chg="add mod topLvl">
          <ac:chgData name="Naveen Totla" userId="3a0dd7d2-776f-45b5-aa20-bccfea9d8cc6" providerId="ADAL" clId="{D66CD362-9854-44B4-AF59-58C6E6F1E5C8}" dt="2022-01-11T11:40:05.609" v="1859" actId="165"/>
          <ac:spMkLst>
            <pc:docMk/>
            <pc:sldMk cId="1507530551" sldId="8355"/>
            <ac:spMk id="24" creationId="{171ACBC4-07EE-4CE8-97E4-07AAAED60E76}"/>
          </ac:spMkLst>
        </pc:spChg>
        <pc:spChg chg="add mod topLvl">
          <ac:chgData name="Naveen Totla" userId="3a0dd7d2-776f-45b5-aa20-bccfea9d8cc6" providerId="ADAL" clId="{D66CD362-9854-44B4-AF59-58C6E6F1E5C8}" dt="2022-01-11T11:40:05.609" v="1859" actId="165"/>
          <ac:spMkLst>
            <pc:docMk/>
            <pc:sldMk cId="1507530551" sldId="8355"/>
            <ac:spMk id="25" creationId="{86596952-857F-4DE6-99A9-0793BE708882}"/>
          </ac:spMkLst>
        </pc:spChg>
        <pc:spChg chg="add mod topLvl">
          <ac:chgData name="Naveen Totla" userId="3a0dd7d2-776f-45b5-aa20-bccfea9d8cc6" providerId="ADAL" clId="{D66CD362-9854-44B4-AF59-58C6E6F1E5C8}" dt="2022-01-11T11:40:05.609" v="1859" actId="165"/>
          <ac:spMkLst>
            <pc:docMk/>
            <pc:sldMk cId="1507530551" sldId="8355"/>
            <ac:spMk id="26" creationId="{D03297B5-B486-489C-8DB9-F68C61B26E9F}"/>
          </ac:spMkLst>
        </pc:spChg>
        <pc:spChg chg="add del">
          <ac:chgData name="Naveen Totla" userId="3a0dd7d2-776f-45b5-aa20-bccfea9d8cc6" providerId="ADAL" clId="{D66CD362-9854-44B4-AF59-58C6E6F1E5C8}" dt="2022-01-11T11:36:04.426" v="1722"/>
          <ac:spMkLst>
            <pc:docMk/>
            <pc:sldMk cId="1507530551" sldId="8355"/>
            <ac:spMk id="27" creationId="{79C3CDE5-72A6-4131-8318-A613C908C870}"/>
          </ac:spMkLst>
        </pc:spChg>
        <pc:spChg chg="add mod topLvl">
          <ac:chgData name="Naveen Totla" userId="3a0dd7d2-776f-45b5-aa20-bccfea9d8cc6" providerId="ADAL" clId="{D66CD362-9854-44B4-AF59-58C6E6F1E5C8}" dt="2022-01-11T11:40:05.609" v="1859" actId="165"/>
          <ac:spMkLst>
            <pc:docMk/>
            <pc:sldMk cId="1507530551" sldId="8355"/>
            <ac:spMk id="28" creationId="{3AAA1BA8-A86D-45D8-BA18-49BBB970008A}"/>
          </ac:spMkLst>
        </pc:spChg>
        <pc:spChg chg="add mod topLvl">
          <ac:chgData name="Naveen Totla" userId="3a0dd7d2-776f-45b5-aa20-bccfea9d8cc6" providerId="ADAL" clId="{D66CD362-9854-44B4-AF59-58C6E6F1E5C8}" dt="2022-01-11T11:40:05.609" v="1859" actId="165"/>
          <ac:spMkLst>
            <pc:docMk/>
            <pc:sldMk cId="1507530551" sldId="8355"/>
            <ac:spMk id="29" creationId="{54FDCBC6-E7AE-472E-9091-E519721E3D24}"/>
          </ac:spMkLst>
        </pc:spChg>
        <pc:spChg chg="add mod topLvl">
          <ac:chgData name="Naveen Totla" userId="3a0dd7d2-776f-45b5-aa20-bccfea9d8cc6" providerId="ADAL" clId="{D66CD362-9854-44B4-AF59-58C6E6F1E5C8}" dt="2022-01-11T11:40:05.609" v="1859" actId="165"/>
          <ac:spMkLst>
            <pc:docMk/>
            <pc:sldMk cId="1507530551" sldId="8355"/>
            <ac:spMk id="30" creationId="{16C9C3DC-C4FB-4BD4-8DAE-81FC5B61B914}"/>
          </ac:spMkLst>
        </pc:spChg>
        <pc:spChg chg="add mod topLvl">
          <ac:chgData name="Naveen Totla" userId="3a0dd7d2-776f-45b5-aa20-bccfea9d8cc6" providerId="ADAL" clId="{D66CD362-9854-44B4-AF59-58C6E6F1E5C8}" dt="2022-01-11T11:40:05.609" v="1859" actId="165"/>
          <ac:spMkLst>
            <pc:docMk/>
            <pc:sldMk cId="1507530551" sldId="8355"/>
            <ac:spMk id="31" creationId="{85CB73D5-3ADF-4D90-9C8B-CBCD5759EA17}"/>
          </ac:spMkLst>
        </pc:spChg>
        <pc:spChg chg="add mod topLvl">
          <ac:chgData name="Naveen Totla" userId="3a0dd7d2-776f-45b5-aa20-bccfea9d8cc6" providerId="ADAL" clId="{D66CD362-9854-44B4-AF59-58C6E6F1E5C8}" dt="2022-01-11T11:40:05.609" v="1859" actId="165"/>
          <ac:spMkLst>
            <pc:docMk/>
            <pc:sldMk cId="1507530551" sldId="8355"/>
            <ac:spMk id="32" creationId="{808C9C81-D861-4EA2-814F-D3328F2CF697}"/>
          </ac:spMkLst>
        </pc:spChg>
        <pc:spChg chg="add mod topLvl">
          <ac:chgData name="Naveen Totla" userId="3a0dd7d2-776f-45b5-aa20-bccfea9d8cc6" providerId="ADAL" clId="{D66CD362-9854-44B4-AF59-58C6E6F1E5C8}" dt="2022-01-11T11:40:05.609" v="1859" actId="165"/>
          <ac:spMkLst>
            <pc:docMk/>
            <pc:sldMk cId="1507530551" sldId="8355"/>
            <ac:spMk id="33" creationId="{7B05A792-D4D0-4478-9124-CF9223672EB6}"/>
          </ac:spMkLst>
        </pc:spChg>
        <pc:spChg chg="add mod topLvl">
          <ac:chgData name="Naveen Totla" userId="3a0dd7d2-776f-45b5-aa20-bccfea9d8cc6" providerId="ADAL" clId="{D66CD362-9854-44B4-AF59-58C6E6F1E5C8}" dt="2022-01-11T11:40:05.609" v="1859" actId="165"/>
          <ac:spMkLst>
            <pc:docMk/>
            <pc:sldMk cId="1507530551" sldId="8355"/>
            <ac:spMk id="34" creationId="{B58C20D5-F461-4A13-AEBA-87DF5B0E031C}"/>
          </ac:spMkLst>
        </pc:spChg>
        <pc:spChg chg="add mod topLvl">
          <ac:chgData name="Naveen Totla" userId="3a0dd7d2-776f-45b5-aa20-bccfea9d8cc6" providerId="ADAL" clId="{D66CD362-9854-44B4-AF59-58C6E6F1E5C8}" dt="2022-01-11T11:40:05.609" v="1859" actId="165"/>
          <ac:spMkLst>
            <pc:docMk/>
            <pc:sldMk cId="1507530551" sldId="8355"/>
            <ac:spMk id="35" creationId="{2DF8AB0C-0E0E-44DD-8B3B-C6071C939720}"/>
          </ac:spMkLst>
        </pc:spChg>
        <pc:spChg chg="add mod topLvl">
          <ac:chgData name="Naveen Totla" userId="3a0dd7d2-776f-45b5-aa20-bccfea9d8cc6" providerId="ADAL" clId="{D66CD362-9854-44B4-AF59-58C6E6F1E5C8}" dt="2022-01-11T11:40:05.609" v="1859" actId="165"/>
          <ac:spMkLst>
            <pc:docMk/>
            <pc:sldMk cId="1507530551" sldId="8355"/>
            <ac:spMk id="36" creationId="{A53FC6A5-5F0B-4E43-A4DD-C1F5461F81F6}"/>
          </ac:spMkLst>
        </pc:spChg>
        <pc:spChg chg="add mod topLvl">
          <ac:chgData name="Naveen Totla" userId="3a0dd7d2-776f-45b5-aa20-bccfea9d8cc6" providerId="ADAL" clId="{D66CD362-9854-44B4-AF59-58C6E6F1E5C8}" dt="2022-01-11T11:40:05.609" v="1859" actId="165"/>
          <ac:spMkLst>
            <pc:docMk/>
            <pc:sldMk cId="1507530551" sldId="8355"/>
            <ac:spMk id="37" creationId="{F5876DDE-BA22-44B3-A0CC-FAA90ECA5EBB}"/>
          </ac:spMkLst>
        </pc:spChg>
        <pc:spChg chg="mod">
          <ac:chgData name="Naveen Totla" userId="3a0dd7d2-776f-45b5-aa20-bccfea9d8cc6" providerId="ADAL" clId="{D66CD362-9854-44B4-AF59-58C6E6F1E5C8}" dt="2022-01-11T11:40:14.453" v="1861" actId="20577"/>
          <ac:spMkLst>
            <pc:docMk/>
            <pc:sldMk cId="1507530551" sldId="8355"/>
            <ac:spMk id="41" creationId="{ACE40335-8559-43DA-A5B1-2F7360E542E4}"/>
          </ac:spMkLst>
        </pc:spChg>
        <pc:grpChg chg="add del mod">
          <ac:chgData name="Naveen Totla" userId="3a0dd7d2-776f-45b5-aa20-bccfea9d8cc6" providerId="ADAL" clId="{D66CD362-9854-44B4-AF59-58C6E6F1E5C8}" dt="2022-01-11T11:40:05.609" v="1859" actId="165"/>
          <ac:grpSpMkLst>
            <pc:docMk/>
            <pc:sldMk cId="1507530551" sldId="8355"/>
            <ac:grpSpMk id="38" creationId="{F1BEF6A3-901E-46A0-BB1F-6E5ABFCEDB9B}"/>
          </ac:grpSpMkLst>
        </pc:grpChg>
        <pc:grpChg chg="add mod">
          <ac:chgData name="Naveen Totla" userId="3a0dd7d2-776f-45b5-aa20-bccfea9d8cc6" providerId="ADAL" clId="{D66CD362-9854-44B4-AF59-58C6E6F1E5C8}" dt="2022-01-11T11:39:19.288" v="1851" actId="1076"/>
          <ac:grpSpMkLst>
            <pc:docMk/>
            <pc:sldMk cId="1507530551" sldId="8355"/>
            <ac:grpSpMk id="39" creationId="{6F21C2F9-243E-47AE-96AD-4FDFA9E92A7D}"/>
          </ac:grpSpMkLst>
        </pc:grpChg>
      </pc:sldChg>
      <pc:sldChg chg="ord">
        <pc:chgData name="Naveen Totla" userId="3a0dd7d2-776f-45b5-aa20-bccfea9d8cc6" providerId="ADAL" clId="{D66CD362-9854-44B4-AF59-58C6E6F1E5C8}" dt="2022-01-11T07:39:55.423" v="25"/>
        <pc:sldMkLst>
          <pc:docMk/>
          <pc:sldMk cId="2854344274" sldId="8357"/>
        </pc:sldMkLst>
      </pc:sldChg>
      <pc:sldChg chg="ord">
        <pc:chgData name="Naveen Totla" userId="3a0dd7d2-776f-45b5-aa20-bccfea9d8cc6" providerId="ADAL" clId="{D66CD362-9854-44B4-AF59-58C6E6F1E5C8}" dt="2022-01-11T07:39:57.155" v="26"/>
        <pc:sldMkLst>
          <pc:docMk/>
          <pc:sldMk cId="3692564669" sldId="8358"/>
        </pc:sldMkLst>
      </pc:sldChg>
      <pc:sldChg chg="addSp delSp modSp add">
        <pc:chgData name="Naveen Totla" userId="3a0dd7d2-776f-45b5-aa20-bccfea9d8cc6" providerId="ADAL" clId="{D66CD362-9854-44B4-AF59-58C6E6F1E5C8}" dt="2022-01-11T09:07:01.766" v="1577" actId="404"/>
        <pc:sldMkLst>
          <pc:docMk/>
          <pc:sldMk cId="1284257340" sldId="8359"/>
        </pc:sldMkLst>
        <pc:spChg chg="mod">
          <ac:chgData name="Naveen Totla" userId="3a0dd7d2-776f-45b5-aa20-bccfea9d8cc6" providerId="ADAL" clId="{D66CD362-9854-44B4-AF59-58C6E6F1E5C8}" dt="2022-01-11T07:40:58.176" v="156" actId="20577"/>
          <ac:spMkLst>
            <pc:docMk/>
            <pc:sldMk cId="1284257340" sldId="8359"/>
            <ac:spMk id="2" creationId="{5FD68362-DCEE-4412-9C84-4932B6A69971}"/>
          </ac:spMkLst>
        </pc:spChg>
        <pc:spChg chg="del">
          <ac:chgData name="Naveen Totla" userId="3a0dd7d2-776f-45b5-aa20-bccfea9d8cc6" providerId="ADAL" clId="{D66CD362-9854-44B4-AF59-58C6E6F1E5C8}" dt="2022-01-11T08:51:44.278" v="171" actId="478"/>
          <ac:spMkLst>
            <pc:docMk/>
            <pc:sldMk cId="1284257340" sldId="8359"/>
            <ac:spMk id="3" creationId="{3AFF3309-1B47-4ADD-A93C-83C4646F57FE}"/>
          </ac:spMkLst>
        </pc:spChg>
        <pc:spChg chg="del">
          <ac:chgData name="Naveen Totla" userId="3a0dd7d2-776f-45b5-aa20-bccfea9d8cc6" providerId="ADAL" clId="{D66CD362-9854-44B4-AF59-58C6E6F1E5C8}" dt="2022-01-11T08:51:44.278" v="171" actId="478"/>
          <ac:spMkLst>
            <pc:docMk/>
            <pc:sldMk cId="1284257340" sldId="8359"/>
            <ac:spMk id="4" creationId="{B28B4F4C-4058-4560-84A5-E13D16277DF7}"/>
          </ac:spMkLst>
        </pc:spChg>
        <pc:spChg chg="del">
          <ac:chgData name="Naveen Totla" userId="3a0dd7d2-776f-45b5-aa20-bccfea9d8cc6" providerId="ADAL" clId="{D66CD362-9854-44B4-AF59-58C6E6F1E5C8}" dt="2022-01-11T08:51:44.278" v="171" actId="478"/>
          <ac:spMkLst>
            <pc:docMk/>
            <pc:sldMk cId="1284257340" sldId="8359"/>
            <ac:spMk id="5" creationId="{131B3F63-050F-4CAA-89AB-D51E753B242F}"/>
          </ac:spMkLst>
        </pc:spChg>
        <pc:spChg chg="del">
          <ac:chgData name="Naveen Totla" userId="3a0dd7d2-776f-45b5-aa20-bccfea9d8cc6" providerId="ADAL" clId="{D66CD362-9854-44B4-AF59-58C6E6F1E5C8}" dt="2022-01-11T08:51:44.278" v="171" actId="478"/>
          <ac:spMkLst>
            <pc:docMk/>
            <pc:sldMk cId="1284257340" sldId="8359"/>
            <ac:spMk id="6" creationId="{5CA65DF7-D37E-419D-BDF8-2197DFAD62FF}"/>
          </ac:spMkLst>
        </pc:spChg>
        <pc:spChg chg="del">
          <ac:chgData name="Naveen Totla" userId="3a0dd7d2-776f-45b5-aa20-bccfea9d8cc6" providerId="ADAL" clId="{D66CD362-9854-44B4-AF59-58C6E6F1E5C8}" dt="2022-01-11T08:51:44.278" v="171" actId="478"/>
          <ac:spMkLst>
            <pc:docMk/>
            <pc:sldMk cId="1284257340" sldId="8359"/>
            <ac:spMk id="7" creationId="{40155F4D-A54A-42F7-98B6-3D6125BE31E9}"/>
          </ac:spMkLst>
        </pc:spChg>
        <pc:spChg chg="del">
          <ac:chgData name="Naveen Totla" userId="3a0dd7d2-776f-45b5-aa20-bccfea9d8cc6" providerId="ADAL" clId="{D66CD362-9854-44B4-AF59-58C6E6F1E5C8}" dt="2022-01-11T08:51:44.278" v="171" actId="478"/>
          <ac:spMkLst>
            <pc:docMk/>
            <pc:sldMk cId="1284257340" sldId="8359"/>
            <ac:spMk id="8" creationId="{1BB48D9F-1CDB-402F-B066-97A92ED708F6}"/>
          </ac:spMkLst>
        </pc:spChg>
        <pc:spChg chg="del">
          <ac:chgData name="Naveen Totla" userId="3a0dd7d2-776f-45b5-aa20-bccfea9d8cc6" providerId="ADAL" clId="{D66CD362-9854-44B4-AF59-58C6E6F1E5C8}" dt="2022-01-11T08:51:44.278" v="171" actId="478"/>
          <ac:spMkLst>
            <pc:docMk/>
            <pc:sldMk cId="1284257340" sldId="8359"/>
            <ac:spMk id="9" creationId="{BBF0C159-6F79-415B-A015-CF37D4845ABF}"/>
          </ac:spMkLst>
        </pc:spChg>
        <pc:spChg chg="del">
          <ac:chgData name="Naveen Totla" userId="3a0dd7d2-776f-45b5-aa20-bccfea9d8cc6" providerId="ADAL" clId="{D66CD362-9854-44B4-AF59-58C6E6F1E5C8}" dt="2022-01-11T08:51:44.278" v="171" actId="478"/>
          <ac:spMkLst>
            <pc:docMk/>
            <pc:sldMk cId="1284257340" sldId="8359"/>
            <ac:spMk id="10" creationId="{CD221A84-A829-4CFC-A32A-A1849475312C}"/>
          </ac:spMkLst>
        </pc:spChg>
        <pc:spChg chg="del">
          <ac:chgData name="Naveen Totla" userId="3a0dd7d2-776f-45b5-aa20-bccfea9d8cc6" providerId="ADAL" clId="{D66CD362-9854-44B4-AF59-58C6E6F1E5C8}" dt="2022-01-11T08:51:44.278" v="171" actId="478"/>
          <ac:spMkLst>
            <pc:docMk/>
            <pc:sldMk cId="1284257340" sldId="8359"/>
            <ac:spMk id="11" creationId="{4A9EFC76-4C2E-4E30-91D7-DE86C9A6DE66}"/>
          </ac:spMkLst>
        </pc:spChg>
        <pc:spChg chg="del">
          <ac:chgData name="Naveen Totla" userId="3a0dd7d2-776f-45b5-aa20-bccfea9d8cc6" providerId="ADAL" clId="{D66CD362-9854-44B4-AF59-58C6E6F1E5C8}" dt="2022-01-11T08:51:44.278" v="171" actId="478"/>
          <ac:spMkLst>
            <pc:docMk/>
            <pc:sldMk cId="1284257340" sldId="8359"/>
            <ac:spMk id="12" creationId="{083EB9B8-5E19-4558-B635-F0916B75AF48}"/>
          </ac:spMkLst>
        </pc:spChg>
        <pc:spChg chg="del">
          <ac:chgData name="Naveen Totla" userId="3a0dd7d2-776f-45b5-aa20-bccfea9d8cc6" providerId="ADAL" clId="{D66CD362-9854-44B4-AF59-58C6E6F1E5C8}" dt="2022-01-11T08:51:44.278" v="171" actId="478"/>
          <ac:spMkLst>
            <pc:docMk/>
            <pc:sldMk cId="1284257340" sldId="8359"/>
            <ac:spMk id="13" creationId="{D2BC0100-29A4-4613-9366-69789C4C2D78}"/>
          </ac:spMkLst>
        </pc:spChg>
        <pc:spChg chg="del">
          <ac:chgData name="Naveen Totla" userId="3a0dd7d2-776f-45b5-aa20-bccfea9d8cc6" providerId="ADAL" clId="{D66CD362-9854-44B4-AF59-58C6E6F1E5C8}" dt="2022-01-11T08:51:44.278" v="171" actId="478"/>
          <ac:spMkLst>
            <pc:docMk/>
            <pc:sldMk cId="1284257340" sldId="8359"/>
            <ac:spMk id="14" creationId="{3F76C310-CFBE-42FE-9CD5-D1D7507B1C1E}"/>
          </ac:spMkLst>
        </pc:spChg>
        <pc:spChg chg="del">
          <ac:chgData name="Naveen Totla" userId="3a0dd7d2-776f-45b5-aa20-bccfea9d8cc6" providerId="ADAL" clId="{D66CD362-9854-44B4-AF59-58C6E6F1E5C8}" dt="2022-01-11T08:51:44.278" v="171" actId="478"/>
          <ac:spMkLst>
            <pc:docMk/>
            <pc:sldMk cId="1284257340" sldId="8359"/>
            <ac:spMk id="15" creationId="{CE8B9BD3-F79D-462B-98C4-D4B099A00BD6}"/>
          </ac:spMkLst>
        </pc:spChg>
        <pc:spChg chg="del">
          <ac:chgData name="Naveen Totla" userId="3a0dd7d2-776f-45b5-aa20-bccfea9d8cc6" providerId="ADAL" clId="{D66CD362-9854-44B4-AF59-58C6E6F1E5C8}" dt="2022-01-11T08:51:44.278" v="171" actId="478"/>
          <ac:spMkLst>
            <pc:docMk/>
            <pc:sldMk cId="1284257340" sldId="8359"/>
            <ac:spMk id="16" creationId="{57757011-D6B3-4166-9C39-9DE2103627E1}"/>
          </ac:spMkLst>
        </pc:spChg>
        <pc:spChg chg="del">
          <ac:chgData name="Naveen Totla" userId="3a0dd7d2-776f-45b5-aa20-bccfea9d8cc6" providerId="ADAL" clId="{D66CD362-9854-44B4-AF59-58C6E6F1E5C8}" dt="2022-01-11T08:51:44.278" v="171" actId="478"/>
          <ac:spMkLst>
            <pc:docMk/>
            <pc:sldMk cId="1284257340" sldId="8359"/>
            <ac:spMk id="17" creationId="{1A85D18C-891C-486F-AED4-5907B8059B21}"/>
          </ac:spMkLst>
        </pc:spChg>
        <pc:spChg chg="del">
          <ac:chgData name="Naveen Totla" userId="3a0dd7d2-776f-45b5-aa20-bccfea9d8cc6" providerId="ADAL" clId="{D66CD362-9854-44B4-AF59-58C6E6F1E5C8}" dt="2022-01-11T08:51:44.278" v="171" actId="478"/>
          <ac:spMkLst>
            <pc:docMk/>
            <pc:sldMk cId="1284257340" sldId="8359"/>
            <ac:spMk id="18" creationId="{17A977E6-DE48-4901-8BA2-22008D180BD6}"/>
          </ac:spMkLst>
        </pc:spChg>
        <pc:spChg chg="add mod">
          <ac:chgData name="Naveen Totla" userId="3a0dd7d2-776f-45b5-aa20-bccfea9d8cc6" providerId="ADAL" clId="{D66CD362-9854-44B4-AF59-58C6E6F1E5C8}" dt="2022-01-11T08:58:35.864" v="498" actId="1076"/>
          <ac:spMkLst>
            <pc:docMk/>
            <pc:sldMk cId="1284257340" sldId="8359"/>
            <ac:spMk id="19" creationId="{AFBB87AA-8EC1-40AD-B888-99BC3F5C5E74}"/>
          </ac:spMkLst>
        </pc:spChg>
        <pc:spChg chg="add mod">
          <ac:chgData name="Naveen Totla" userId="3a0dd7d2-776f-45b5-aa20-bccfea9d8cc6" providerId="ADAL" clId="{D66CD362-9854-44B4-AF59-58C6E6F1E5C8}" dt="2022-01-11T08:59:53.431" v="537" actId="14100"/>
          <ac:spMkLst>
            <pc:docMk/>
            <pc:sldMk cId="1284257340" sldId="8359"/>
            <ac:spMk id="20" creationId="{4DB19CDF-54B5-4981-A0BD-A81E0D282DCE}"/>
          </ac:spMkLst>
        </pc:spChg>
        <pc:spChg chg="add mod">
          <ac:chgData name="Naveen Totla" userId="3a0dd7d2-776f-45b5-aa20-bccfea9d8cc6" providerId="ADAL" clId="{D66CD362-9854-44B4-AF59-58C6E6F1E5C8}" dt="2022-01-11T08:57:22.446" v="487" actId="242"/>
          <ac:spMkLst>
            <pc:docMk/>
            <pc:sldMk cId="1284257340" sldId="8359"/>
            <ac:spMk id="21" creationId="{4AD2C010-C5F6-44F1-9919-41B6D83DD4F7}"/>
          </ac:spMkLst>
        </pc:spChg>
        <pc:spChg chg="add mod">
          <ac:chgData name="Naveen Totla" userId="3a0dd7d2-776f-45b5-aa20-bccfea9d8cc6" providerId="ADAL" clId="{D66CD362-9854-44B4-AF59-58C6E6F1E5C8}" dt="2022-01-11T08:58:06.585" v="492" actId="14100"/>
          <ac:spMkLst>
            <pc:docMk/>
            <pc:sldMk cId="1284257340" sldId="8359"/>
            <ac:spMk id="22" creationId="{DD53F09B-2D4E-497E-BDB6-A4CA654612FA}"/>
          </ac:spMkLst>
        </pc:spChg>
        <pc:spChg chg="add mod">
          <ac:chgData name="Naveen Totla" userId="3a0dd7d2-776f-45b5-aa20-bccfea9d8cc6" providerId="ADAL" clId="{D66CD362-9854-44B4-AF59-58C6E6F1E5C8}" dt="2022-01-11T08:57:25.500" v="488" actId="1076"/>
          <ac:spMkLst>
            <pc:docMk/>
            <pc:sldMk cId="1284257340" sldId="8359"/>
            <ac:spMk id="23" creationId="{1730F18D-FC5F-4B66-A475-1FE0E63365B5}"/>
          </ac:spMkLst>
        </pc:spChg>
        <pc:spChg chg="add mod">
          <ac:chgData name="Naveen Totla" userId="3a0dd7d2-776f-45b5-aa20-bccfea9d8cc6" providerId="ADAL" clId="{D66CD362-9854-44B4-AF59-58C6E6F1E5C8}" dt="2022-01-11T08:55:35.490" v="340" actId="122"/>
          <ac:spMkLst>
            <pc:docMk/>
            <pc:sldMk cId="1284257340" sldId="8359"/>
            <ac:spMk id="27" creationId="{85F8EE1B-84FD-481E-8BC9-43705ED8AC9E}"/>
          </ac:spMkLst>
        </pc:spChg>
        <pc:spChg chg="add mod">
          <ac:chgData name="Naveen Totla" userId="3a0dd7d2-776f-45b5-aa20-bccfea9d8cc6" providerId="ADAL" clId="{D66CD362-9854-44B4-AF59-58C6E6F1E5C8}" dt="2022-01-11T08:57:31.161" v="490" actId="1076"/>
          <ac:spMkLst>
            <pc:docMk/>
            <pc:sldMk cId="1284257340" sldId="8359"/>
            <ac:spMk id="28" creationId="{12D743AE-90D7-493C-8863-F79B77001266}"/>
          </ac:spMkLst>
        </pc:spChg>
        <pc:spChg chg="add mod">
          <ac:chgData name="Naveen Totla" userId="3a0dd7d2-776f-45b5-aa20-bccfea9d8cc6" providerId="ADAL" clId="{D66CD362-9854-44B4-AF59-58C6E6F1E5C8}" dt="2022-01-11T08:56:19.867" v="379" actId="20577"/>
          <ac:spMkLst>
            <pc:docMk/>
            <pc:sldMk cId="1284257340" sldId="8359"/>
            <ac:spMk id="29" creationId="{88D16B83-AAFB-4F50-A868-3D4A1B318D60}"/>
          </ac:spMkLst>
        </pc:spChg>
        <pc:spChg chg="add mod">
          <ac:chgData name="Naveen Totla" userId="3a0dd7d2-776f-45b5-aa20-bccfea9d8cc6" providerId="ADAL" clId="{D66CD362-9854-44B4-AF59-58C6E6F1E5C8}" dt="2022-01-11T08:57:53.902" v="491" actId="207"/>
          <ac:spMkLst>
            <pc:docMk/>
            <pc:sldMk cId="1284257340" sldId="8359"/>
            <ac:spMk id="30" creationId="{D84A3B69-0CE3-4D35-B8C4-D1894B377A79}"/>
          </ac:spMkLst>
        </pc:spChg>
        <pc:spChg chg="add mod">
          <ac:chgData name="Naveen Totla" userId="3a0dd7d2-776f-45b5-aa20-bccfea9d8cc6" providerId="ADAL" clId="{D66CD362-9854-44B4-AF59-58C6E6F1E5C8}" dt="2022-01-11T08:58:21.750" v="494" actId="11529"/>
          <ac:spMkLst>
            <pc:docMk/>
            <pc:sldMk cId="1284257340" sldId="8359"/>
            <ac:spMk id="31" creationId="{E89642F9-095A-410C-9DF4-410F37E5C816}"/>
          </ac:spMkLst>
        </pc:spChg>
        <pc:spChg chg="add mod">
          <ac:chgData name="Naveen Totla" userId="3a0dd7d2-776f-45b5-aa20-bccfea9d8cc6" providerId="ADAL" clId="{D66CD362-9854-44B4-AF59-58C6E6F1E5C8}" dt="2022-01-11T08:58:25.526" v="496" actId="1076"/>
          <ac:spMkLst>
            <pc:docMk/>
            <pc:sldMk cId="1284257340" sldId="8359"/>
            <ac:spMk id="32" creationId="{2795379E-F276-40A5-BA18-FFF2F61DF5C2}"/>
          </ac:spMkLst>
        </pc:spChg>
        <pc:spChg chg="add mod">
          <ac:chgData name="Naveen Totla" userId="3a0dd7d2-776f-45b5-aa20-bccfea9d8cc6" providerId="ADAL" clId="{D66CD362-9854-44B4-AF59-58C6E6F1E5C8}" dt="2022-01-11T08:59:41.554" v="535" actId="20577"/>
          <ac:spMkLst>
            <pc:docMk/>
            <pc:sldMk cId="1284257340" sldId="8359"/>
            <ac:spMk id="36" creationId="{3D322BF9-9E81-4982-BBA8-7909F0A67A7C}"/>
          </ac:spMkLst>
        </pc:spChg>
        <pc:spChg chg="add mod">
          <ac:chgData name="Naveen Totla" userId="3a0dd7d2-776f-45b5-aa20-bccfea9d8cc6" providerId="ADAL" clId="{D66CD362-9854-44B4-AF59-58C6E6F1E5C8}" dt="2022-01-11T08:59:48.106" v="536" actId="1076"/>
          <ac:spMkLst>
            <pc:docMk/>
            <pc:sldMk cId="1284257340" sldId="8359"/>
            <ac:spMk id="37" creationId="{03607FF3-6F73-4DFF-9CBE-6A689ED284B8}"/>
          </ac:spMkLst>
        </pc:spChg>
        <pc:spChg chg="add mod">
          <ac:chgData name="Naveen Totla" userId="3a0dd7d2-776f-45b5-aa20-bccfea9d8cc6" providerId="ADAL" clId="{D66CD362-9854-44B4-AF59-58C6E6F1E5C8}" dt="2022-01-11T09:00:15.836" v="558" actId="1076"/>
          <ac:spMkLst>
            <pc:docMk/>
            <pc:sldMk cId="1284257340" sldId="8359"/>
            <ac:spMk id="38" creationId="{83BFB071-B661-43D3-B389-12B4067711C9}"/>
          </ac:spMkLst>
        </pc:spChg>
        <pc:spChg chg="add mod">
          <ac:chgData name="Naveen Totla" userId="3a0dd7d2-776f-45b5-aa20-bccfea9d8cc6" providerId="ADAL" clId="{D66CD362-9854-44B4-AF59-58C6E6F1E5C8}" dt="2022-01-11T09:00:17.986" v="559" actId="1076"/>
          <ac:spMkLst>
            <pc:docMk/>
            <pc:sldMk cId="1284257340" sldId="8359"/>
            <ac:spMk id="39" creationId="{85EBD91C-B25D-4EB5-B170-4B1445BDA4E0}"/>
          </ac:spMkLst>
        </pc:spChg>
        <pc:spChg chg="add mod">
          <ac:chgData name="Naveen Totla" userId="3a0dd7d2-776f-45b5-aa20-bccfea9d8cc6" providerId="ADAL" clId="{D66CD362-9854-44B4-AF59-58C6E6F1E5C8}" dt="2022-01-11T09:00:59.974" v="566" actId="13822"/>
          <ac:spMkLst>
            <pc:docMk/>
            <pc:sldMk cId="1284257340" sldId="8359"/>
            <ac:spMk id="45" creationId="{5598E6F5-266D-418B-8D38-FF548B5A82D9}"/>
          </ac:spMkLst>
        </pc:spChg>
        <pc:spChg chg="add mod">
          <ac:chgData name="Naveen Totla" userId="3a0dd7d2-776f-45b5-aa20-bccfea9d8cc6" providerId="ADAL" clId="{D66CD362-9854-44B4-AF59-58C6E6F1E5C8}" dt="2022-01-11T09:01:06.242" v="568" actId="1076"/>
          <ac:spMkLst>
            <pc:docMk/>
            <pc:sldMk cId="1284257340" sldId="8359"/>
            <ac:spMk id="46" creationId="{F2B5428D-EEF9-40F9-A667-3C8FB6EE3D04}"/>
          </ac:spMkLst>
        </pc:spChg>
        <pc:spChg chg="add mod">
          <ac:chgData name="Naveen Totla" userId="3a0dd7d2-776f-45b5-aa20-bccfea9d8cc6" providerId="ADAL" clId="{D66CD362-9854-44B4-AF59-58C6E6F1E5C8}" dt="2022-01-11T09:01:09.831" v="570" actId="1076"/>
          <ac:spMkLst>
            <pc:docMk/>
            <pc:sldMk cId="1284257340" sldId="8359"/>
            <ac:spMk id="47" creationId="{9F8CBFC7-B808-4D93-871E-DB15E8703739}"/>
          </ac:spMkLst>
        </pc:spChg>
        <pc:spChg chg="add mod">
          <ac:chgData name="Naveen Totla" userId="3a0dd7d2-776f-45b5-aa20-bccfea9d8cc6" providerId="ADAL" clId="{D66CD362-9854-44B4-AF59-58C6E6F1E5C8}" dt="2022-01-11T09:01:14.821" v="574" actId="20577"/>
          <ac:spMkLst>
            <pc:docMk/>
            <pc:sldMk cId="1284257340" sldId="8359"/>
            <ac:spMk id="48" creationId="{D0B50F9A-1A46-44F7-93E2-A4A88F5FC8DC}"/>
          </ac:spMkLst>
        </pc:spChg>
        <pc:spChg chg="add mod">
          <ac:chgData name="Naveen Totla" userId="3a0dd7d2-776f-45b5-aa20-bccfea9d8cc6" providerId="ADAL" clId="{D66CD362-9854-44B4-AF59-58C6E6F1E5C8}" dt="2022-01-11T09:01:20.305" v="578" actId="20577"/>
          <ac:spMkLst>
            <pc:docMk/>
            <pc:sldMk cId="1284257340" sldId="8359"/>
            <ac:spMk id="49" creationId="{09F8AD52-18E0-4724-986A-2681E5B5E052}"/>
          </ac:spMkLst>
        </pc:spChg>
        <pc:spChg chg="add mod">
          <ac:chgData name="Naveen Totla" userId="3a0dd7d2-776f-45b5-aa20-bccfea9d8cc6" providerId="ADAL" clId="{D66CD362-9854-44B4-AF59-58C6E6F1E5C8}" dt="2022-01-11T09:07:01.766" v="1577" actId="404"/>
          <ac:spMkLst>
            <pc:docMk/>
            <pc:sldMk cId="1284257340" sldId="8359"/>
            <ac:spMk id="50" creationId="{7F90E0E9-B140-4A64-82FB-26D9DC2D98D1}"/>
          </ac:spMkLst>
        </pc:spChg>
        <pc:cxnChg chg="add mod">
          <ac:chgData name="Naveen Totla" userId="3a0dd7d2-776f-45b5-aa20-bccfea9d8cc6" providerId="ADAL" clId="{D66CD362-9854-44B4-AF59-58C6E6F1E5C8}" dt="2022-01-11T08:55:09.985" v="332" actId="11529"/>
          <ac:cxnSpMkLst>
            <pc:docMk/>
            <pc:sldMk cId="1284257340" sldId="8359"/>
            <ac:cxnSpMk id="25" creationId="{97EA1F8B-A3B9-42A5-A22D-4C4B1B6B769E}"/>
          </ac:cxnSpMkLst>
        </pc:cxnChg>
        <pc:cxnChg chg="add del mod">
          <ac:chgData name="Naveen Totla" userId="3a0dd7d2-776f-45b5-aa20-bccfea9d8cc6" providerId="ADAL" clId="{D66CD362-9854-44B4-AF59-58C6E6F1E5C8}" dt="2022-01-11T08:55:16.474" v="335" actId="478"/>
          <ac:cxnSpMkLst>
            <pc:docMk/>
            <pc:sldMk cId="1284257340" sldId="8359"/>
            <ac:cxnSpMk id="26" creationId="{8D48DB7D-4DA5-4C0F-BB65-7D636E168719}"/>
          </ac:cxnSpMkLst>
        </pc:cxnChg>
        <pc:cxnChg chg="add mod">
          <ac:chgData name="Naveen Totla" userId="3a0dd7d2-776f-45b5-aa20-bccfea9d8cc6" providerId="ADAL" clId="{D66CD362-9854-44B4-AF59-58C6E6F1E5C8}" dt="2022-01-11T08:58:35.864" v="498" actId="1076"/>
          <ac:cxnSpMkLst>
            <pc:docMk/>
            <pc:sldMk cId="1284257340" sldId="8359"/>
            <ac:cxnSpMk id="34" creationId="{AF844298-8482-4D7A-8CAE-B79572271291}"/>
          </ac:cxnSpMkLst>
        </pc:cxnChg>
        <pc:cxnChg chg="add mod">
          <ac:chgData name="Naveen Totla" userId="3a0dd7d2-776f-45b5-aa20-bccfea9d8cc6" providerId="ADAL" clId="{D66CD362-9854-44B4-AF59-58C6E6F1E5C8}" dt="2022-01-11T09:00:31.104" v="560" actId="11529"/>
          <ac:cxnSpMkLst>
            <pc:docMk/>
            <pc:sldMk cId="1284257340" sldId="8359"/>
            <ac:cxnSpMk id="41" creationId="{2CB4FC8C-9229-4820-BF1E-3293C8B01FE7}"/>
          </ac:cxnSpMkLst>
        </pc:cxnChg>
        <pc:cxnChg chg="add mod">
          <ac:chgData name="Naveen Totla" userId="3a0dd7d2-776f-45b5-aa20-bccfea9d8cc6" providerId="ADAL" clId="{D66CD362-9854-44B4-AF59-58C6E6F1E5C8}" dt="2022-01-11T09:00:37.562" v="563" actId="14100"/>
          <ac:cxnSpMkLst>
            <pc:docMk/>
            <pc:sldMk cId="1284257340" sldId="8359"/>
            <ac:cxnSpMk id="42" creationId="{83880710-6178-4346-BE34-07CF9789C57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0E71A-81B1-4127-A293-247F23DEEF67}" type="datetimeFigureOut">
              <a:rPr lang="en-IN" smtClean="0"/>
              <a:t>13-01-2022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611BE-30BF-4926-B028-F5F7C65DC3A2}" type="slidenum">
              <a:rPr lang="en-IN" smtClean="0"/>
              <a:t>‹#›</a:t>
            </a:fld>
            <a:endParaRPr lang="en-IN"/>
          </a:p>
        </p:txBody>
      </p:sp>
    </p:spTree>
    <p:extLst>
      <p:ext uri="{BB962C8B-B14F-4D97-AF65-F5344CB8AC3E}">
        <p14:creationId xmlns:p14="http://schemas.microsoft.com/office/powerpoint/2010/main" val="276722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Envoy Features</a:t>
            </a:r>
          </a:p>
          <a:p>
            <a:r>
              <a:rPr lang="en-US" sz="1400" dirty="0"/>
              <a:t>Envoy Engine, acts as API proxy runtime which provides abstraction to backend services </a:t>
            </a:r>
          </a:p>
          <a:p>
            <a:r>
              <a:rPr lang="en-US" sz="1400" dirty="0"/>
              <a:t>Utilizes APIGEE Gateway on GCP Cloud to perform </a:t>
            </a:r>
          </a:p>
          <a:p>
            <a:pPr marL="800100" lvl="1" indent="-342900">
              <a:buFont typeface="Arial" panose="020B0604020202020204" pitchFamily="34" charset="0"/>
              <a:buChar char="•"/>
            </a:pPr>
            <a:r>
              <a:rPr lang="en-US" sz="1400" dirty="0">
                <a:latin typeface="+mn-lt"/>
              </a:rPr>
              <a:t>Authentication</a:t>
            </a:r>
          </a:p>
          <a:p>
            <a:pPr marL="800100" lvl="1" indent="-342900">
              <a:buFont typeface="Arial" panose="020B0604020202020204" pitchFamily="34" charset="0"/>
              <a:buChar char="•"/>
            </a:pPr>
            <a:r>
              <a:rPr lang="en-US" sz="1400" dirty="0">
                <a:latin typeface="+mn-lt"/>
              </a:rPr>
              <a:t>Quota</a:t>
            </a:r>
          </a:p>
          <a:p>
            <a:pPr marL="800100" lvl="1" indent="-342900">
              <a:buFont typeface="Arial" panose="020B0604020202020204" pitchFamily="34" charset="0"/>
              <a:buChar char="•"/>
            </a:pPr>
            <a:r>
              <a:rPr lang="en-US" sz="1400" dirty="0">
                <a:latin typeface="+mn-lt"/>
              </a:rPr>
              <a:t>Analytics</a:t>
            </a:r>
          </a:p>
          <a:p>
            <a:r>
              <a:rPr lang="en-US" sz="1400" dirty="0"/>
              <a:t>Apigee Remote Service -  Uses </a:t>
            </a:r>
            <a:r>
              <a:rPr lang="en-US" sz="1400" dirty="0" err="1"/>
              <a:t>gRPC</a:t>
            </a:r>
            <a:r>
              <a:rPr lang="en-US" sz="1400" dirty="0"/>
              <a:t> to communicate securely with Apigee Services on GCP </a:t>
            </a:r>
            <a:endParaRPr lang="en-IN" dirty="0"/>
          </a:p>
        </p:txBody>
      </p:sp>
      <p:sp>
        <p:nvSpPr>
          <p:cNvPr id="4" name="Slide Number Placeholder 3"/>
          <p:cNvSpPr>
            <a:spLocks noGrp="1"/>
          </p:cNvSpPr>
          <p:nvPr>
            <p:ph type="sldNum" sz="quarter" idx="5"/>
          </p:nvPr>
        </p:nvSpPr>
        <p:spPr/>
        <p:txBody>
          <a:bodyPr/>
          <a:lstStyle/>
          <a:p>
            <a:fld id="{F80611BE-30BF-4926-B028-F5F7C65DC3A2}" type="slidenum">
              <a:rPr lang="en-IN" smtClean="0"/>
              <a:t>3</a:t>
            </a:fld>
            <a:endParaRPr lang="en-IN"/>
          </a:p>
        </p:txBody>
      </p:sp>
    </p:spTree>
    <p:extLst>
      <p:ext uri="{BB962C8B-B14F-4D97-AF65-F5344CB8AC3E}">
        <p14:creationId xmlns:p14="http://schemas.microsoft.com/office/powerpoint/2010/main" val="2847030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https://cloud.google.com/apigee/docs/api-platform/reference/limits</a:t>
            </a:r>
            <a:endParaRPr lang="en-IN" dirty="0"/>
          </a:p>
        </p:txBody>
      </p:sp>
      <p:sp>
        <p:nvSpPr>
          <p:cNvPr id="4" name="Slide Number Placeholder 3"/>
          <p:cNvSpPr>
            <a:spLocks noGrp="1"/>
          </p:cNvSpPr>
          <p:nvPr>
            <p:ph type="sldNum" sz="quarter" idx="5"/>
          </p:nvPr>
        </p:nvSpPr>
        <p:spPr/>
        <p:txBody>
          <a:bodyPr/>
          <a:lstStyle/>
          <a:p>
            <a:fld id="{F80611BE-30BF-4926-B028-F5F7C65DC3A2}" type="slidenum">
              <a:rPr lang="en-IN" smtClean="0"/>
              <a:t>4</a:t>
            </a:fld>
            <a:endParaRPr lang="en-IN"/>
          </a:p>
        </p:txBody>
      </p:sp>
    </p:spTree>
    <p:extLst>
      <p:ext uri="{BB962C8B-B14F-4D97-AF65-F5344CB8AC3E}">
        <p14:creationId xmlns:p14="http://schemas.microsoft.com/office/powerpoint/2010/main" val="908443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35934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244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461543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264028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57311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2286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2178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32411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893462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23672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17667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745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07232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059722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350138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8640145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33CBDF5-3C2D-4D28-9FD3-63222D985493}"/>
              </a:ext>
            </a:extLst>
          </p:cNvPr>
          <p:cNvSpPr>
            <a:spLocks noGrp="1"/>
          </p:cNvSpPr>
          <p:nvPr>
            <p:ph type="body" sz="quarter" idx="13"/>
          </p:nvPr>
        </p:nvSpPr>
        <p:spPr>
          <a:xfrm>
            <a:off x="417286" y="1193800"/>
            <a:ext cx="11158764" cy="4806950"/>
          </a:xfrm>
          <a:prstGeom prst="rect">
            <a:avLst/>
          </a:prstGeom>
        </p:spPr>
        <p:txBody>
          <a:bodyPr/>
          <a:lstStyle>
            <a:lvl1pPr>
              <a:defRPr sz="2000">
                <a:latin typeface="+mn-lt"/>
              </a:defRPr>
            </a:lvl1pPr>
            <a:lvl2pPr marL="457200" indent="0">
              <a:buNone/>
              <a:defRPr/>
            </a:lvl2pPr>
          </a:lstStyle>
          <a:p>
            <a:pPr lvl="0"/>
            <a:r>
              <a:rPr lang="en-US"/>
              <a:t>Edit Master text styles</a:t>
            </a:r>
          </a:p>
        </p:txBody>
      </p:sp>
      <p:sp>
        <p:nvSpPr>
          <p:cNvPr id="8" name="Title 1">
            <a:extLst>
              <a:ext uri="{FF2B5EF4-FFF2-40B4-BE49-F238E27FC236}">
                <a16:creationId xmlns:a16="http://schemas.microsoft.com/office/drawing/2014/main" id="{17055186-C490-437E-BCF7-93DEC2E2039E}"/>
              </a:ext>
            </a:extLst>
          </p:cNvPr>
          <p:cNvSpPr>
            <a:spLocks noGrp="1"/>
          </p:cNvSpPr>
          <p:nvPr>
            <p:ph type="title"/>
          </p:nvPr>
        </p:nvSpPr>
        <p:spPr>
          <a:xfrm>
            <a:off x="417286" y="219306"/>
            <a:ext cx="11158764" cy="651935"/>
          </a:xfrm>
          <a:prstGeom prst="rect">
            <a:avLst/>
          </a:prstGeom>
        </p:spPr>
        <p:txBody>
          <a:bodyPr wrap="none" anchor="ctr">
            <a:normAutofit/>
          </a:bodyPr>
          <a:lstStyle>
            <a:lvl1pPr>
              <a:defRPr sz="2800">
                <a:solidFill>
                  <a:srgbClr val="6E449D"/>
                </a:solidFill>
                <a:latin typeface="Segoe UI Semibold" panose="020B0702040204020203" pitchFamily="34" charset="0"/>
                <a:cs typeface="Segoe UI Semibold" panose="020B0702040204020203" pitchFamily="34" charset="0"/>
              </a:defRPr>
            </a:lvl1pPr>
          </a:lstStyle>
          <a:p>
            <a:r>
              <a:rPr lang="en-US"/>
              <a:t>Click to edit Master title style</a:t>
            </a:r>
          </a:p>
        </p:txBody>
      </p:sp>
      <p:sp>
        <p:nvSpPr>
          <p:cNvPr id="9" name="Rectangle 8">
            <a:extLst>
              <a:ext uri="{FF2B5EF4-FFF2-40B4-BE49-F238E27FC236}">
                <a16:creationId xmlns:a16="http://schemas.microsoft.com/office/drawing/2014/main" id="{11862DE7-82DF-4A74-83D9-3A26A8F50766}"/>
              </a:ext>
            </a:extLst>
          </p:cNvPr>
          <p:cNvSpPr/>
          <p:nvPr userDrawn="1"/>
        </p:nvSpPr>
        <p:spPr>
          <a:xfrm>
            <a:off x="-1" y="219306"/>
            <a:ext cx="292943" cy="651935"/>
          </a:xfrm>
          <a:prstGeom prst="rect">
            <a:avLst/>
          </a:prstGeom>
          <a:gradFill flip="none" rotWithShape="1">
            <a:gsLst>
              <a:gs pos="31000">
                <a:srgbClr val="400E56">
                  <a:alpha val="53000"/>
                </a:srgbClr>
              </a:gs>
              <a:gs pos="100000">
                <a:srgbClr val="2F5496">
                  <a:alpha val="9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Open Sans"/>
              <a:ea typeface="+mn-ea"/>
              <a:cs typeface="+mn-cs"/>
            </a:endParaRPr>
          </a:p>
        </p:txBody>
      </p:sp>
    </p:spTree>
    <p:extLst>
      <p:ext uri="{BB962C8B-B14F-4D97-AF65-F5344CB8AC3E}">
        <p14:creationId xmlns:p14="http://schemas.microsoft.com/office/powerpoint/2010/main" val="19125938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99835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09463" y="6079442"/>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3589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36435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46170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182769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192504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29104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38838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275438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285172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21772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3150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368106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377841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45057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14440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24175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60775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470509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3" name="Straight Connector 42">
            <a:extLst>
              <a:ext uri="{FF2B5EF4-FFF2-40B4-BE49-F238E27FC236}">
                <a16:creationId xmlns:a16="http://schemas.microsoft.com/office/drawing/2014/main" id="{685D8A43-ABA9-4292-8A39-1FD8F8C79D11}"/>
              </a:ext>
            </a:extLst>
          </p:cNvPr>
          <p:cNvCxnSpPr>
            <a:cxnSpLocks/>
          </p:cNvCxnSpPr>
          <p:nvPr userDrawn="1"/>
        </p:nvCxnSpPr>
        <p:spPr>
          <a:xfrm>
            <a:off x="604738" y="507109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1">
            <a:extLst>
              <a:ext uri="{FF2B5EF4-FFF2-40B4-BE49-F238E27FC236}">
                <a16:creationId xmlns:a16="http://schemas.microsoft.com/office/drawing/2014/main" id="{420DD2FD-F988-40BD-B85B-546272691AE7}"/>
              </a:ext>
            </a:extLst>
          </p:cNvPr>
          <p:cNvSpPr>
            <a:spLocks noGrp="1"/>
          </p:cNvSpPr>
          <p:nvPr>
            <p:ph type="body" sz="quarter" idx="22" hasCustomPrompt="1"/>
          </p:nvPr>
        </p:nvSpPr>
        <p:spPr>
          <a:xfrm>
            <a:off x="604738" y="51684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5" name="Straight Connector 44">
            <a:extLst>
              <a:ext uri="{FF2B5EF4-FFF2-40B4-BE49-F238E27FC236}">
                <a16:creationId xmlns:a16="http://schemas.microsoft.com/office/drawing/2014/main" id="{CD4EF54F-636F-4D81-9454-62696BA706CB}"/>
              </a:ext>
            </a:extLst>
          </p:cNvPr>
          <p:cNvCxnSpPr>
            <a:cxnSpLocks/>
          </p:cNvCxnSpPr>
          <p:nvPr userDrawn="1"/>
        </p:nvCxnSpPr>
        <p:spPr>
          <a:xfrm>
            <a:off x="604738" y="553443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41">
            <a:extLst>
              <a:ext uri="{FF2B5EF4-FFF2-40B4-BE49-F238E27FC236}">
                <a16:creationId xmlns:a16="http://schemas.microsoft.com/office/drawing/2014/main" id="{3BB1794C-A0BE-4B31-BE29-8677F2FF63E5}"/>
              </a:ext>
            </a:extLst>
          </p:cNvPr>
          <p:cNvSpPr>
            <a:spLocks noGrp="1"/>
          </p:cNvSpPr>
          <p:nvPr>
            <p:ph type="body" sz="quarter" idx="23" hasCustomPrompt="1"/>
          </p:nvPr>
        </p:nvSpPr>
        <p:spPr>
          <a:xfrm>
            <a:off x="604738" y="563177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7" name="Straight Connector 46">
            <a:extLst>
              <a:ext uri="{FF2B5EF4-FFF2-40B4-BE49-F238E27FC236}">
                <a16:creationId xmlns:a16="http://schemas.microsoft.com/office/drawing/2014/main" id="{6C6CE8F9-E35E-43F0-8C8C-0681A02C9F32}"/>
              </a:ext>
            </a:extLst>
          </p:cNvPr>
          <p:cNvCxnSpPr>
            <a:cxnSpLocks/>
          </p:cNvCxnSpPr>
          <p:nvPr userDrawn="1"/>
        </p:nvCxnSpPr>
        <p:spPr>
          <a:xfrm>
            <a:off x="604738" y="59977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41">
            <a:extLst>
              <a:ext uri="{FF2B5EF4-FFF2-40B4-BE49-F238E27FC236}">
                <a16:creationId xmlns:a16="http://schemas.microsoft.com/office/drawing/2014/main" id="{B94C9737-7912-4533-920E-A8C00AB4C54C}"/>
              </a:ext>
            </a:extLst>
          </p:cNvPr>
          <p:cNvSpPr>
            <a:spLocks noGrp="1"/>
          </p:cNvSpPr>
          <p:nvPr>
            <p:ph type="body" sz="quarter" idx="24" hasCustomPrompt="1"/>
          </p:nvPr>
        </p:nvSpPr>
        <p:spPr>
          <a:xfrm>
            <a:off x="604738" y="609512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297954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0692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44994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276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142703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357180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18355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3359514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AD31F8-5895-4598-98ED-71B55F65FFF7}"/>
              </a:ext>
            </a:extLst>
          </p:cNvPr>
          <p:cNvSpPr>
            <a:spLocks noGrp="1"/>
          </p:cNvSpPr>
          <p:nvPr>
            <p:ph type="body" sz="quarter" idx="12"/>
          </p:nvPr>
        </p:nvSpPr>
        <p:spPr>
          <a:xfrm>
            <a:off x="6781780" y="2336379"/>
            <a:ext cx="3896036" cy="1380378"/>
          </a:xfrm>
        </p:spPr>
        <p:txBody>
          <a:bodyPr/>
          <a:lstStyle/>
          <a:p>
            <a:r>
              <a:rPr lang="en-US" dirty="0"/>
              <a:t>Solution Options for existing Apigee OPDK migration</a:t>
            </a:r>
            <a:endParaRPr lang="en-IN" dirty="0"/>
          </a:p>
        </p:txBody>
      </p:sp>
      <p:sp>
        <p:nvSpPr>
          <p:cNvPr id="3" name="Title 2">
            <a:extLst>
              <a:ext uri="{FF2B5EF4-FFF2-40B4-BE49-F238E27FC236}">
                <a16:creationId xmlns:a16="http://schemas.microsoft.com/office/drawing/2014/main" id="{A064D5CB-E9B2-41AB-9843-B11920089772}"/>
              </a:ext>
            </a:extLst>
          </p:cNvPr>
          <p:cNvSpPr>
            <a:spLocks noGrp="1"/>
          </p:cNvSpPr>
          <p:nvPr>
            <p:ph type="title" idx="4294967295"/>
          </p:nvPr>
        </p:nvSpPr>
        <p:spPr>
          <a:xfrm>
            <a:off x="0" y="3175730"/>
            <a:ext cx="10515600" cy="460502"/>
          </a:xfrm>
        </p:spPr>
        <p:txBody>
          <a:bodyPr/>
          <a:lstStyle/>
          <a:p>
            <a:endParaRPr lang="en-US" dirty="0"/>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6400800"/>
            <a:ext cx="2743200" cy="2921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smtClean="0">
                <a:ln>
                  <a:noFill/>
                </a:ln>
                <a:solidFill>
                  <a:srgbClr val="1D1D1B"/>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Tree>
    <p:extLst>
      <p:ext uri="{BB962C8B-B14F-4D97-AF65-F5344CB8AC3E}">
        <p14:creationId xmlns:p14="http://schemas.microsoft.com/office/powerpoint/2010/main" val="5477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71E8-91A1-4A62-8FD2-D55D9640F092}"/>
              </a:ext>
            </a:extLst>
          </p:cNvPr>
          <p:cNvSpPr>
            <a:spLocks noGrp="1"/>
          </p:cNvSpPr>
          <p:nvPr>
            <p:ph type="title"/>
          </p:nvPr>
        </p:nvSpPr>
        <p:spPr/>
        <p:txBody>
          <a:bodyPr/>
          <a:lstStyle/>
          <a:p>
            <a:r>
              <a:rPr lang="en-US" dirty="0"/>
              <a:t>Key Migration Considerations </a:t>
            </a:r>
            <a:endParaRPr lang="en-IN" dirty="0"/>
          </a:p>
        </p:txBody>
      </p:sp>
      <p:sp>
        <p:nvSpPr>
          <p:cNvPr id="3" name="TextBox 2">
            <a:extLst>
              <a:ext uri="{FF2B5EF4-FFF2-40B4-BE49-F238E27FC236}">
                <a16:creationId xmlns:a16="http://schemas.microsoft.com/office/drawing/2014/main" id="{3F01266B-306F-45FE-8415-0E8E8DA3F497}"/>
              </a:ext>
            </a:extLst>
          </p:cNvPr>
          <p:cNvSpPr txBox="1"/>
          <p:nvPr/>
        </p:nvSpPr>
        <p:spPr>
          <a:xfrm>
            <a:off x="583719" y="1413063"/>
            <a:ext cx="10383452"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Plan for Network Topology and communication strategy between Google VPC to On-premise or other cloud networks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Plan for Capacity – Such as Number of Org, Number of Environments,  IP ranges,  Compute Engine for Network bridge, etc.</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Plan for API Deployment -  Segregate API Deployments as per Apigee X limits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Plan for Cutover Strategy -  big-bang, iterative (by API Product or APIs),  running simultaneously (old and new)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Plan for Customer communication  - testing , go-live tokens reset, certificate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Plan for Developer Portal or Marketplace availability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Plan for Costing  - with GCP project costing model can be dynamic, such as auto-switch non-prod environment not getting used during certain time period, etc.</a:t>
            </a:r>
            <a:endParaRPr lang="en-IN" sz="1600" dirty="0"/>
          </a:p>
        </p:txBody>
      </p:sp>
    </p:spTree>
    <p:extLst>
      <p:ext uri="{BB962C8B-B14F-4D97-AF65-F5344CB8AC3E}">
        <p14:creationId xmlns:p14="http://schemas.microsoft.com/office/powerpoint/2010/main" val="298579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512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9E01-3628-4C88-8773-A0D5DD16DD54}"/>
              </a:ext>
            </a:extLst>
          </p:cNvPr>
          <p:cNvSpPr>
            <a:spLocks noGrp="1"/>
          </p:cNvSpPr>
          <p:nvPr>
            <p:ph type="title"/>
          </p:nvPr>
        </p:nvSpPr>
        <p:spPr>
          <a:xfrm>
            <a:off x="583719" y="346867"/>
            <a:ext cx="10982522" cy="387798"/>
          </a:xfrm>
        </p:spPr>
        <p:txBody>
          <a:bodyPr/>
          <a:lstStyle/>
          <a:p>
            <a:r>
              <a:rPr lang="en-US" dirty="0"/>
              <a:t>Our understanding of Sephora’s Apigee Landscape</a:t>
            </a:r>
            <a:endParaRPr lang="en-IN" dirty="0"/>
          </a:p>
        </p:txBody>
      </p:sp>
      <p:sp>
        <p:nvSpPr>
          <p:cNvPr id="3" name="TextBox 2">
            <a:extLst>
              <a:ext uri="{FF2B5EF4-FFF2-40B4-BE49-F238E27FC236}">
                <a16:creationId xmlns:a16="http://schemas.microsoft.com/office/drawing/2014/main" id="{C25C57FE-7D0D-47B4-83B0-6638474B4271}"/>
              </a:ext>
            </a:extLst>
          </p:cNvPr>
          <p:cNvSpPr txBox="1"/>
          <p:nvPr/>
        </p:nvSpPr>
        <p:spPr>
          <a:xfrm>
            <a:off x="1099931" y="1443841"/>
            <a:ext cx="10031895" cy="4524315"/>
          </a:xfrm>
          <a:prstGeom prst="rect">
            <a:avLst/>
          </a:prstGeom>
          <a:noFill/>
        </p:spPr>
        <p:txBody>
          <a:bodyPr wrap="square" rtlCol="0">
            <a:spAutoFit/>
          </a:bodyPr>
          <a:lstStyle/>
          <a:p>
            <a:pPr marL="342900" indent="-342900">
              <a:buAutoNum type="arabicPeriod"/>
            </a:pPr>
            <a:r>
              <a:rPr lang="en-US" dirty="0"/>
              <a:t>Full set of features of the Apigee platform to manage API's across the enterprise</a:t>
            </a:r>
          </a:p>
          <a:p>
            <a:pPr marL="800100" lvl="1" indent="-342900">
              <a:buFont typeface="+mj-lt"/>
              <a:buAutoNum type="alphaLcPeriod"/>
            </a:pPr>
            <a:r>
              <a:rPr lang="en-US" dirty="0"/>
              <a:t>Target backends in Azure</a:t>
            </a:r>
          </a:p>
          <a:p>
            <a:pPr marL="800100" lvl="1" indent="-342900">
              <a:buFont typeface="+mj-lt"/>
              <a:buAutoNum type="alphaLcPeriod"/>
            </a:pPr>
            <a:r>
              <a:rPr lang="en-US" dirty="0"/>
              <a:t>Any backends on On-premise?</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Support Multi-cloud and multi-region deployments?</a:t>
            </a:r>
          </a:p>
          <a:p>
            <a:pPr marL="800100" lvl="1" indent="-342900">
              <a:buAutoNum type="arabicPeriod"/>
            </a:pPr>
            <a:r>
              <a:rPr lang="en-US" dirty="0"/>
              <a:t>Customer base across Global regions ?</a:t>
            </a:r>
          </a:p>
          <a:p>
            <a:pPr marL="800100" lvl="1" indent="-342900">
              <a:buAutoNum type="arabicPeriod"/>
            </a:pPr>
            <a:r>
              <a:rPr lang="en-US" dirty="0"/>
              <a:t>Support for China region?</a:t>
            </a:r>
          </a:p>
          <a:p>
            <a:pPr marL="800100" lvl="1" indent="-342900">
              <a:buAutoNum type="arabicPeriod"/>
            </a:pPr>
            <a:endParaRPr lang="en-US" dirty="0"/>
          </a:p>
          <a:p>
            <a:pPr marL="342900" indent="-342900">
              <a:buAutoNum type="arabicPeriod"/>
            </a:pPr>
            <a:endParaRPr lang="en-US" dirty="0"/>
          </a:p>
          <a:p>
            <a:pPr marL="342900" indent="-342900">
              <a:buAutoNum type="arabicPeriod"/>
            </a:pPr>
            <a:r>
              <a:rPr lang="en-US" dirty="0"/>
              <a:t>Provide seamless migration from current gen Apigee OPDK deployed services</a:t>
            </a:r>
          </a:p>
          <a:p>
            <a:pPr marL="800100" lvl="1" indent="-342900">
              <a:buFont typeface="+mj-lt"/>
              <a:buAutoNum type="alphaLcPeriod"/>
            </a:pPr>
            <a:r>
              <a:rPr lang="en-US" dirty="0"/>
              <a:t>Jenkins based CI/CD leveraged for on-premise deployments</a:t>
            </a:r>
          </a:p>
          <a:p>
            <a:pPr marL="800100" lvl="1" indent="-342900">
              <a:buFont typeface="+mj-lt"/>
              <a:buAutoNum type="alphaLcPeriod"/>
            </a:pPr>
            <a:r>
              <a:rPr lang="en-US" dirty="0"/>
              <a:t>Any other consideration from cutover strategy or design enhancement or developer portal etc.</a:t>
            </a:r>
          </a:p>
          <a:p>
            <a:pPr marL="800100" lvl="1" indent="-342900">
              <a:buFont typeface="+mj-lt"/>
              <a:buAutoNum type="alphaLcPeriod"/>
            </a:pPr>
            <a:endParaRPr lang="en-US" dirty="0"/>
          </a:p>
          <a:p>
            <a:pPr marL="342900" indent="-342900">
              <a:buFont typeface="+mj-lt"/>
              <a:buAutoNum type="arabicPeriod"/>
            </a:pPr>
            <a:r>
              <a:rPr lang="en-US" dirty="0"/>
              <a:t>Any other considerations not covered here?</a:t>
            </a:r>
            <a:endParaRPr lang="en-IN" dirty="0"/>
          </a:p>
        </p:txBody>
      </p:sp>
    </p:spTree>
    <p:extLst>
      <p:ext uri="{BB962C8B-B14F-4D97-AF65-F5344CB8AC3E}">
        <p14:creationId xmlns:p14="http://schemas.microsoft.com/office/powerpoint/2010/main" val="285434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C489-A3D8-4CF1-9684-6C7931D715FF}"/>
              </a:ext>
            </a:extLst>
          </p:cNvPr>
          <p:cNvSpPr>
            <a:spLocks noGrp="1"/>
          </p:cNvSpPr>
          <p:nvPr>
            <p:ph type="title"/>
          </p:nvPr>
        </p:nvSpPr>
        <p:spPr/>
        <p:txBody>
          <a:bodyPr/>
          <a:lstStyle/>
          <a:p>
            <a:r>
              <a:rPr lang="en-US" dirty="0"/>
              <a:t>Apigee Platform Options </a:t>
            </a:r>
            <a:endParaRPr lang="en-IN" dirty="0"/>
          </a:p>
        </p:txBody>
      </p:sp>
      <p:graphicFrame>
        <p:nvGraphicFramePr>
          <p:cNvPr id="3" name="Table 2">
            <a:extLst>
              <a:ext uri="{FF2B5EF4-FFF2-40B4-BE49-F238E27FC236}">
                <a16:creationId xmlns:a16="http://schemas.microsoft.com/office/drawing/2014/main" id="{ECACE494-BC29-4BB0-9934-C90246DE9986}"/>
              </a:ext>
            </a:extLst>
          </p:cNvPr>
          <p:cNvGraphicFramePr>
            <a:graphicFrameLocks noGrp="1"/>
          </p:cNvGraphicFramePr>
          <p:nvPr>
            <p:extLst>
              <p:ext uri="{D42A27DB-BD31-4B8C-83A1-F6EECF244321}">
                <p14:modId xmlns:p14="http://schemas.microsoft.com/office/powerpoint/2010/main" val="2373684929"/>
              </p:ext>
            </p:extLst>
          </p:nvPr>
        </p:nvGraphicFramePr>
        <p:xfrm>
          <a:off x="369988" y="1264920"/>
          <a:ext cx="11660460" cy="4790440"/>
        </p:xfrm>
        <a:graphic>
          <a:graphicData uri="http://schemas.openxmlformats.org/drawingml/2006/table">
            <a:tbl>
              <a:tblPr firstRow="1" bandRow="1">
                <a:tableStyleId>{5C22544A-7EE6-4342-B048-85BDC9FD1C3A}</a:tableStyleId>
              </a:tblPr>
              <a:tblGrid>
                <a:gridCol w="1933366">
                  <a:extLst>
                    <a:ext uri="{9D8B030D-6E8A-4147-A177-3AD203B41FA5}">
                      <a16:colId xmlns:a16="http://schemas.microsoft.com/office/drawing/2014/main" val="2599205057"/>
                    </a:ext>
                  </a:extLst>
                </a:gridCol>
                <a:gridCol w="2226365">
                  <a:extLst>
                    <a:ext uri="{9D8B030D-6E8A-4147-A177-3AD203B41FA5}">
                      <a16:colId xmlns:a16="http://schemas.microsoft.com/office/drawing/2014/main" val="867104348"/>
                    </a:ext>
                  </a:extLst>
                </a:gridCol>
                <a:gridCol w="2146852">
                  <a:extLst>
                    <a:ext uri="{9D8B030D-6E8A-4147-A177-3AD203B41FA5}">
                      <a16:colId xmlns:a16="http://schemas.microsoft.com/office/drawing/2014/main" val="2390312876"/>
                    </a:ext>
                  </a:extLst>
                </a:gridCol>
                <a:gridCol w="3379304">
                  <a:extLst>
                    <a:ext uri="{9D8B030D-6E8A-4147-A177-3AD203B41FA5}">
                      <a16:colId xmlns:a16="http://schemas.microsoft.com/office/drawing/2014/main" val="2362820867"/>
                    </a:ext>
                  </a:extLst>
                </a:gridCol>
                <a:gridCol w="1974573">
                  <a:extLst>
                    <a:ext uri="{9D8B030D-6E8A-4147-A177-3AD203B41FA5}">
                      <a16:colId xmlns:a16="http://schemas.microsoft.com/office/drawing/2014/main" val="2764968839"/>
                    </a:ext>
                  </a:extLst>
                </a:gridCol>
              </a:tblGrid>
              <a:tr h="370840">
                <a:tc>
                  <a:txBody>
                    <a:bodyPr/>
                    <a:lstStyle/>
                    <a:p>
                      <a:endParaRPr lang="en-IN" dirty="0"/>
                    </a:p>
                  </a:txBody>
                  <a:tcPr/>
                </a:tc>
                <a:tc>
                  <a:txBody>
                    <a:bodyPr/>
                    <a:lstStyle/>
                    <a:p>
                      <a:r>
                        <a:rPr lang="en-US" dirty="0"/>
                        <a:t>Apigee X</a:t>
                      </a:r>
                      <a:endParaRPr lang="en-IN" dirty="0"/>
                    </a:p>
                  </a:txBody>
                  <a:tcPr/>
                </a:tc>
                <a:tc>
                  <a:txBody>
                    <a:bodyPr/>
                    <a:lstStyle/>
                    <a:p>
                      <a:r>
                        <a:rPr lang="en-US" dirty="0"/>
                        <a:t>Apigee Hybrid</a:t>
                      </a:r>
                      <a:endParaRPr lang="en-IN" dirty="0"/>
                    </a:p>
                  </a:txBody>
                  <a:tcPr/>
                </a:tc>
                <a:tc>
                  <a:txBody>
                    <a:bodyPr/>
                    <a:lstStyle/>
                    <a:p>
                      <a:r>
                        <a:rPr lang="en-US" dirty="0"/>
                        <a:t>Apigee OPDK</a:t>
                      </a:r>
                      <a:endParaRPr lang="en-IN" dirty="0"/>
                    </a:p>
                  </a:txBody>
                  <a:tcPr/>
                </a:tc>
                <a:tc>
                  <a:txBody>
                    <a:bodyPr/>
                    <a:lstStyle/>
                    <a:p>
                      <a:r>
                        <a:rPr lang="en-US" dirty="0"/>
                        <a:t>Envoy Adapter</a:t>
                      </a:r>
                      <a:endParaRPr lang="en-IN" dirty="0"/>
                    </a:p>
                  </a:txBody>
                  <a:tcPr/>
                </a:tc>
                <a:extLst>
                  <a:ext uri="{0D108BD9-81ED-4DB2-BD59-A6C34878D82A}">
                    <a16:rowId xmlns:a16="http://schemas.microsoft.com/office/drawing/2014/main" val="3317705060"/>
                  </a:ext>
                </a:extLst>
              </a:tr>
              <a:tr h="370840">
                <a:tc>
                  <a:txBody>
                    <a:bodyPr/>
                    <a:lstStyle/>
                    <a:p>
                      <a:r>
                        <a:rPr lang="en-US" sz="1100" dirty="0"/>
                        <a:t>Support for Multi-Cloud Deployment</a:t>
                      </a:r>
                      <a:endParaRPr lang="en-IN" sz="1100" dirty="0"/>
                    </a:p>
                  </a:txBody>
                  <a:tcPr/>
                </a:tc>
                <a:tc>
                  <a:txBody>
                    <a:bodyPr/>
                    <a:lstStyle/>
                    <a:p>
                      <a:r>
                        <a:rPr lang="en-US" sz="1100" dirty="0"/>
                        <a:t>No, only hosted in GCP . However can manage APIs across multi-cloud</a:t>
                      </a:r>
                      <a:endParaRPr lang="en-IN" sz="1100" dirty="0"/>
                    </a:p>
                  </a:txBody>
                  <a:tcPr/>
                </a:tc>
                <a:tc>
                  <a:txBody>
                    <a:bodyPr/>
                    <a:lstStyle/>
                    <a:p>
                      <a:r>
                        <a:rPr lang="en-US" sz="1100" dirty="0"/>
                        <a:t>Yes, Runtime can be deployed in multi-cloud topology </a:t>
                      </a:r>
                      <a:endParaRPr lang="en-IN" sz="1100" dirty="0"/>
                    </a:p>
                  </a:txBody>
                  <a:tcPr/>
                </a:tc>
                <a:tc>
                  <a:txBody>
                    <a:bodyPr/>
                    <a:lstStyle/>
                    <a:p>
                      <a:r>
                        <a:rPr lang="en-US" sz="1100" dirty="0"/>
                        <a:t>Yes, can deploy Apigee OPDK cluster in multi-cloud , however those cloud should interact with each other</a:t>
                      </a:r>
                      <a:endParaRPr lang="en-IN" sz="1100" dirty="0"/>
                    </a:p>
                  </a:txBody>
                  <a:tcPr/>
                </a:tc>
                <a:tc>
                  <a:txBody>
                    <a:bodyPr/>
                    <a:lstStyle/>
                    <a:p>
                      <a:r>
                        <a:rPr lang="en-US" sz="1100" dirty="0"/>
                        <a:t>Yes can deploy Envoy Adapter on multi-cloud topology. </a:t>
                      </a:r>
                      <a:endParaRPr lang="en-IN" sz="1100" dirty="0"/>
                    </a:p>
                  </a:txBody>
                  <a:tcPr/>
                </a:tc>
                <a:extLst>
                  <a:ext uri="{0D108BD9-81ED-4DB2-BD59-A6C34878D82A}">
                    <a16:rowId xmlns:a16="http://schemas.microsoft.com/office/drawing/2014/main" val="3148578739"/>
                  </a:ext>
                </a:extLst>
              </a:tr>
              <a:tr h="370840">
                <a:tc>
                  <a:txBody>
                    <a:bodyPr/>
                    <a:lstStyle/>
                    <a:p>
                      <a:r>
                        <a:rPr lang="en-US" sz="1100" dirty="0"/>
                        <a:t>Support for Multi-region</a:t>
                      </a:r>
                      <a:endParaRPr lang="en-IN" sz="1100" dirty="0"/>
                    </a:p>
                  </a:txBody>
                  <a:tcPr/>
                </a:tc>
                <a:tc>
                  <a:txBody>
                    <a:bodyPr/>
                    <a:lstStyle/>
                    <a:p>
                      <a:r>
                        <a:rPr lang="en-US" sz="1100" dirty="0"/>
                        <a:t>Yes,</a:t>
                      </a:r>
                      <a:endParaRPr lang="en-IN" sz="1100" dirty="0"/>
                    </a:p>
                  </a:txBody>
                  <a:tcPr/>
                </a:tc>
                <a:tc>
                  <a:txBody>
                    <a:bodyPr/>
                    <a:lstStyle/>
                    <a:p>
                      <a:r>
                        <a:rPr lang="en-US" sz="1100" dirty="0"/>
                        <a:t>Yes</a:t>
                      </a:r>
                      <a:endParaRPr lang="en-IN" sz="1100" dirty="0"/>
                    </a:p>
                  </a:txBody>
                  <a:tcPr/>
                </a:tc>
                <a:tc>
                  <a:txBody>
                    <a:bodyPr/>
                    <a:lstStyle/>
                    <a:p>
                      <a:r>
                        <a:rPr lang="en-US" sz="1100" dirty="0"/>
                        <a:t>Require comprehensive region specific deployment topology with failover strategy to alternate region </a:t>
                      </a:r>
                      <a:endParaRPr lang="en-IN" sz="1100" dirty="0"/>
                    </a:p>
                  </a:txBody>
                  <a:tcPr/>
                </a:tc>
                <a:tc>
                  <a:txBody>
                    <a:bodyPr/>
                    <a:lstStyle/>
                    <a:p>
                      <a:r>
                        <a:rPr lang="en-US" sz="1100" dirty="0"/>
                        <a:t>Yes</a:t>
                      </a:r>
                      <a:endParaRPr lang="en-IN" sz="1100" dirty="0"/>
                    </a:p>
                  </a:txBody>
                  <a:tcPr/>
                </a:tc>
                <a:extLst>
                  <a:ext uri="{0D108BD9-81ED-4DB2-BD59-A6C34878D82A}">
                    <a16:rowId xmlns:a16="http://schemas.microsoft.com/office/drawing/2014/main" val="3330516121"/>
                  </a:ext>
                </a:extLst>
              </a:tr>
              <a:tr h="370840">
                <a:tc>
                  <a:txBody>
                    <a:bodyPr/>
                    <a:lstStyle/>
                    <a:p>
                      <a:r>
                        <a:rPr lang="en-US" sz="1100" dirty="0"/>
                        <a:t>Scalability</a:t>
                      </a:r>
                      <a:endParaRPr lang="en-IN" sz="1100" dirty="0"/>
                    </a:p>
                  </a:txBody>
                  <a:tcPr/>
                </a:tc>
                <a:tc>
                  <a:txBody>
                    <a:bodyPr/>
                    <a:lstStyle/>
                    <a:p>
                      <a:r>
                        <a:rPr lang="en-US" sz="1100" dirty="0"/>
                        <a:t>Can be scalable as per the purchase subscription</a:t>
                      </a:r>
                      <a:endParaRPr lang="en-IN" sz="1100" dirty="0"/>
                    </a:p>
                  </a:txBody>
                  <a:tcPr/>
                </a:tc>
                <a:tc>
                  <a:txBody>
                    <a:bodyPr/>
                    <a:lstStyle/>
                    <a:p>
                      <a:r>
                        <a:rPr lang="en-US" sz="1100" dirty="0"/>
                        <a:t>Yes, based on containerization thus can easily scale-up and scale-down environments</a:t>
                      </a:r>
                      <a:endParaRPr lang="en-IN" sz="1100" dirty="0"/>
                    </a:p>
                  </a:txBody>
                  <a:tcPr/>
                </a:tc>
                <a:tc>
                  <a:txBody>
                    <a:bodyPr/>
                    <a:lstStyle/>
                    <a:p>
                      <a:r>
                        <a:rPr lang="en-US" sz="1100" dirty="0"/>
                        <a:t>No, would need to automate deployment of Apigee OPDK(RMP) using scripts such as Ansible and then infrastructure provisioning for the same</a:t>
                      </a:r>
                      <a:endParaRPr lang="en-IN" sz="1100" dirty="0"/>
                    </a:p>
                  </a:txBody>
                  <a:tcPr/>
                </a:tc>
                <a:tc>
                  <a:txBody>
                    <a:bodyPr/>
                    <a:lstStyle/>
                    <a:p>
                      <a:r>
                        <a:rPr lang="en-US" sz="1100" dirty="0"/>
                        <a:t>Yes</a:t>
                      </a:r>
                      <a:endParaRPr lang="en-IN" sz="1100" dirty="0"/>
                    </a:p>
                  </a:txBody>
                  <a:tcPr/>
                </a:tc>
                <a:extLst>
                  <a:ext uri="{0D108BD9-81ED-4DB2-BD59-A6C34878D82A}">
                    <a16:rowId xmlns:a16="http://schemas.microsoft.com/office/drawing/2014/main" val="1329259018"/>
                  </a:ext>
                </a:extLst>
              </a:tr>
              <a:tr h="370840">
                <a:tc>
                  <a:txBody>
                    <a:bodyPr/>
                    <a:lstStyle/>
                    <a:p>
                      <a:r>
                        <a:rPr lang="en-US" sz="1100" dirty="0"/>
                        <a:t>Scalability by Workload (set of APIs, by business domain or regions)</a:t>
                      </a:r>
                      <a:endParaRPr lang="en-IN" sz="1100" dirty="0"/>
                    </a:p>
                  </a:txBody>
                  <a:tcPr/>
                </a:tc>
                <a:tc>
                  <a:txBody>
                    <a:bodyPr/>
                    <a:lstStyle/>
                    <a:p>
                      <a:r>
                        <a:rPr lang="en-US" sz="1100" dirty="0"/>
                        <a:t>No, shares common deployment environment thus scalability is at API Runtime for all APIs </a:t>
                      </a:r>
                      <a:endParaRPr lang="en-IN" sz="1100" dirty="0"/>
                    </a:p>
                  </a:txBody>
                  <a:tcPr/>
                </a:tc>
                <a:tc>
                  <a:txBody>
                    <a:bodyPr/>
                    <a:lstStyle/>
                    <a:p>
                      <a:r>
                        <a:rPr lang="en-US" sz="1100" dirty="0"/>
                        <a:t>Yes, can do it as based on containerization  of environment deployments in an Hybrid Org</a:t>
                      </a:r>
                      <a:endParaRPr lang="en-IN" sz="1100" dirty="0"/>
                    </a:p>
                  </a:txBody>
                  <a:tcPr/>
                </a:tc>
                <a:tc>
                  <a:txBody>
                    <a:bodyPr/>
                    <a:lstStyle/>
                    <a:p>
                      <a:r>
                        <a:rPr lang="en-US" sz="1100" dirty="0"/>
                        <a:t>Require custom architecture topology  to realize</a:t>
                      </a:r>
                      <a:endParaRPr lang="en-IN" sz="1100" dirty="0"/>
                    </a:p>
                  </a:txBody>
                  <a:tcPr/>
                </a:tc>
                <a:tc>
                  <a:txBody>
                    <a:bodyPr/>
                    <a:lstStyle/>
                    <a:p>
                      <a:r>
                        <a:rPr lang="en-US" sz="1100" dirty="0"/>
                        <a:t>Require custom network topology to realize</a:t>
                      </a:r>
                      <a:endParaRPr lang="en-IN" sz="1100" dirty="0"/>
                    </a:p>
                  </a:txBody>
                  <a:tcPr/>
                </a:tc>
                <a:extLst>
                  <a:ext uri="{0D108BD9-81ED-4DB2-BD59-A6C34878D82A}">
                    <a16:rowId xmlns:a16="http://schemas.microsoft.com/office/drawing/2014/main" val="382233037"/>
                  </a:ext>
                </a:extLst>
              </a:tr>
              <a:tr h="370840">
                <a:tc>
                  <a:txBody>
                    <a:bodyPr/>
                    <a:lstStyle/>
                    <a:p>
                      <a:r>
                        <a:rPr lang="en-US" sz="1100" dirty="0"/>
                        <a:t>Proximity to  APIs / Microservices on multi-cloud</a:t>
                      </a:r>
                      <a:endParaRPr lang="en-IN" sz="1100" dirty="0"/>
                    </a:p>
                  </a:txBody>
                  <a:tcPr/>
                </a:tc>
                <a:tc>
                  <a:txBody>
                    <a:bodyPr/>
                    <a:lstStyle/>
                    <a:p>
                      <a:r>
                        <a:rPr lang="en-US" sz="1100" dirty="0"/>
                        <a:t>No, All runtime traffic going through GCP</a:t>
                      </a:r>
                      <a:endParaRPr lang="en-IN" sz="1100" dirty="0"/>
                    </a:p>
                  </a:txBody>
                  <a:tcPr/>
                </a:tc>
                <a:tc>
                  <a:txBody>
                    <a:bodyPr/>
                    <a:lstStyle/>
                    <a:p>
                      <a:r>
                        <a:rPr lang="en-US" sz="1100" dirty="0"/>
                        <a:t>Yes, can deploy closer to APIs or microservices hosted environment</a:t>
                      </a:r>
                      <a:endParaRPr lang="en-IN" sz="1100" dirty="0"/>
                    </a:p>
                  </a:txBody>
                  <a:tcPr/>
                </a:tc>
                <a:tc>
                  <a:txBody>
                    <a:bodyPr/>
                    <a:lstStyle/>
                    <a:p>
                      <a:r>
                        <a:rPr lang="en-US" sz="1100" dirty="0"/>
                        <a:t>May be,  would need  a comprehensive topology to install multiple Apigee OPDK Org on the individual cloud platform and make them into a cluster. Too costly to maintain and implement</a:t>
                      </a:r>
                      <a:endParaRPr lang="en-IN" sz="1100" dirty="0"/>
                    </a:p>
                  </a:txBody>
                  <a:tcPr/>
                </a:tc>
                <a:tc>
                  <a:txBody>
                    <a:bodyPr/>
                    <a:lstStyle/>
                    <a:p>
                      <a:r>
                        <a:rPr lang="en-US" sz="1100" dirty="0"/>
                        <a:t>Yes, can deploy closer to APIs or Microservices hosted platform with limited set of features</a:t>
                      </a:r>
                      <a:endParaRPr lang="en-IN" sz="1100" dirty="0"/>
                    </a:p>
                  </a:txBody>
                  <a:tcPr/>
                </a:tc>
                <a:extLst>
                  <a:ext uri="{0D108BD9-81ED-4DB2-BD59-A6C34878D82A}">
                    <a16:rowId xmlns:a16="http://schemas.microsoft.com/office/drawing/2014/main" val="654242242"/>
                  </a:ext>
                </a:extLst>
              </a:tr>
              <a:tr h="370840">
                <a:tc>
                  <a:txBody>
                    <a:bodyPr/>
                    <a:lstStyle/>
                    <a:p>
                      <a:r>
                        <a:rPr lang="en-US" sz="1100" dirty="0"/>
                        <a:t>Full API Management feature set</a:t>
                      </a:r>
                      <a:endParaRPr lang="en-IN" sz="1100" dirty="0"/>
                    </a:p>
                  </a:txBody>
                  <a:tcPr/>
                </a:tc>
                <a:tc>
                  <a:txBody>
                    <a:bodyPr/>
                    <a:lstStyle/>
                    <a:p>
                      <a:r>
                        <a:rPr lang="en-US" sz="1100" dirty="0"/>
                        <a:t>Yes</a:t>
                      </a:r>
                      <a:endParaRPr lang="en-IN" sz="1100" dirty="0"/>
                    </a:p>
                  </a:txBody>
                  <a:tcPr/>
                </a:tc>
                <a:tc>
                  <a:txBody>
                    <a:bodyPr/>
                    <a:lstStyle/>
                    <a:p>
                      <a:r>
                        <a:rPr lang="en-US" sz="1100" dirty="0"/>
                        <a:t>Yes</a:t>
                      </a:r>
                      <a:endParaRPr lang="en-IN" sz="1100" dirty="0"/>
                    </a:p>
                  </a:txBody>
                  <a:tcPr/>
                </a:tc>
                <a:tc>
                  <a:txBody>
                    <a:bodyPr/>
                    <a:lstStyle/>
                    <a:p>
                      <a:r>
                        <a:rPr lang="en-US" sz="1100" dirty="0"/>
                        <a:t>Yes</a:t>
                      </a:r>
                      <a:endParaRPr lang="en-IN" sz="1100" dirty="0"/>
                    </a:p>
                  </a:txBody>
                  <a:tcPr/>
                </a:tc>
                <a:tc>
                  <a:txBody>
                    <a:bodyPr/>
                    <a:lstStyle/>
                    <a:p>
                      <a:r>
                        <a:rPr lang="en-US" sz="1100" dirty="0"/>
                        <a:t>No, only limited features available</a:t>
                      </a:r>
                      <a:endParaRPr lang="en-IN" sz="1100" dirty="0"/>
                    </a:p>
                  </a:txBody>
                  <a:tcPr/>
                </a:tc>
                <a:extLst>
                  <a:ext uri="{0D108BD9-81ED-4DB2-BD59-A6C34878D82A}">
                    <a16:rowId xmlns:a16="http://schemas.microsoft.com/office/drawing/2014/main" val="3219223529"/>
                  </a:ext>
                </a:extLst>
              </a:tr>
              <a:tr h="370840">
                <a:tc>
                  <a:txBody>
                    <a:bodyPr/>
                    <a:lstStyle/>
                    <a:p>
                      <a:r>
                        <a:rPr lang="en-US" sz="1100" dirty="0"/>
                        <a:t>Runtime Traffic Control</a:t>
                      </a:r>
                      <a:endParaRPr lang="en-IN" sz="1100" dirty="0"/>
                    </a:p>
                  </a:txBody>
                  <a:tcPr/>
                </a:tc>
                <a:tc>
                  <a:txBody>
                    <a:bodyPr/>
                    <a:lstStyle/>
                    <a:p>
                      <a:r>
                        <a:rPr lang="en-US" sz="1100" dirty="0"/>
                        <a:t>Goes through GCP</a:t>
                      </a:r>
                      <a:endParaRPr lang="en-IN" sz="1100" dirty="0"/>
                    </a:p>
                  </a:txBody>
                  <a:tcPr/>
                </a:tc>
                <a:tc>
                  <a:txBody>
                    <a:bodyPr/>
                    <a:lstStyle/>
                    <a:p>
                      <a:r>
                        <a:rPr lang="en-US" sz="1100" dirty="0"/>
                        <a:t>Within Customer environment</a:t>
                      </a:r>
                      <a:endParaRPr lang="en-IN" sz="1100" dirty="0"/>
                    </a:p>
                  </a:txBody>
                  <a:tcPr/>
                </a:tc>
                <a:tc>
                  <a:txBody>
                    <a:bodyPr/>
                    <a:lstStyle/>
                    <a:p>
                      <a:r>
                        <a:rPr lang="en-US" sz="1100" dirty="0"/>
                        <a:t>Within Customer environment</a:t>
                      </a:r>
                      <a:endParaRPr lang="en-IN" sz="1100" dirty="0"/>
                    </a:p>
                  </a:txBody>
                  <a:tcPr/>
                </a:tc>
                <a:tc>
                  <a:txBody>
                    <a:bodyPr/>
                    <a:lstStyle/>
                    <a:p>
                      <a:r>
                        <a:rPr lang="en-US" sz="1100" dirty="0"/>
                        <a:t>Within Customer environment</a:t>
                      </a:r>
                      <a:endParaRPr lang="en-IN" sz="1100" dirty="0"/>
                    </a:p>
                  </a:txBody>
                  <a:tcPr/>
                </a:tc>
                <a:extLst>
                  <a:ext uri="{0D108BD9-81ED-4DB2-BD59-A6C34878D82A}">
                    <a16:rowId xmlns:a16="http://schemas.microsoft.com/office/drawing/2014/main" val="1858570403"/>
                  </a:ext>
                </a:extLst>
              </a:tr>
              <a:tr h="370840">
                <a:tc>
                  <a:txBody>
                    <a:bodyPr/>
                    <a:lstStyle/>
                    <a:p>
                      <a:r>
                        <a:rPr lang="en-US" sz="1100" dirty="0"/>
                        <a:t>Additional skills</a:t>
                      </a:r>
                      <a:endParaRPr lang="en-IN" sz="1100" dirty="0"/>
                    </a:p>
                  </a:txBody>
                  <a:tcPr/>
                </a:tc>
                <a:tc>
                  <a:txBody>
                    <a:bodyPr/>
                    <a:lstStyle/>
                    <a:p>
                      <a:r>
                        <a:rPr lang="en-US" sz="1100" dirty="0"/>
                        <a:t>Require GCP network skills</a:t>
                      </a:r>
                      <a:endParaRPr lang="en-IN" sz="1100" dirty="0"/>
                    </a:p>
                  </a:txBody>
                  <a:tcPr/>
                </a:tc>
                <a:tc>
                  <a:txBody>
                    <a:bodyPr/>
                    <a:lstStyle/>
                    <a:p>
                      <a:r>
                        <a:rPr lang="en-US" sz="1100" dirty="0"/>
                        <a:t>GCP Networking , Kubernetes, Anthos </a:t>
                      </a:r>
                      <a:endParaRPr lang="en-IN" sz="1100" dirty="0"/>
                    </a:p>
                  </a:txBody>
                  <a:tcPr/>
                </a:tc>
                <a:tc>
                  <a:txBody>
                    <a:bodyPr/>
                    <a:lstStyle/>
                    <a:p>
                      <a:r>
                        <a:rPr lang="en-US" sz="1100" dirty="0"/>
                        <a:t>No</a:t>
                      </a:r>
                      <a:endParaRPr lang="en-IN" sz="1100" dirty="0"/>
                    </a:p>
                  </a:txBody>
                  <a:tcPr/>
                </a:tc>
                <a:tc>
                  <a:txBody>
                    <a:bodyPr/>
                    <a:lstStyle/>
                    <a:p>
                      <a:r>
                        <a:rPr lang="en-US" sz="1100" dirty="0"/>
                        <a:t>Anthos, GCP Networking</a:t>
                      </a:r>
                      <a:endParaRPr lang="en-IN" sz="1100" dirty="0"/>
                    </a:p>
                  </a:txBody>
                  <a:tcPr/>
                </a:tc>
                <a:extLst>
                  <a:ext uri="{0D108BD9-81ED-4DB2-BD59-A6C34878D82A}">
                    <a16:rowId xmlns:a16="http://schemas.microsoft.com/office/drawing/2014/main" val="3615397392"/>
                  </a:ext>
                </a:extLst>
              </a:tr>
            </a:tbl>
          </a:graphicData>
        </a:graphic>
      </p:graphicFrame>
    </p:spTree>
    <p:extLst>
      <p:ext uri="{BB962C8B-B14F-4D97-AF65-F5344CB8AC3E}">
        <p14:creationId xmlns:p14="http://schemas.microsoft.com/office/powerpoint/2010/main" val="3692564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C684-A179-4902-A4E6-D5C5BB95195F}"/>
              </a:ext>
            </a:extLst>
          </p:cNvPr>
          <p:cNvSpPr>
            <a:spLocks noGrp="1"/>
          </p:cNvSpPr>
          <p:nvPr>
            <p:ph type="title"/>
          </p:nvPr>
        </p:nvSpPr>
        <p:spPr/>
        <p:txBody>
          <a:bodyPr/>
          <a:lstStyle/>
          <a:p>
            <a:r>
              <a:rPr lang="en-US" dirty="0"/>
              <a:t>Apigee OPDK to Apigee X Migration – A Perspective </a:t>
            </a:r>
            <a:endParaRPr lang="en-IN" dirty="0"/>
          </a:p>
        </p:txBody>
      </p:sp>
      <p:graphicFrame>
        <p:nvGraphicFramePr>
          <p:cNvPr id="3" name="Table 2">
            <a:extLst>
              <a:ext uri="{FF2B5EF4-FFF2-40B4-BE49-F238E27FC236}">
                <a16:creationId xmlns:a16="http://schemas.microsoft.com/office/drawing/2014/main" id="{55225B6F-BF70-4044-92F4-AAE33B9C6B29}"/>
              </a:ext>
            </a:extLst>
          </p:cNvPr>
          <p:cNvGraphicFramePr>
            <a:graphicFrameLocks noGrp="1"/>
          </p:cNvGraphicFramePr>
          <p:nvPr>
            <p:extLst>
              <p:ext uri="{D42A27DB-BD31-4B8C-83A1-F6EECF244321}">
                <p14:modId xmlns:p14="http://schemas.microsoft.com/office/powerpoint/2010/main" val="1054318627"/>
              </p:ext>
            </p:extLst>
          </p:nvPr>
        </p:nvGraphicFramePr>
        <p:xfrm>
          <a:off x="266721" y="1181100"/>
          <a:ext cx="11616518" cy="4678680"/>
        </p:xfrm>
        <a:graphic>
          <a:graphicData uri="http://schemas.openxmlformats.org/drawingml/2006/table">
            <a:tbl>
              <a:tblPr firstRow="1" bandRow="1">
                <a:tableStyleId>{5C22544A-7EE6-4342-B048-85BDC9FD1C3A}</a:tableStyleId>
              </a:tblPr>
              <a:tblGrid>
                <a:gridCol w="3160848">
                  <a:extLst>
                    <a:ext uri="{9D8B030D-6E8A-4147-A177-3AD203B41FA5}">
                      <a16:colId xmlns:a16="http://schemas.microsoft.com/office/drawing/2014/main" val="958828190"/>
                    </a:ext>
                  </a:extLst>
                </a:gridCol>
                <a:gridCol w="4583497">
                  <a:extLst>
                    <a:ext uri="{9D8B030D-6E8A-4147-A177-3AD203B41FA5}">
                      <a16:colId xmlns:a16="http://schemas.microsoft.com/office/drawing/2014/main" val="1648553188"/>
                    </a:ext>
                  </a:extLst>
                </a:gridCol>
                <a:gridCol w="3872173">
                  <a:extLst>
                    <a:ext uri="{9D8B030D-6E8A-4147-A177-3AD203B41FA5}">
                      <a16:colId xmlns:a16="http://schemas.microsoft.com/office/drawing/2014/main" val="2779589553"/>
                    </a:ext>
                  </a:extLst>
                </a:gridCol>
              </a:tblGrid>
              <a:tr h="370840">
                <a:tc>
                  <a:txBody>
                    <a:bodyPr/>
                    <a:lstStyle/>
                    <a:p>
                      <a:r>
                        <a:rPr lang="en-US" dirty="0"/>
                        <a:t>Components/Resources</a:t>
                      </a:r>
                      <a:endParaRPr lang="en-IN" dirty="0"/>
                    </a:p>
                  </a:txBody>
                  <a:tcPr/>
                </a:tc>
                <a:tc>
                  <a:txBody>
                    <a:bodyPr/>
                    <a:lstStyle/>
                    <a:p>
                      <a:r>
                        <a:rPr lang="en-US" dirty="0"/>
                        <a:t>Apigee X</a:t>
                      </a:r>
                      <a:endParaRPr lang="en-IN" dirty="0"/>
                    </a:p>
                  </a:txBody>
                  <a:tcPr/>
                </a:tc>
                <a:tc>
                  <a:txBody>
                    <a:bodyPr/>
                    <a:lstStyle/>
                    <a:p>
                      <a:r>
                        <a:rPr lang="en-US" dirty="0"/>
                        <a:t>Additional Considerations</a:t>
                      </a:r>
                      <a:endParaRPr lang="en-IN" dirty="0"/>
                    </a:p>
                  </a:txBody>
                  <a:tcPr/>
                </a:tc>
                <a:extLst>
                  <a:ext uri="{0D108BD9-81ED-4DB2-BD59-A6C34878D82A}">
                    <a16:rowId xmlns:a16="http://schemas.microsoft.com/office/drawing/2014/main" val="1039384291"/>
                  </a:ext>
                </a:extLst>
              </a:tr>
              <a:tr h="370840">
                <a:tc>
                  <a:txBody>
                    <a:bodyPr/>
                    <a:lstStyle/>
                    <a:p>
                      <a:r>
                        <a:rPr lang="en-US" sz="1200" dirty="0"/>
                        <a:t>API Proxy and Related resources</a:t>
                      </a:r>
                      <a:endParaRPr lang="en-IN" sz="1200" dirty="0"/>
                    </a:p>
                  </a:txBody>
                  <a:tcPr/>
                </a:tc>
                <a:tc>
                  <a:txBody>
                    <a:bodyPr/>
                    <a:lstStyle/>
                    <a:p>
                      <a:r>
                        <a:rPr lang="en-US" sz="1200" dirty="0"/>
                        <a:t>Can be migrated aligning with revised limits, policy deprecation, </a:t>
                      </a:r>
                      <a:r>
                        <a:rPr lang="en-US" sz="1200" dirty="0" err="1"/>
                        <a:t>etc</a:t>
                      </a:r>
                      <a:r>
                        <a:rPr lang="en-US" sz="1200" dirty="0"/>
                        <a:t> in Apigee X and Apigee Hybrid</a:t>
                      </a:r>
                    </a:p>
                    <a:p>
                      <a:r>
                        <a:rPr lang="en-US" sz="1200" dirty="0"/>
                        <a:t>It can be automated using migration utility</a:t>
                      </a:r>
                      <a:endParaRPr lang="en-IN" sz="1200" dirty="0"/>
                    </a:p>
                  </a:txBody>
                  <a:tcPr/>
                </a:tc>
                <a:tc>
                  <a:txBody>
                    <a:bodyPr/>
                    <a:lstStyle/>
                    <a:p>
                      <a:r>
                        <a:rPr lang="en-US" sz="1200" dirty="0"/>
                        <a:t>Need to redesign the proxies using deprecated policies in Apigee X like </a:t>
                      </a:r>
                      <a:r>
                        <a:rPr lang="en-US" sz="1200" dirty="0" err="1"/>
                        <a:t>StatisticsCollector</a:t>
                      </a:r>
                      <a:r>
                        <a:rPr lang="en-US" sz="1200" dirty="0"/>
                        <a:t>, OAuth 1.0, 5 Target Servers in an APIs. </a:t>
                      </a:r>
                      <a:endParaRPr lang="en-IN" sz="1200" dirty="0"/>
                    </a:p>
                  </a:txBody>
                  <a:tcPr/>
                </a:tc>
                <a:extLst>
                  <a:ext uri="{0D108BD9-81ED-4DB2-BD59-A6C34878D82A}">
                    <a16:rowId xmlns:a16="http://schemas.microsoft.com/office/drawing/2014/main" val="3329889979"/>
                  </a:ext>
                </a:extLst>
              </a:tr>
              <a:tr h="370840">
                <a:tc>
                  <a:txBody>
                    <a:bodyPr/>
                    <a:lstStyle/>
                    <a:p>
                      <a:r>
                        <a:rPr lang="en-US" sz="1200" dirty="0"/>
                        <a:t>Live Quotas, Access Tokens , Refresh Tokens</a:t>
                      </a:r>
                      <a:endParaRPr lang="en-IN" sz="1200" dirty="0"/>
                    </a:p>
                  </a:txBody>
                  <a:tcPr/>
                </a:tc>
                <a:tc>
                  <a:txBody>
                    <a:bodyPr/>
                    <a:lstStyle/>
                    <a:p>
                      <a:pPr marL="0" indent="0">
                        <a:buNone/>
                      </a:pPr>
                      <a:r>
                        <a:rPr lang="en-US" sz="1200" dirty="0"/>
                        <a:t>Quotas –will  be reset</a:t>
                      </a:r>
                    </a:p>
                    <a:p>
                      <a:pPr marL="0" indent="0">
                        <a:buNone/>
                      </a:pPr>
                      <a:r>
                        <a:rPr lang="en-US" sz="1200" dirty="0"/>
                        <a:t>Tokens – will be to generated from Apigee X environment</a:t>
                      </a:r>
                    </a:p>
                  </a:txBody>
                  <a:tcPr/>
                </a:tc>
                <a:tc>
                  <a:txBody>
                    <a:bodyPr/>
                    <a:lstStyle/>
                    <a:p>
                      <a:r>
                        <a:rPr lang="en-US" sz="1200" dirty="0"/>
                        <a:t>However based cutover strategy a proxy can be created on Apigee X to route to existing OPDK till cutover and store the generated tokens from OPDK in Apigee X for further authentication </a:t>
                      </a:r>
                      <a:endParaRPr lang="en-IN" sz="1200" dirty="0"/>
                    </a:p>
                  </a:txBody>
                  <a:tcPr/>
                </a:tc>
                <a:extLst>
                  <a:ext uri="{0D108BD9-81ED-4DB2-BD59-A6C34878D82A}">
                    <a16:rowId xmlns:a16="http://schemas.microsoft.com/office/drawing/2014/main" val="2016739222"/>
                  </a:ext>
                </a:extLst>
              </a:tr>
              <a:tr h="370840">
                <a:tc>
                  <a:txBody>
                    <a:bodyPr/>
                    <a:lstStyle/>
                    <a:p>
                      <a:r>
                        <a:rPr lang="en-US" sz="1200" dirty="0"/>
                        <a:t>Developer Portal</a:t>
                      </a:r>
                      <a:endParaRPr lang="en-IN" sz="1200" dirty="0"/>
                    </a:p>
                  </a:txBody>
                  <a:tcPr/>
                </a:tc>
                <a:tc>
                  <a:txBody>
                    <a:bodyPr/>
                    <a:lstStyle/>
                    <a:p>
                      <a:pPr marL="342900" indent="-342900">
                        <a:buAutoNum type="alphaLcPeriod"/>
                      </a:pPr>
                      <a:r>
                        <a:rPr lang="en-US" sz="1200" dirty="0"/>
                        <a:t>If custom portal – then continue to use the same by pointing to Apigee X management APIs</a:t>
                      </a:r>
                    </a:p>
                    <a:p>
                      <a:pPr marL="342900" indent="-342900">
                        <a:buAutoNum type="alphaLcPeriod"/>
                      </a:pPr>
                      <a:r>
                        <a:rPr lang="en-US" sz="1200" dirty="0"/>
                        <a:t>Drupal based may need to change as Apigee X doesn’t support Drupal version earlier than 7.0</a:t>
                      </a:r>
                    </a:p>
                  </a:txBody>
                  <a:tcPr/>
                </a:tc>
                <a:tc>
                  <a:txBody>
                    <a:bodyPr/>
                    <a:lstStyle/>
                    <a:p>
                      <a:r>
                        <a:rPr lang="en-US" sz="1200" dirty="0"/>
                        <a:t>Change to management APIs between Apigee X and Apigee OPDK need to be considered</a:t>
                      </a:r>
                      <a:endParaRPr lang="en-IN" sz="1200" dirty="0"/>
                    </a:p>
                  </a:txBody>
                  <a:tcPr/>
                </a:tc>
                <a:extLst>
                  <a:ext uri="{0D108BD9-81ED-4DB2-BD59-A6C34878D82A}">
                    <a16:rowId xmlns:a16="http://schemas.microsoft.com/office/drawing/2014/main" val="960872155"/>
                  </a:ext>
                </a:extLst>
              </a:tr>
              <a:tr h="370840">
                <a:tc>
                  <a:txBody>
                    <a:bodyPr/>
                    <a:lstStyle/>
                    <a:p>
                      <a:r>
                        <a:rPr lang="en-US" sz="1200" dirty="0"/>
                        <a:t>CI/CD Pipeline</a:t>
                      </a:r>
                      <a:endParaRPr lang="en-IN" sz="1200" dirty="0"/>
                    </a:p>
                  </a:txBody>
                  <a:tcPr/>
                </a:tc>
                <a:tc>
                  <a:txBody>
                    <a:bodyPr/>
                    <a:lstStyle/>
                    <a:p>
                      <a:pPr marL="0" indent="0">
                        <a:buNone/>
                      </a:pPr>
                      <a:r>
                        <a:rPr lang="en-US" sz="1200" dirty="0"/>
                        <a:t>Reuse as-is by pointing to Apigee X URL for deployment. </a:t>
                      </a:r>
                    </a:p>
                  </a:txBody>
                  <a:tcPr/>
                </a:tc>
                <a:tc>
                  <a:txBody>
                    <a:bodyPr/>
                    <a:lstStyle/>
                    <a:p>
                      <a:r>
                        <a:rPr lang="en-US" sz="1200" dirty="0"/>
                        <a:t>Scripts need to be upgraded to include OAuth access token as Apigee X doesn’t allow username and password for credentials</a:t>
                      </a:r>
                      <a:endParaRPr lang="en-IN" sz="1200" dirty="0"/>
                    </a:p>
                  </a:txBody>
                  <a:tcPr/>
                </a:tc>
                <a:extLst>
                  <a:ext uri="{0D108BD9-81ED-4DB2-BD59-A6C34878D82A}">
                    <a16:rowId xmlns:a16="http://schemas.microsoft.com/office/drawing/2014/main" val="381560195"/>
                  </a:ext>
                </a:extLst>
              </a:tr>
              <a:tr h="370840">
                <a:tc>
                  <a:txBody>
                    <a:bodyPr/>
                    <a:lstStyle/>
                    <a:p>
                      <a:r>
                        <a:rPr lang="en-US" sz="1200" dirty="0"/>
                        <a:t>Users</a:t>
                      </a:r>
                      <a:endParaRPr lang="en-IN" sz="1200" dirty="0"/>
                    </a:p>
                  </a:txBody>
                  <a:tcPr/>
                </a:tc>
                <a:tc>
                  <a:txBody>
                    <a:bodyPr/>
                    <a:lstStyle/>
                    <a:p>
                      <a:pPr marL="0" indent="0">
                        <a:buNone/>
                      </a:pPr>
                      <a:r>
                        <a:rPr lang="en-US" sz="1200" dirty="0"/>
                        <a:t>Users are managed in Google IAM in Apigee X , thus need to create them in Google IAM and assign RBAC as per current implementation </a:t>
                      </a:r>
                    </a:p>
                  </a:txBody>
                  <a:tcPr/>
                </a:tc>
                <a:tc>
                  <a:txBody>
                    <a:bodyPr/>
                    <a:lstStyle/>
                    <a:p>
                      <a:r>
                        <a:rPr lang="en-US" sz="1200" dirty="0"/>
                        <a:t>Google IAM needs to integrate with LDAP or AD or Customer IAM as per current setup for User data. </a:t>
                      </a:r>
                      <a:endParaRPr lang="en-IN" sz="1200" dirty="0"/>
                    </a:p>
                  </a:txBody>
                  <a:tcPr/>
                </a:tc>
                <a:extLst>
                  <a:ext uri="{0D108BD9-81ED-4DB2-BD59-A6C34878D82A}">
                    <a16:rowId xmlns:a16="http://schemas.microsoft.com/office/drawing/2014/main" val="2611873542"/>
                  </a:ext>
                </a:extLst>
              </a:tr>
              <a:tr h="370840">
                <a:tc>
                  <a:txBody>
                    <a:bodyPr/>
                    <a:lstStyle/>
                    <a:p>
                      <a:r>
                        <a:rPr lang="en-US" sz="1200" dirty="0"/>
                        <a:t>DNS</a:t>
                      </a:r>
                      <a:endParaRPr lang="en-IN" sz="1200" dirty="0"/>
                    </a:p>
                  </a:txBody>
                  <a:tcPr/>
                </a:tc>
                <a:tc>
                  <a:txBody>
                    <a:bodyPr/>
                    <a:lstStyle/>
                    <a:p>
                      <a:r>
                        <a:rPr lang="en-US" sz="1200" dirty="0"/>
                        <a:t>Can be updated to include new IPs from Apigee X Installation</a:t>
                      </a:r>
                      <a:endParaRPr lang="en-IN" sz="1200" dirty="0"/>
                    </a:p>
                  </a:txBody>
                  <a:tcPr/>
                </a:tc>
                <a:tc>
                  <a:txBody>
                    <a:bodyPr/>
                    <a:lstStyle/>
                    <a:p>
                      <a:endParaRPr lang="en-IN" sz="1200" dirty="0"/>
                    </a:p>
                  </a:txBody>
                  <a:tcPr/>
                </a:tc>
                <a:extLst>
                  <a:ext uri="{0D108BD9-81ED-4DB2-BD59-A6C34878D82A}">
                    <a16:rowId xmlns:a16="http://schemas.microsoft.com/office/drawing/2014/main" val="3704465297"/>
                  </a:ext>
                </a:extLst>
              </a:tr>
              <a:tr h="370840">
                <a:tc>
                  <a:txBody>
                    <a:bodyPr/>
                    <a:lstStyle/>
                    <a:p>
                      <a:r>
                        <a:rPr lang="en-US" sz="1200" dirty="0"/>
                        <a:t>Customers with </a:t>
                      </a:r>
                      <a:r>
                        <a:rPr lang="en-US" sz="1200" dirty="0" err="1"/>
                        <a:t>mTLS</a:t>
                      </a:r>
                      <a:endParaRPr lang="en-IN" sz="1200" dirty="0"/>
                    </a:p>
                  </a:txBody>
                  <a:tcPr/>
                </a:tc>
                <a:tc>
                  <a:txBody>
                    <a:bodyPr/>
                    <a:lstStyle/>
                    <a:p>
                      <a:r>
                        <a:rPr lang="en-US" sz="1200" dirty="0"/>
                        <a:t>May need to redistribute the certs</a:t>
                      </a:r>
                      <a:endParaRPr lang="en-IN" sz="1200" dirty="0"/>
                    </a:p>
                  </a:txBody>
                  <a:tcPr/>
                </a:tc>
                <a:tc>
                  <a:txBody>
                    <a:bodyPr/>
                    <a:lstStyle/>
                    <a:p>
                      <a:endParaRPr lang="en-IN" sz="1200" dirty="0"/>
                    </a:p>
                  </a:txBody>
                  <a:tcPr/>
                </a:tc>
                <a:extLst>
                  <a:ext uri="{0D108BD9-81ED-4DB2-BD59-A6C34878D82A}">
                    <a16:rowId xmlns:a16="http://schemas.microsoft.com/office/drawing/2014/main" val="2346011766"/>
                  </a:ext>
                </a:extLst>
              </a:tr>
            </a:tbl>
          </a:graphicData>
        </a:graphic>
      </p:graphicFrame>
    </p:spTree>
    <p:extLst>
      <p:ext uri="{BB962C8B-B14F-4D97-AF65-F5344CB8AC3E}">
        <p14:creationId xmlns:p14="http://schemas.microsoft.com/office/powerpoint/2010/main" val="62124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46A-1830-432B-A65F-EE3D818FE22A}"/>
              </a:ext>
            </a:extLst>
          </p:cNvPr>
          <p:cNvSpPr>
            <a:spLocks noGrp="1"/>
          </p:cNvSpPr>
          <p:nvPr>
            <p:ph type="title"/>
          </p:nvPr>
        </p:nvSpPr>
        <p:spPr/>
        <p:txBody>
          <a:bodyPr/>
          <a:lstStyle/>
          <a:p>
            <a:r>
              <a:rPr lang="en-US" dirty="0"/>
              <a:t>Apigee X Target State Connectivity Diagram</a:t>
            </a:r>
            <a:endParaRPr lang="en-IN" dirty="0"/>
          </a:p>
        </p:txBody>
      </p:sp>
      <p:sp>
        <p:nvSpPr>
          <p:cNvPr id="6" name="Rectangle: Rounded Corners 5">
            <a:extLst>
              <a:ext uri="{FF2B5EF4-FFF2-40B4-BE49-F238E27FC236}">
                <a16:creationId xmlns:a16="http://schemas.microsoft.com/office/drawing/2014/main" id="{CA818AD7-9ED9-45FA-9864-A3FAD88380E4}"/>
              </a:ext>
            </a:extLst>
          </p:cNvPr>
          <p:cNvSpPr/>
          <p:nvPr/>
        </p:nvSpPr>
        <p:spPr>
          <a:xfrm>
            <a:off x="1987829" y="1179443"/>
            <a:ext cx="3816624" cy="2411896"/>
          </a:xfrm>
          <a:prstGeom prst="roundRect">
            <a:avLst/>
          </a:prstGeom>
          <a:solidFill>
            <a:sysClr val="window" lastClr="FFFFFF">
              <a:lumMod val="95000"/>
            </a:sysClr>
          </a:solidFill>
          <a:ln w="9525" cap="flat" cmpd="sng" algn="ctr">
            <a:solidFill>
              <a:srgbClr val="E7E6E6">
                <a:lumMod val="90000"/>
              </a:srgb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err="1">
              <a:ln>
                <a:noFill/>
              </a:ln>
              <a:solidFill>
                <a:prstClr val="black"/>
              </a:solidFill>
              <a:effectLst/>
              <a:uLnTx/>
              <a:uFillTx/>
              <a:latin typeface="Segoe UI Semibold"/>
            </a:endParaRPr>
          </a:p>
        </p:txBody>
      </p:sp>
      <p:sp>
        <p:nvSpPr>
          <p:cNvPr id="7" name="Rectangle: Rounded Corners 6">
            <a:extLst>
              <a:ext uri="{FF2B5EF4-FFF2-40B4-BE49-F238E27FC236}">
                <a16:creationId xmlns:a16="http://schemas.microsoft.com/office/drawing/2014/main" id="{BF79BF90-7B6D-4F10-8A34-0EFF085542AF}"/>
              </a:ext>
            </a:extLst>
          </p:cNvPr>
          <p:cNvSpPr/>
          <p:nvPr/>
        </p:nvSpPr>
        <p:spPr>
          <a:xfrm>
            <a:off x="5897220" y="1146312"/>
            <a:ext cx="3816624" cy="2445028"/>
          </a:xfrm>
          <a:prstGeom prst="roundRect">
            <a:avLst/>
          </a:prstGeom>
          <a:solidFill>
            <a:srgbClr val="ED7D31">
              <a:lumMod val="20000"/>
              <a:lumOff val="80000"/>
            </a:srgbClr>
          </a:solidFill>
          <a:ln w="9525" cap="flat" cmpd="sng" algn="ctr">
            <a:solidFill>
              <a:srgbClr val="E7E6E6">
                <a:lumMod val="90000"/>
              </a:srgb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err="1">
              <a:ln>
                <a:noFill/>
              </a:ln>
              <a:solidFill>
                <a:prstClr val="black"/>
              </a:solidFill>
              <a:effectLst/>
              <a:uLnTx/>
              <a:uFillTx/>
              <a:latin typeface="Segoe UI Semibold"/>
            </a:endParaRPr>
          </a:p>
        </p:txBody>
      </p:sp>
      <p:pic>
        <p:nvPicPr>
          <p:cNvPr id="8" name="Graphic 7" descr="Laptop">
            <a:extLst>
              <a:ext uri="{FF2B5EF4-FFF2-40B4-BE49-F238E27FC236}">
                <a16:creationId xmlns:a16="http://schemas.microsoft.com/office/drawing/2014/main" id="{EF6D92CB-F9F3-4518-BF8E-4067DFADF8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104" y="1584539"/>
            <a:ext cx="914400" cy="914400"/>
          </a:xfrm>
          <a:prstGeom prst="rect">
            <a:avLst/>
          </a:prstGeom>
        </p:spPr>
      </p:pic>
      <p:sp>
        <p:nvSpPr>
          <p:cNvPr id="9" name="TextBox 8">
            <a:extLst>
              <a:ext uri="{FF2B5EF4-FFF2-40B4-BE49-F238E27FC236}">
                <a16:creationId xmlns:a16="http://schemas.microsoft.com/office/drawing/2014/main" id="{059F1EC9-78B6-4DED-9AAD-8583620319BF}"/>
              </a:ext>
            </a:extLst>
          </p:cNvPr>
          <p:cNvSpPr txBox="1"/>
          <p:nvPr/>
        </p:nvSpPr>
        <p:spPr>
          <a:xfrm>
            <a:off x="841061" y="2397568"/>
            <a:ext cx="1308247" cy="289310"/>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Client Apps</a:t>
            </a:r>
            <a:endParaRPr kumimoji="0" lang="en-IN"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18" name="TextBox 17">
            <a:extLst>
              <a:ext uri="{FF2B5EF4-FFF2-40B4-BE49-F238E27FC236}">
                <a16:creationId xmlns:a16="http://schemas.microsoft.com/office/drawing/2014/main" id="{30923DCF-5F7C-405A-B378-720FEB7944BA}"/>
              </a:ext>
            </a:extLst>
          </p:cNvPr>
          <p:cNvSpPr txBox="1"/>
          <p:nvPr/>
        </p:nvSpPr>
        <p:spPr>
          <a:xfrm>
            <a:off x="2068329" y="1677370"/>
            <a:ext cx="1491970" cy="720197"/>
          </a:xfrm>
          <a:prstGeom prst="rect">
            <a:avLst/>
          </a:prstGeom>
          <a:solidFill>
            <a:srgbClr val="E7E6E6">
              <a:lumMod val="90000"/>
            </a:srgbClr>
          </a:solid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External Load Balancer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L7 Ingress LB</a:t>
            </a:r>
            <a:endParaRPr kumimoji="0" lang="en-IN"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19" name="TextBox 18">
            <a:extLst>
              <a:ext uri="{FF2B5EF4-FFF2-40B4-BE49-F238E27FC236}">
                <a16:creationId xmlns:a16="http://schemas.microsoft.com/office/drawing/2014/main" id="{AE84EBF3-167D-42C8-A2C3-F78A11FB5C3C}"/>
              </a:ext>
            </a:extLst>
          </p:cNvPr>
          <p:cNvSpPr txBox="1"/>
          <p:nvPr/>
        </p:nvSpPr>
        <p:spPr>
          <a:xfrm>
            <a:off x="3961082" y="1639890"/>
            <a:ext cx="1491970" cy="627864"/>
          </a:xfrm>
          <a:prstGeom prst="rect">
            <a:avLst/>
          </a:prstGeom>
          <a:solidFill>
            <a:srgbClr val="E7E6E6">
              <a:lumMod val="90000"/>
            </a:srgbClr>
          </a:solid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Network Bridge </a:t>
            </a:r>
            <a:r>
              <a:rPr kumimoji="0" lang="en-US" sz="1100" b="0" i="0" u="none" strike="noStrike" kern="0" cap="none" spc="0" normalizeH="0" baseline="0" noProof="0" dirty="0">
                <a:ln>
                  <a:noFill/>
                </a:ln>
                <a:solidFill>
                  <a:prstClr val="black"/>
                </a:solidFill>
                <a:effectLst/>
                <a:uLnTx/>
                <a:uFillTx/>
                <a:latin typeface="Segoe UI Semibold"/>
                <a:cs typeface="Segoe UI" panose="020B0502040204020203" pitchFamily="34" charset="0"/>
              </a:rPr>
              <a:t>(Managed  Instance Group of VMs)</a:t>
            </a:r>
            <a:endParaRPr kumimoji="0" lang="en-IN" sz="1400" b="0"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20" name="TextBox 19">
            <a:extLst>
              <a:ext uri="{FF2B5EF4-FFF2-40B4-BE49-F238E27FC236}">
                <a16:creationId xmlns:a16="http://schemas.microsoft.com/office/drawing/2014/main" id="{9AB05BA0-B6BE-499A-9862-44243EBD8D3A}"/>
              </a:ext>
            </a:extLst>
          </p:cNvPr>
          <p:cNvSpPr txBox="1"/>
          <p:nvPr/>
        </p:nvSpPr>
        <p:spPr>
          <a:xfrm>
            <a:off x="2496935" y="3274551"/>
            <a:ext cx="2835966" cy="289310"/>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Customer VPC</a:t>
            </a:r>
            <a:endParaRPr kumimoji="0" lang="en-IN"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21" name="TextBox 20">
            <a:extLst>
              <a:ext uri="{FF2B5EF4-FFF2-40B4-BE49-F238E27FC236}">
                <a16:creationId xmlns:a16="http://schemas.microsoft.com/office/drawing/2014/main" id="{3CC0F7A9-943A-4609-9F14-04CB50660CE3}"/>
              </a:ext>
            </a:extLst>
          </p:cNvPr>
          <p:cNvSpPr txBox="1"/>
          <p:nvPr/>
        </p:nvSpPr>
        <p:spPr>
          <a:xfrm>
            <a:off x="6313559" y="3230466"/>
            <a:ext cx="2835966" cy="289310"/>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Google VPC</a:t>
            </a:r>
            <a:endParaRPr kumimoji="0" lang="en-IN"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22" name="TextBox 21">
            <a:extLst>
              <a:ext uri="{FF2B5EF4-FFF2-40B4-BE49-F238E27FC236}">
                <a16:creationId xmlns:a16="http://schemas.microsoft.com/office/drawing/2014/main" id="{83E9799C-761A-41A3-8671-0D5844206C50}"/>
              </a:ext>
            </a:extLst>
          </p:cNvPr>
          <p:cNvSpPr txBox="1"/>
          <p:nvPr/>
        </p:nvSpPr>
        <p:spPr>
          <a:xfrm>
            <a:off x="7426305" y="1714697"/>
            <a:ext cx="962321" cy="443198"/>
          </a:xfrm>
          <a:prstGeom prst="rect">
            <a:avLst/>
          </a:prstGeom>
          <a:solidFill>
            <a:srgbClr val="ED7D31">
              <a:lumMod val="40000"/>
              <a:lumOff val="60000"/>
            </a:srgbClr>
          </a:solid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Semibold"/>
                <a:cs typeface="Segoe UI" panose="020B0502040204020203" pitchFamily="34" charset="0"/>
              </a:rPr>
              <a:t>Apigee Runtime</a:t>
            </a:r>
            <a:endParaRPr kumimoji="0" lang="en-IN" sz="1200" b="0"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23" name="TextBox 22">
            <a:extLst>
              <a:ext uri="{FF2B5EF4-FFF2-40B4-BE49-F238E27FC236}">
                <a16:creationId xmlns:a16="http://schemas.microsoft.com/office/drawing/2014/main" id="{12552003-ACB3-4F59-8EE7-6CCD35E11FDC}"/>
              </a:ext>
            </a:extLst>
          </p:cNvPr>
          <p:cNvSpPr txBox="1"/>
          <p:nvPr/>
        </p:nvSpPr>
        <p:spPr>
          <a:xfrm>
            <a:off x="8626871" y="1730378"/>
            <a:ext cx="962321" cy="443198"/>
          </a:xfrm>
          <a:prstGeom prst="rect">
            <a:avLst/>
          </a:prstGeom>
          <a:solidFill>
            <a:srgbClr val="ED7D31">
              <a:lumMod val="40000"/>
              <a:lumOff val="60000"/>
            </a:srgbClr>
          </a:solid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Semibold"/>
                <a:cs typeface="Segoe UI" panose="020B0502040204020203" pitchFamily="34" charset="0"/>
              </a:rPr>
              <a:t>Egress Cloud NAT</a:t>
            </a:r>
            <a:endParaRPr kumimoji="0" lang="en-IN" sz="1200" b="0"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24" name="TextBox 23">
            <a:extLst>
              <a:ext uri="{FF2B5EF4-FFF2-40B4-BE49-F238E27FC236}">
                <a16:creationId xmlns:a16="http://schemas.microsoft.com/office/drawing/2014/main" id="{13123EF4-BE2E-4008-895E-88F2584A05BD}"/>
              </a:ext>
            </a:extLst>
          </p:cNvPr>
          <p:cNvSpPr txBox="1"/>
          <p:nvPr/>
        </p:nvSpPr>
        <p:spPr>
          <a:xfrm>
            <a:off x="6068471" y="1734442"/>
            <a:ext cx="1118782" cy="443198"/>
          </a:xfrm>
          <a:prstGeom prst="rect">
            <a:avLst/>
          </a:prstGeom>
          <a:solidFill>
            <a:srgbClr val="ED7D31">
              <a:lumMod val="40000"/>
              <a:lumOff val="60000"/>
            </a:srgbClr>
          </a:solid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Semibold"/>
                <a:cs typeface="Segoe UI" panose="020B0502040204020203" pitchFamily="34" charset="0"/>
              </a:rPr>
              <a:t>Ingress L4 Load Balancer</a:t>
            </a:r>
            <a:endParaRPr kumimoji="0" lang="en-IN" sz="1200" b="0"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sp>
        <p:nvSpPr>
          <p:cNvPr id="25" name="TextBox 24">
            <a:extLst>
              <a:ext uri="{FF2B5EF4-FFF2-40B4-BE49-F238E27FC236}">
                <a16:creationId xmlns:a16="http://schemas.microsoft.com/office/drawing/2014/main" id="{48EB6C9B-9A3E-476C-B13C-1744406C63DA}"/>
              </a:ext>
            </a:extLst>
          </p:cNvPr>
          <p:cNvSpPr txBox="1"/>
          <p:nvPr/>
        </p:nvSpPr>
        <p:spPr>
          <a:xfrm>
            <a:off x="6101087" y="2263335"/>
            <a:ext cx="953493" cy="443198"/>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Private Instance IP</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26" name="TextBox 25">
            <a:extLst>
              <a:ext uri="{FF2B5EF4-FFF2-40B4-BE49-F238E27FC236}">
                <a16:creationId xmlns:a16="http://schemas.microsoft.com/office/drawing/2014/main" id="{94742EA8-AAE5-4DD6-B03F-90CB2595FA13}"/>
              </a:ext>
            </a:extLst>
          </p:cNvPr>
          <p:cNvSpPr txBox="1"/>
          <p:nvPr/>
        </p:nvSpPr>
        <p:spPr>
          <a:xfrm>
            <a:off x="4198513" y="2267175"/>
            <a:ext cx="953493" cy="258532"/>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Internal IP </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27" name="TextBox 26">
            <a:extLst>
              <a:ext uri="{FF2B5EF4-FFF2-40B4-BE49-F238E27FC236}">
                <a16:creationId xmlns:a16="http://schemas.microsoft.com/office/drawing/2014/main" id="{3928BD13-B25D-4F1C-86B3-CA77527681FF}"/>
              </a:ext>
            </a:extLst>
          </p:cNvPr>
          <p:cNvSpPr txBox="1"/>
          <p:nvPr/>
        </p:nvSpPr>
        <p:spPr>
          <a:xfrm>
            <a:off x="2236877" y="2462235"/>
            <a:ext cx="953493" cy="443198"/>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Global External IP</a:t>
            </a:r>
          </a:p>
        </p:txBody>
      </p:sp>
      <p:sp>
        <p:nvSpPr>
          <p:cNvPr id="28" name="Rectangle 27">
            <a:extLst>
              <a:ext uri="{FF2B5EF4-FFF2-40B4-BE49-F238E27FC236}">
                <a16:creationId xmlns:a16="http://schemas.microsoft.com/office/drawing/2014/main" id="{DDBD4A89-889A-4827-BFE2-3F540D2531E0}"/>
              </a:ext>
            </a:extLst>
          </p:cNvPr>
          <p:cNvSpPr/>
          <p:nvPr/>
        </p:nvSpPr>
        <p:spPr>
          <a:xfrm>
            <a:off x="3723861" y="1348935"/>
            <a:ext cx="5989983" cy="1394248"/>
          </a:xfrm>
          <a:prstGeom prst="rect">
            <a:avLst/>
          </a:prstGeom>
          <a:noFill/>
          <a:ln w="9525" cap="flat" cmpd="sng" algn="ctr">
            <a:solidFill>
              <a:srgbClr val="E7E6E6">
                <a:lumMod val="90000"/>
              </a:srgbClr>
            </a:solidFill>
            <a:prstDash val="dashDot"/>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err="1">
              <a:ln>
                <a:noFill/>
              </a:ln>
              <a:solidFill>
                <a:prstClr val="black"/>
              </a:solidFill>
              <a:effectLst/>
              <a:uLnTx/>
              <a:uFillTx/>
              <a:latin typeface="Segoe UI Semibold"/>
            </a:endParaRPr>
          </a:p>
        </p:txBody>
      </p:sp>
      <p:sp>
        <p:nvSpPr>
          <p:cNvPr id="29" name="TextBox 28">
            <a:extLst>
              <a:ext uri="{FF2B5EF4-FFF2-40B4-BE49-F238E27FC236}">
                <a16:creationId xmlns:a16="http://schemas.microsoft.com/office/drawing/2014/main" id="{1EB02296-3336-4FA1-9E5F-E68F1EE73896}"/>
              </a:ext>
            </a:extLst>
          </p:cNvPr>
          <p:cNvSpPr txBox="1"/>
          <p:nvPr/>
        </p:nvSpPr>
        <p:spPr>
          <a:xfrm>
            <a:off x="3723861" y="1333164"/>
            <a:ext cx="953493" cy="258532"/>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Region 1 </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cxnSp>
        <p:nvCxnSpPr>
          <p:cNvPr id="30" name="Straight Arrow Connector 29">
            <a:extLst>
              <a:ext uri="{FF2B5EF4-FFF2-40B4-BE49-F238E27FC236}">
                <a16:creationId xmlns:a16="http://schemas.microsoft.com/office/drawing/2014/main" id="{74AE0104-D84B-4FEE-88D4-FDEF0EC45E4D}"/>
              </a:ext>
            </a:extLst>
          </p:cNvPr>
          <p:cNvCxnSpPr>
            <a:stCxn id="8" idx="3"/>
            <a:endCxn id="18" idx="1"/>
          </p:cNvCxnSpPr>
          <p:nvPr/>
        </p:nvCxnSpPr>
        <p:spPr>
          <a:xfrm flipV="1">
            <a:off x="1742504" y="2037469"/>
            <a:ext cx="325825" cy="4270"/>
          </a:xfrm>
          <a:prstGeom prst="straightConnector1">
            <a:avLst/>
          </a:prstGeom>
          <a:noFill/>
          <a:ln w="6350" cap="flat" cmpd="sng" algn="ctr">
            <a:solidFill>
              <a:sysClr val="window" lastClr="FFFFFF">
                <a:lumMod val="50000"/>
              </a:sysClr>
            </a:solidFill>
            <a:prstDash val="solid"/>
            <a:miter lim="800000"/>
            <a:headEnd type="triangle"/>
            <a:tailEnd type="triangle"/>
          </a:ln>
          <a:effectLst/>
        </p:spPr>
      </p:cxnSp>
      <p:cxnSp>
        <p:nvCxnSpPr>
          <p:cNvPr id="31" name="Straight Arrow Connector 30">
            <a:extLst>
              <a:ext uri="{FF2B5EF4-FFF2-40B4-BE49-F238E27FC236}">
                <a16:creationId xmlns:a16="http://schemas.microsoft.com/office/drawing/2014/main" id="{B108047D-392C-4D88-A90F-5952CFC2DC61}"/>
              </a:ext>
            </a:extLst>
          </p:cNvPr>
          <p:cNvCxnSpPr>
            <a:stCxn id="18" idx="3"/>
            <a:endCxn id="19" idx="1"/>
          </p:cNvCxnSpPr>
          <p:nvPr/>
        </p:nvCxnSpPr>
        <p:spPr>
          <a:xfrm flipV="1">
            <a:off x="3560299" y="1953822"/>
            <a:ext cx="400783" cy="83647"/>
          </a:xfrm>
          <a:prstGeom prst="straightConnector1">
            <a:avLst/>
          </a:prstGeom>
          <a:noFill/>
          <a:ln w="6350" cap="flat" cmpd="sng" algn="ctr">
            <a:solidFill>
              <a:sysClr val="window" lastClr="FFFFFF">
                <a:lumMod val="50000"/>
              </a:sysClr>
            </a:solidFill>
            <a:prstDash val="solid"/>
            <a:miter lim="800000"/>
            <a:headEnd type="triangle"/>
            <a:tailEnd type="triangle"/>
          </a:ln>
          <a:effectLst/>
        </p:spPr>
      </p:cxnSp>
      <p:cxnSp>
        <p:nvCxnSpPr>
          <p:cNvPr id="32" name="Straight Arrow Connector 31">
            <a:extLst>
              <a:ext uri="{FF2B5EF4-FFF2-40B4-BE49-F238E27FC236}">
                <a16:creationId xmlns:a16="http://schemas.microsoft.com/office/drawing/2014/main" id="{A6315570-9EB9-49C3-AFC0-57F95E0CE7B4}"/>
              </a:ext>
            </a:extLst>
          </p:cNvPr>
          <p:cNvCxnSpPr>
            <a:cxnSpLocks/>
            <a:stCxn id="19" idx="3"/>
            <a:endCxn id="24" idx="1"/>
          </p:cNvCxnSpPr>
          <p:nvPr/>
        </p:nvCxnSpPr>
        <p:spPr>
          <a:xfrm>
            <a:off x="5453052" y="1953822"/>
            <a:ext cx="615419" cy="2219"/>
          </a:xfrm>
          <a:prstGeom prst="straightConnector1">
            <a:avLst/>
          </a:prstGeom>
          <a:noFill/>
          <a:ln w="6350" cap="flat" cmpd="sng" algn="ctr">
            <a:solidFill>
              <a:sysClr val="window" lastClr="FFFFFF">
                <a:lumMod val="50000"/>
              </a:sysClr>
            </a:solidFill>
            <a:prstDash val="solid"/>
            <a:miter lim="800000"/>
            <a:headEnd type="triangle"/>
            <a:tailEnd type="triangle"/>
          </a:ln>
          <a:effectLst/>
        </p:spPr>
      </p:cxnSp>
      <p:cxnSp>
        <p:nvCxnSpPr>
          <p:cNvPr id="33" name="Straight Arrow Connector 32">
            <a:extLst>
              <a:ext uri="{FF2B5EF4-FFF2-40B4-BE49-F238E27FC236}">
                <a16:creationId xmlns:a16="http://schemas.microsoft.com/office/drawing/2014/main" id="{E89D8BFC-6693-4860-BBD7-29A80DD2457C}"/>
              </a:ext>
            </a:extLst>
          </p:cNvPr>
          <p:cNvCxnSpPr>
            <a:cxnSpLocks/>
            <a:stCxn id="24" idx="3"/>
            <a:endCxn id="22" idx="1"/>
          </p:cNvCxnSpPr>
          <p:nvPr/>
        </p:nvCxnSpPr>
        <p:spPr>
          <a:xfrm flipV="1">
            <a:off x="7187253" y="1936296"/>
            <a:ext cx="239052" cy="19745"/>
          </a:xfrm>
          <a:prstGeom prst="straightConnector1">
            <a:avLst/>
          </a:prstGeom>
          <a:noFill/>
          <a:ln w="6350" cap="flat" cmpd="sng" algn="ctr">
            <a:solidFill>
              <a:sysClr val="window" lastClr="FFFFFF">
                <a:lumMod val="50000"/>
              </a:sysClr>
            </a:solidFill>
            <a:prstDash val="solid"/>
            <a:miter lim="800000"/>
            <a:headEnd type="triangle"/>
            <a:tailEnd type="triangle"/>
          </a:ln>
          <a:effectLst/>
        </p:spPr>
      </p:cxnSp>
      <p:cxnSp>
        <p:nvCxnSpPr>
          <p:cNvPr id="34" name="Straight Arrow Connector 33">
            <a:extLst>
              <a:ext uri="{FF2B5EF4-FFF2-40B4-BE49-F238E27FC236}">
                <a16:creationId xmlns:a16="http://schemas.microsoft.com/office/drawing/2014/main" id="{80740583-E74F-487C-A348-A60328DEE901}"/>
              </a:ext>
            </a:extLst>
          </p:cNvPr>
          <p:cNvCxnSpPr>
            <a:cxnSpLocks/>
            <a:stCxn id="22" idx="3"/>
            <a:endCxn id="23" idx="1"/>
          </p:cNvCxnSpPr>
          <p:nvPr/>
        </p:nvCxnSpPr>
        <p:spPr>
          <a:xfrm>
            <a:off x="8388626" y="1936296"/>
            <a:ext cx="238245" cy="15681"/>
          </a:xfrm>
          <a:prstGeom prst="straightConnector1">
            <a:avLst/>
          </a:prstGeom>
          <a:noFill/>
          <a:ln w="6350" cap="flat" cmpd="sng" algn="ctr">
            <a:solidFill>
              <a:sysClr val="window" lastClr="FFFFFF">
                <a:lumMod val="50000"/>
              </a:sysClr>
            </a:solidFill>
            <a:prstDash val="solid"/>
            <a:miter lim="800000"/>
            <a:headEnd type="triangle"/>
            <a:tailEnd type="triangle"/>
          </a:ln>
          <a:effectLst/>
        </p:spPr>
      </p:cxnSp>
      <p:pic>
        <p:nvPicPr>
          <p:cNvPr id="39" name="Picture 38">
            <a:extLst>
              <a:ext uri="{FF2B5EF4-FFF2-40B4-BE49-F238E27FC236}">
                <a16:creationId xmlns:a16="http://schemas.microsoft.com/office/drawing/2014/main" id="{683E8D47-8E04-471D-B146-3DFBEBD1A0E2}"/>
              </a:ext>
            </a:extLst>
          </p:cNvPr>
          <p:cNvPicPr>
            <a:picLocks noChangeAspect="1"/>
          </p:cNvPicPr>
          <p:nvPr/>
        </p:nvPicPr>
        <p:blipFill>
          <a:blip r:embed="rId4"/>
          <a:stretch>
            <a:fillRect/>
          </a:stretch>
        </p:blipFill>
        <p:spPr>
          <a:xfrm>
            <a:off x="2033450" y="1035373"/>
            <a:ext cx="406854" cy="327111"/>
          </a:xfrm>
          <a:prstGeom prst="rect">
            <a:avLst/>
          </a:prstGeom>
        </p:spPr>
      </p:pic>
      <p:pic>
        <p:nvPicPr>
          <p:cNvPr id="40" name="Picture 39">
            <a:extLst>
              <a:ext uri="{FF2B5EF4-FFF2-40B4-BE49-F238E27FC236}">
                <a16:creationId xmlns:a16="http://schemas.microsoft.com/office/drawing/2014/main" id="{90F44944-CB4B-4A9B-A25B-EE7B4AE12CAD}"/>
              </a:ext>
            </a:extLst>
          </p:cNvPr>
          <p:cNvPicPr>
            <a:picLocks noChangeAspect="1"/>
          </p:cNvPicPr>
          <p:nvPr/>
        </p:nvPicPr>
        <p:blipFill>
          <a:blip r:embed="rId4"/>
          <a:stretch>
            <a:fillRect/>
          </a:stretch>
        </p:blipFill>
        <p:spPr>
          <a:xfrm>
            <a:off x="6005217" y="997416"/>
            <a:ext cx="406854" cy="327111"/>
          </a:xfrm>
          <a:prstGeom prst="rect">
            <a:avLst/>
          </a:prstGeom>
        </p:spPr>
      </p:pic>
      <p:sp>
        <p:nvSpPr>
          <p:cNvPr id="41" name="TextBox 40">
            <a:extLst>
              <a:ext uri="{FF2B5EF4-FFF2-40B4-BE49-F238E27FC236}">
                <a16:creationId xmlns:a16="http://schemas.microsoft.com/office/drawing/2014/main" id="{B32363E5-4ABD-4085-BA6A-37C3CC3C4C6C}"/>
              </a:ext>
            </a:extLst>
          </p:cNvPr>
          <p:cNvSpPr txBox="1"/>
          <p:nvPr/>
        </p:nvSpPr>
        <p:spPr>
          <a:xfrm>
            <a:off x="5334655" y="1441373"/>
            <a:ext cx="953493" cy="443198"/>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VPC Peering</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5" name="TextBox 4">
            <a:extLst>
              <a:ext uri="{FF2B5EF4-FFF2-40B4-BE49-F238E27FC236}">
                <a16:creationId xmlns:a16="http://schemas.microsoft.com/office/drawing/2014/main" id="{70D63402-EB35-4C89-B59D-317A03A49BAF}"/>
              </a:ext>
            </a:extLst>
          </p:cNvPr>
          <p:cNvSpPr txBox="1"/>
          <p:nvPr/>
        </p:nvSpPr>
        <p:spPr>
          <a:xfrm>
            <a:off x="8415873" y="1090047"/>
            <a:ext cx="953493" cy="258532"/>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Apigee Org</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cxnSp>
        <p:nvCxnSpPr>
          <p:cNvPr id="44" name="Connector: Elbow 43">
            <a:extLst>
              <a:ext uri="{FF2B5EF4-FFF2-40B4-BE49-F238E27FC236}">
                <a16:creationId xmlns:a16="http://schemas.microsoft.com/office/drawing/2014/main" id="{FE9E5F5F-6F71-4C09-8525-7C28AE615039}"/>
              </a:ext>
            </a:extLst>
          </p:cNvPr>
          <p:cNvCxnSpPr>
            <a:cxnSpLocks/>
            <a:stCxn id="22" idx="2"/>
            <a:endCxn id="26" idx="3"/>
          </p:cNvCxnSpPr>
          <p:nvPr/>
        </p:nvCxnSpPr>
        <p:spPr>
          <a:xfrm rot="5400000">
            <a:off x="6410463" y="899438"/>
            <a:ext cx="238546" cy="27554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591C580-35DA-4A40-B707-E31CEC6377C4}"/>
              </a:ext>
            </a:extLst>
          </p:cNvPr>
          <p:cNvSpPr/>
          <p:nvPr/>
        </p:nvSpPr>
        <p:spPr>
          <a:xfrm>
            <a:off x="3723861" y="3660590"/>
            <a:ext cx="2065388" cy="359795"/>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Interconnect</a:t>
            </a:r>
            <a:endParaRPr lang="en-IN" sz="1400" dirty="0">
              <a:solidFill>
                <a:schemeClr val="accent2"/>
              </a:solidFill>
            </a:endParaRPr>
          </a:p>
        </p:txBody>
      </p:sp>
      <p:pic>
        <p:nvPicPr>
          <p:cNvPr id="46" name="Picture 45">
            <a:extLst>
              <a:ext uri="{FF2B5EF4-FFF2-40B4-BE49-F238E27FC236}">
                <a16:creationId xmlns:a16="http://schemas.microsoft.com/office/drawing/2014/main" id="{0E455F23-FBAE-4965-80FF-373E99A67A30}"/>
              </a:ext>
            </a:extLst>
          </p:cNvPr>
          <p:cNvPicPr>
            <a:picLocks noChangeAspect="1"/>
          </p:cNvPicPr>
          <p:nvPr/>
        </p:nvPicPr>
        <p:blipFill>
          <a:blip r:embed="rId5"/>
          <a:stretch>
            <a:fillRect/>
          </a:stretch>
        </p:blipFill>
        <p:spPr>
          <a:xfrm>
            <a:off x="3836563" y="3641972"/>
            <a:ext cx="361950" cy="371475"/>
          </a:xfrm>
          <a:prstGeom prst="rect">
            <a:avLst/>
          </a:prstGeom>
        </p:spPr>
      </p:pic>
      <p:sp>
        <p:nvSpPr>
          <p:cNvPr id="47" name="Rectangle 46">
            <a:extLst>
              <a:ext uri="{FF2B5EF4-FFF2-40B4-BE49-F238E27FC236}">
                <a16:creationId xmlns:a16="http://schemas.microsoft.com/office/drawing/2014/main" id="{471D2864-9015-4EF2-B9BE-D4D78FFE3DE6}"/>
              </a:ext>
            </a:extLst>
          </p:cNvPr>
          <p:cNvSpPr/>
          <p:nvPr/>
        </p:nvSpPr>
        <p:spPr>
          <a:xfrm>
            <a:off x="6412071" y="4367328"/>
            <a:ext cx="2383409" cy="2143805"/>
          </a:xfrm>
          <a:prstGeom prst="rect">
            <a:avLst/>
          </a:prstGeom>
        </p:spPr>
        <p:style>
          <a:lnRef idx="2">
            <a:schemeClr val="accent6"/>
          </a:lnRef>
          <a:fillRef idx="1">
            <a:schemeClr val="lt1"/>
          </a:fillRef>
          <a:effectRef idx="0">
            <a:schemeClr val="accent6"/>
          </a:effectRef>
          <a:fontRef idx="minor">
            <a:schemeClr val="dk1"/>
          </a:fontRef>
        </p:style>
        <p:txBody>
          <a:bodyPr rtlCol="0" anchor="b"/>
          <a:lstStyle/>
          <a:p>
            <a:pPr algn="ctr"/>
            <a:r>
              <a:rPr lang="en-US" dirty="0"/>
              <a:t>On Premise</a:t>
            </a:r>
            <a:endParaRPr lang="en-IN" dirty="0"/>
          </a:p>
        </p:txBody>
      </p:sp>
      <p:cxnSp>
        <p:nvCxnSpPr>
          <p:cNvPr id="49" name="Straight Connector 48">
            <a:extLst>
              <a:ext uri="{FF2B5EF4-FFF2-40B4-BE49-F238E27FC236}">
                <a16:creationId xmlns:a16="http://schemas.microsoft.com/office/drawing/2014/main" id="{CA2AFD25-E11C-4587-B73A-A65E27A398CC}"/>
              </a:ext>
            </a:extLst>
          </p:cNvPr>
          <p:cNvCxnSpPr>
            <a:cxnSpLocks/>
          </p:cNvCxnSpPr>
          <p:nvPr/>
        </p:nvCxnSpPr>
        <p:spPr>
          <a:xfrm>
            <a:off x="6502854" y="5305224"/>
            <a:ext cx="2319873"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E797E31-5CE8-4BDE-ABF7-3A9A72363764}"/>
              </a:ext>
            </a:extLst>
          </p:cNvPr>
          <p:cNvSpPr txBox="1"/>
          <p:nvPr/>
        </p:nvSpPr>
        <p:spPr>
          <a:xfrm>
            <a:off x="6575737" y="4493139"/>
            <a:ext cx="1630017" cy="276999"/>
          </a:xfrm>
          <a:prstGeom prst="rect">
            <a:avLst/>
          </a:prstGeom>
          <a:solidFill>
            <a:schemeClr val="accent3"/>
          </a:solidFill>
        </p:spPr>
        <p:txBody>
          <a:bodyPr wrap="square" rtlCol="0">
            <a:spAutoFit/>
          </a:bodyPr>
          <a:lstStyle/>
          <a:p>
            <a:pPr algn="ctr"/>
            <a:r>
              <a:rPr lang="en-US" sz="1200" dirty="0"/>
              <a:t>Network Firewall</a:t>
            </a:r>
            <a:endParaRPr lang="en-IN" sz="1200" dirty="0"/>
          </a:p>
        </p:txBody>
      </p:sp>
      <p:sp>
        <p:nvSpPr>
          <p:cNvPr id="51" name="TextBox 50">
            <a:extLst>
              <a:ext uri="{FF2B5EF4-FFF2-40B4-BE49-F238E27FC236}">
                <a16:creationId xmlns:a16="http://schemas.microsoft.com/office/drawing/2014/main" id="{770CE9F5-FD3F-469A-A78E-971CD21B3FED}"/>
              </a:ext>
            </a:extLst>
          </p:cNvPr>
          <p:cNvSpPr txBox="1"/>
          <p:nvPr/>
        </p:nvSpPr>
        <p:spPr>
          <a:xfrm>
            <a:off x="6575737" y="4901084"/>
            <a:ext cx="1749287" cy="276999"/>
          </a:xfrm>
          <a:prstGeom prst="rect">
            <a:avLst/>
          </a:prstGeom>
          <a:solidFill>
            <a:schemeClr val="accent3">
              <a:lumMod val="40000"/>
              <a:lumOff val="60000"/>
            </a:schemeClr>
          </a:solidFill>
        </p:spPr>
        <p:txBody>
          <a:bodyPr wrap="square" rtlCol="0">
            <a:spAutoFit/>
          </a:bodyPr>
          <a:lstStyle/>
          <a:p>
            <a:pPr algn="ctr"/>
            <a:r>
              <a:rPr lang="en-US" sz="1200" dirty="0"/>
              <a:t>External Load Balancer </a:t>
            </a:r>
            <a:endParaRPr lang="en-IN" sz="1200" dirty="0"/>
          </a:p>
        </p:txBody>
      </p:sp>
      <p:pic>
        <p:nvPicPr>
          <p:cNvPr id="10" name="Graphic 9" descr="Server">
            <a:extLst>
              <a:ext uri="{FF2B5EF4-FFF2-40B4-BE49-F238E27FC236}">
                <a16:creationId xmlns:a16="http://schemas.microsoft.com/office/drawing/2014/main" id="{857377E8-D1F1-4FC0-9E7D-9FFFEC8463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3917" y="5408496"/>
            <a:ext cx="786829" cy="786829"/>
          </a:xfrm>
          <a:prstGeom prst="rect">
            <a:avLst/>
          </a:prstGeom>
        </p:spPr>
      </p:pic>
      <p:sp>
        <p:nvSpPr>
          <p:cNvPr id="11" name="TextBox 10">
            <a:extLst>
              <a:ext uri="{FF2B5EF4-FFF2-40B4-BE49-F238E27FC236}">
                <a16:creationId xmlns:a16="http://schemas.microsoft.com/office/drawing/2014/main" id="{571E75B0-B74B-4181-AB11-340C5BFA6502}"/>
              </a:ext>
            </a:extLst>
          </p:cNvPr>
          <p:cNvSpPr txBox="1"/>
          <p:nvPr/>
        </p:nvSpPr>
        <p:spPr>
          <a:xfrm>
            <a:off x="6784866" y="5590452"/>
            <a:ext cx="2553954" cy="289310"/>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rPr>
              <a:t>Backend Services</a:t>
            </a:r>
            <a:endParaRPr kumimoji="0" lang="en-IN" sz="1400" b="1" i="0" u="none" strike="noStrike" kern="0" cap="none" spc="0" normalizeH="0" baseline="0" noProof="0" dirty="0">
              <a:ln>
                <a:noFill/>
              </a:ln>
              <a:solidFill>
                <a:prstClr val="black"/>
              </a:solidFill>
              <a:effectLst/>
              <a:uLnTx/>
              <a:uFillTx/>
              <a:latin typeface="Segoe UI Semibold"/>
              <a:cs typeface="Segoe UI" panose="020B0502040204020203" pitchFamily="34" charset="0"/>
            </a:endParaRPr>
          </a:p>
        </p:txBody>
      </p:sp>
      <p:cxnSp>
        <p:nvCxnSpPr>
          <p:cNvPr id="57" name="Connector: Elbow 56">
            <a:extLst>
              <a:ext uri="{FF2B5EF4-FFF2-40B4-BE49-F238E27FC236}">
                <a16:creationId xmlns:a16="http://schemas.microsoft.com/office/drawing/2014/main" id="{AA130294-2202-4D9A-A509-D8E5A4094546}"/>
              </a:ext>
            </a:extLst>
          </p:cNvPr>
          <p:cNvCxnSpPr>
            <a:cxnSpLocks/>
            <a:endCxn id="45" idx="0"/>
          </p:cNvCxnSpPr>
          <p:nvPr/>
        </p:nvCxnSpPr>
        <p:spPr>
          <a:xfrm rot="16200000" flipH="1">
            <a:off x="4159321" y="3063355"/>
            <a:ext cx="1118367" cy="761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1DE78EF-EFDC-4B40-A76B-523425519B22}"/>
              </a:ext>
            </a:extLst>
          </p:cNvPr>
          <p:cNvCxnSpPr>
            <a:stCxn id="45" idx="2"/>
            <a:endCxn id="10" idx="1"/>
          </p:cNvCxnSpPr>
          <p:nvPr/>
        </p:nvCxnSpPr>
        <p:spPr>
          <a:xfrm rot="16200000" flipH="1">
            <a:off x="4789473" y="3987467"/>
            <a:ext cx="1781526" cy="18473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D2F17ABB-339A-4B08-ACBA-152739D41EF6}"/>
              </a:ext>
            </a:extLst>
          </p:cNvPr>
          <p:cNvCxnSpPr>
            <a:cxnSpLocks/>
          </p:cNvCxnSpPr>
          <p:nvPr/>
        </p:nvCxnSpPr>
        <p:spPr>
          <a:xfrm rot="5400000">
            <a:off x="7262288" y="2515066"/>
            <a:ext cx="2193752" cy="1510775"/>
          </a:xfrm>
          <a:prstGeom prst="bentConnector3">
            <a:avLst>
              <a:gd name="adj1" fmla="val 796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E9D7DDA-D697-4976-BBC5-F5FB0F936ACA}"/>
              </a:ext>
            </a:extLst>
          </p:cNvPr>
          <p:cNvSpPr txBox="1"/>
          <p:nvPr/>
        </p:nvSpPr>
        <p:spPr>
          <a:xfrm>
            <a:off x="8136850" y="4451879"/>
            <a:ext cx="953493" cy="258532"/>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cs typeface="Segoe UI" panose="020B0502040204020203" pitchFamily="34" charset="0"/>
              </a:rPr>
              <a:t>IP Whitelist</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71" name="TextBox 70">
            <a:extLst>
              <a:ext uri="{FF2B5EF4-FFF2-40B4-BE49-F238E27FC236}">
                <a16:creationId xmlns:a16="http://schemas.microsoft.com/office/drawing/2014/main" id="{EF38D54E-392B-4F7A-9B54-3BF238AE88CF}"/>
              </a:ext>
            </a:extLst>
          </p:cNvPr>
          <p:cNvSpPr txBox="1"/>
          <p:nvPr/>
        </p:nvSpPr>
        <p:spPr>
          <a:xfrm>
            <a:off x="8259433" y="4908415"/>
            <a:ext cx="953493" cy="258532"/>
          </a:xfrm>
          <a:prstGeom prst="rect">
            <a:avLst/>
          </a:prstGeom>
          <a:noFill/>
        </p:spPr>
        <p:txBody>
          <a:bodyPr wrap="square" lIns="73152" tIns="36576" rIns="73152" bIns="36576"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err="1">
                <a:solidFill>
                  <a:prstClr val="black"/>
                </a:solidFill>
                <a:cs typeface="Segoe UI" panose="020B0502040204020203" pitchFamily="34" charset="0"/>
              </a:rPr>
              <a:t>mTLS</a:t>
            </a:r>
            <a:endParaRPr kumimoji="0" lang="en-IN" sz="1200" b="0" i="0" u="none" strike="noStrike" kern="0" cap="none" spc="0" normalizeH="0" baseline="0" noProof="0" dirty="0">
              <a:ln>
                <a:noFill/>
              </a:ln>
              <a:solidFill>
                <a:prstClr val="black"/>
              </a:solidFill>
              <a:effectLst/>
              <a:uLnTx/>
              <a:uFillTx/>
              <a:cs typeface="Segoe UI" panose="020B0502040204020203" pitchFamily="34" charset="0"/>
            </a:endParaRPr>
          </a:p>
        </p:txBody>
      </p:sp>
      <p:sp>
        <p:nvSpPr>
          <p:cNvPr id="72" name="Oval 71">
            <a:extLst>
              <a:ext uri="{FF2B5EF4-FFF2-40B4-BE49-F238E27FC236}">
                <a16:creationId xmlns:a16="http://schemas.microsoft.com/office/drawing/2014/main" id="{982423C2-FC5C-47DF-A44F-72A76A6458F0}"/>
              </a:ext>
            </a:extLst>
          </p:cNvPr>
          <p:cNvSpPr/>
          <p:nvPr/>
        </p:nvSpPr>
        <p:spPr>
          <a:xfrm>
            <a:off x="5144307" y="2490822"/>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endParaRPr lang="en-IN" dirty="0"/>
          </a:p>
        </p:txBody>
      </p:sp>
      <p:sp>
        <p:nvSpPr>
          <p:cNvPr id="73" name="Oval 72">
            <a:extLst>
              <a:ext uri="{FF2B5EF4-FFF2-40B4-BE49-F238E27FC236}">
                <a16:creationId xmlns:a16="http://schemas.microsoft.com/office/drawing/2014/main" id="{6034B728-6B84-495D-99B0-754934316D26}"/>
              </a:ext>
            </a:extLst>
          </p:cNvPr>
          <p:cNvSpPr/>
          <p:nvPr/>
        </p:nvSpPr>
        <p:spPr>
          <a:xfrm>
            <a:off x="9132375" y="2714517"/>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253478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8362-DCEE-4412-9C84-4932B6A69971}"/>
              </a:ext>
            </a:extLst>
          </p:cNvPr>
          <p:cNvSpPr>
            <a:spLocks noGrp="1"/>
          </p:cNvSpPr>
          <p:nvPr>
            <p:ph type="title"/>
          </p:nvPr>
        </p:nvSpPr>
        <p:spPr/>
        <p:txBody>
          <a:bodyPr/>
          <a:lstStyle/>
          <a:p>
            <a:r>
              <a:rPr lang="en-US" dirty="0"/>
              <a:t>Apigee X Networking Architecture to manage Multi-cloud APIs</a:t>
            </a:r>
            <a:endParaRPr lang="en-IN" dirty="0"/>
          </a:p>
        </p:txBody>
      </p:sp>
      <p:sp>
        <p:nvSpPr>
          <p:cNvPr id="19" name="Rectangle 18">
            <a:extLst>
              <a:ext uri="{FF2B5EF4-FFF2-40B4-BE49-F238E27FC236}">
                <a16:creationId xmlns:a16="http://schemas.microsoft.com/office/drawing/2014/main" id="{AFBB87AA-8EC1-40AD-B888-99BC3F5C5E74}"/>
              </a:ext>
            </a:extLst>
          </p:cNvPr>
          <p:cNvSpPr/>
          <p:nvPr/>
        </p:nvSpPr>
        <p:spPr>
          <a:xfrm>
            <a:off x="2398639" y="988959"/>
            <a:ext cx="4161182" cy="781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Apigee X /Apigee SaaS on GCP</a:t>
            </a:r>
            <a:endParaRPr lang="en-IN" dirty="0"/>
          </a:p>
        </p:txBody>
      </p:sp>
      <p:sp>
        <p:nvSpPr>
          <p:cNvPr id="20" name="Rectangle 19">
            <a:extLst>
              <a:ext uri="{FF2B5EF4-FFF2-40B4-BE49-F238E27FC236}">
                <a16:creationId xmlns:a16="http://schemas.microsoft.com/office/drawing/2014/main" id="{4DB19CDF-54B5-4981-A0BD-A81E0D282DCE}"/>
              </a:ext>
            </a:extLst>
          </p:cNvPr>
          <p:cNvSpPr/>
          <p:nvPr/>
        </p:nvSpPr>
        <p:spPr>
          <a:xfrm>
            <a:off x="6771863" y="3127510"/>
            <a:ext cx="1563757" cy="28624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Azure Cloud Hosted Services</a:t>
            </a:r>
            <a:endParaRPr lang="en-IN" dirty="0"/>
          </a:p>
        </p:txBody>
      </p:sp>
      <p:sp>
        <p:nvSpPr>
          <p:cNvPr id="21" name="Rectangle 20">
            <a:extLst>
              <a:ext uri="{FF2B5EF4-FFF2-40B4-BE49-F238E27FC236}">
                <a16:creationId xmlns:a16="http://schemas.microsoft.com/office/drawing/2014/main" id="{4AD2C010-C5F6-44F1-9919-41B6D83DD4F7}"/>
              </a:ext>
            </a:extLst>
          </p:cNvPr>
          <p:cNvSpPr/>
          <p:nvPr/>
        </p:nvSpPr>
        <p:spPr>
          <a:xfrm>
            <a:off x="2716695" y="3127513"/>
            <a:ext cx="3379305" cy="2862470"/>
          </a:xfrm>
          <a:prstGeom prst="rect">
            <a:avLst/>
          </a:prstGeom>
        </p:spPr>
        <p:style>
          <a:lnRef idx="2">
            <a:schemeClr val="accent6"/>
          </a:lnRef>
          <a:fillRef idx="1">
            <a:schemeClr val="lt1"/>
          </a:fillRef>
          <a:effectRef idx="0">
            <a:schemeClr val="accent6"/>
          </a:effectRef>
          <a:fontRef idx="minor">
            <a:schemeClr val="dk1"/>
          </a:fontRef>
        </p:style>
        <p:txBody>
          <a:bodyPr rtlCol="0" anchor="b"/>
          <a:lstStyle/>
          <a:p>
            <a:pPr algn="ctr"/>
            <a:r>
              <a:rPr lang="en-US" dirty="0"/>
              <a:t>On Premise</a:t>
            </a:r>
            <a:endParaRPr lang="en-IN" dirty="0"/>
          </a:p>
        </p:txBody>
      </p:sp>
      <p:sp>
        <p:nvSpPr>
          <p:cNvPr id="22" name="Rectangle 21">
            <a:extLst>
              <a:ext uri="{FF2B5EF4-FFF2-40B4-BE49-F238E27FC236}">
                <a16:creationId xmlns:a16="http://schemas.microsoft.com/office/drawing/2014/main" id="{DD53F09B-2D4E-497E-BDB6-A4CA654612FA}"/>
              </a:ext>
            </a:extLst>
          </p:cNvPr>
          <p:cNvSpPr/>
          <p:nvPr/>
        </p:nvSpPr>
        <p:spPr>
          <a:xfrm>
            <a:off x="331305" y="3127513"/>
            <a:ext cx="1563757" cy="28624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AWS Cloud hosted Services</a:t>
            </a:r>
            <a:endParaRPr lang="en-IN" dirty="0"/>
          </a:p>
        </p:txBody>
      </p:sp>
      <p:sp>
        <p:nvSpPr>
          <p:cNvPr id="23" name="Rectangle 22">
            <a:extLst>
              <a:ext uri="{FF2B5EF4-FFF2-40B4-BE49-F238E27FC236}">
                <a16:creationId xmlns:a16="http://schemas.microsoft.com/office/drawing/2014/main" id="{1730F18D-FC5F-4B66-A475-1FE0E63365B5}"/>
              </a:ext>
            </a:extLst>
          </p:cNvPr>
          <p:cNvSpPr/>
          <p:nvPr/>
        </p:nvSpPr>
        <p:spPr>
          <a:xfrm>
            <a:off x="3008240" y="5076448"/>
            <a:ext cx="2941983" cy="43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Services and Data</a:t>
            </a:r>
            <a:endParaRPr lang="en-IN" dirty="0"/>
          </a:p>
        </p:txBody>
      </p:sp>
      <p:cxnSp>
        <p:nvCxnSpPr>
          <p:cNvPr id="25" name="Straight Connector 24">
            <a:extLst>
              <a:ext uri="{FF2B5EF4-FFF2-40B4-BE49-F238E27FC236}">
                <a16:creationId xmlns:a16="http://schemas.microsoft.com/office/drawing/2014/main" id="{97EA1F8B-A3B9-42A5-A22D-4C4B1B6B769E}"/>
              </a:ext>
            </a:extLst>
          </p:cNvPr>
          <p:cNvCxnSpPr/>
          <p:nvPr/>
        </p:nvCxnSpPr>
        <p:spPr>
          <a:xfrm>
            <a:off x="2716695" y="4823791"/>
            <a:ext cx="3379305"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F8EE1B-84FD-481E-8BC9-43705ED8AC9E}"/>
              </a:ext>
            </a:extLst>
          </p:cNvPr>
          <p:cNvSpPr txBox="1"/>
          <p:nvPr/>
        </p:nvSpPr>
        <p:spPr>
          <a:xfrm>
            <a:off x="3664225" y="3127513"/>
            <a:ext cx="1630017" cy="276999"/>
          </a:xfrm>
          <a:prstGeom prst="rect">
            <a:avLst/>
          </a:prstGeom>
          <a:solidFill>
            <a:schemeClr val="accent3"/>
          </a:solidFill>
        </p:spPr>
        <p:txBody>
          <a:bodyPr wrap="square" rtlCol="0">
            <a:spAutoFit/>
          </a:bodyPr>
          <a:lstStyle/>
          <a:p>
            <a:pPr algn="ctr"/>
            <a:r>
              <a:rPr lang="en-US" sz="1200" dirty="0"/>
              <a:t>Network Firewall</a:t>
            </a:r>
            <a:endParaRPr lang="en-IN" sz="1200" dirty="0"/>
          </a:p>
        </p:txBody>
      </p:sp>
      <p:sp>
        <p:nvSpPr>
          <p:cNvPr id="28" name="TextBox 27">
            <a:extLst>
              <a:ext uri="{FF2B5EF4-FFF2-40B4-BE49-F238E27FC236}">
                <a16:creationId xmlns:a16="http://schemas.microsoft.com/office/drawing/2014/main" id="{12D743AE-90D7-493C-8863-F79B77001266}"/>
              </a:ext>
            </a:extLst>
          </p:cNvPr>
          <p:cNvSpPr txBox="1"/>
          <p:nvPr/>
        </p:nvSpPr>
        <p:spPr>
          <a:xfrm>
            <a:off x="3604587" y="3560154"/>
            <a:ext cx="1749287" cy="276999"/>
          </a:xfrm>
          <a:prstGeom prst="rect">
            <a:avLst/>
          </a:prstGeom>
          <a:solidFill>
            <a:schemeClr val="accent3">
              <a:lumMod val="40000"/>
              <a:lumOff val="60000"/>
            </a:schemeClr>
          </a:solidFill>
        </p:spPr>
        <p:txBody>
          <a:bodyPr wrap="square" rtlCol="0">
            <a:spAutoFit/>
          </a:bodyPr>
          <a:lstStyle/>
          <a:p>
            <a:pPr algn="ctr"/>
            <a:r>
              <a:rPr lang="en-US" sz="1200" dirty="0"/>
              <a:t>External Load Balancer </a:t>
            </a:r>
            <a:endParaRPr lang="en-IN" sz="1200" dirty="0"/>
          </a:p>
        </p:txBody>
      </p:sp>
      <p:sp>
        <p:nvSpPr>
          <p:cNvPr id="29" name="TextBox 28">
            <a:extLst>
              <a:ext uri="{FF2B5EF4-FFF2-40B4-BE49-F238E27FC236}">
                <a16:creationId xmlns:a16="http://schemas.microsoft.com/office/drawing/2014/main" id="{88D16B83-AAFB-4F50-A868-3D4A1B318D60}"/>
              </a:ext>
            </a:extLst>
          </p:cNvPr>
          <p:cNvSpPr txBox="1"/>
          <p:nvPr/>
        </p:nvSpPr>
        <p:spPr>
          <a:xfrm>
            <a:off x="3604589" y="4558748"/>
            <a:ext cx="1749287" cy="276999"/>
          </a:xfrm>
          <a:prstGeom prst="rect">
            <a:avLst/>
          </a:prstGeom>
          <a:solidFill>
            <a:schemeClr val="accent3">
              <a:lumMod val="40000"/>
              <a:lumOff val="60000"/>
            </a:schemeClr>
          </a:solidFill>
        </p:spPr>
        <p:txBody>
          <a:bodyPr wrap="square" rtlCol="0">
            <a:spAutoFit/>
          </a:bodyPr>
          <a:lstStyle/>
          <a:p>
            <a:pPr algn="ctr"/>
            <a:r>
              <a:rPr lang="en-US" sz="1200" dirty="0"/>
              <a:t>Internal Load Balancer </a:t>
            </a:r>
            <a:endParaRPr lang="en-IN" sz="1200" dirty="0"/>
          </a:p>
        </p:txBody>
      </p:sp>
      <p:sp>
        <p:nvSpPr>
          <p:cNvPr id="30" name="TextBox 29">
            <a:extLst>
              <a:ext uri="{FF2B5EF4-FFF2-40B4-BE49-F238E27FC236}">
                <a16:creationId xmlns:a16="http://schemas.microsoft.com/office/drawing/2014/main" id="{D84A3B69-0CE3-4D35-B8C4-D1894B377A79}"/>
              </a:ext>
            </a:extLst>
          </p:cNvPr>
          <p:cNvSpPr txBox="1"/>
          <p:nvPr/>
        </p:nvSpPr>
        <p:spPr>
          <a:xfrm>
            <a:off x="3604589" y="3948715"/>
            <a:ext cx="1749287" cy="461665"/>
          </a:xfrm>
          <a:prstGeom prst="rect">
            <a:avLst/>
          </a:prstGeom>
          <a:solidFill>
            <a:schemeClr val="bg2">
              <a:lumMod val="85000"/>
            </a:schemeClr>
          </a:solidFill>
        </p:spPr>
        <p:txBody>
          <a:bodyPr wrap="square" rtlCol="0">
            <a:spAutoFit/>
          </a:bodyPr>
          <a:lstStyle/>
          <a:p>
            <a:pPr algn="ctr"/>
            <a:r>
              <a:rPr lang="en-US" sz="1200" dirty="0"/>
              <a:t>Apache Reverse Proxy or Any Proxy Server</a:t>
            </a:r>
            <a:endParaRPr lang="en-IN" sz="1200" dirty="0"/>
          </a:p>
        </p:txBody>
      </p:sp>
      <p:sp>
        <p:nvSpPr>
          <p:cNvPr id="31" name="Arrow: Left-Right 30">
            <a:extLst>
              <a:ext uri="{FF2B5EF4-FFF2-40B4-BE49-F238E27FC236}">
                <a16:creationId xmlns:a16="http://schemas.microsoft.com/office/drawing/2014/main" id="{E89642F9-095A-410C-9DF4-410F37E5C816}"/>
              </a:ext>
            </a:extLst>
          </p:cNvPr>
          <p:cNvSpPr/>
          <p:nvPr/>
        </p:nvSpPr>
        <p:spPr>
          <a:xfrm>
            <a:off x="1895062" y="4068416"/>
            <a:ext cx="821633" cy="948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Arrow: Left-Right 31">
            <a:extLst>
              <a:ext uri="{FF2B5EF4-FFF2-40B4-BE49-F238E27FC236}">
                <a16:creationId xmlns:a16="http://schemas.microsoft.com/office/drawing/2014/main" id="{2795379E-F276-40A5-BA18-FFF2F61DF5C2}"/>
              </a:ext>
            </a:extLst>
          </p:cNvPr>
          <p:cNvSpPr/>
          <p:nvPr/>
        </p:nvSpPr>
        <p:spPr>
          <a:xfrm>
            <a:off x="6023115" y="4084716"/>
            <a:ext cx="821633" cy="948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4" name="Straight Arrow Connector 33">
            <a:extLst>
              <a:ext uri="{FF2B5EF4-FFF2-40B4-BE49-F238E27FC236}">
                <a16:creationId xmlns:a16="http://schemas.microsoft.com/office/drawing/2014/main" id="{AF844298-8482-4D7A-8CAE-B79572271291}"/>
              </a:ext>
            </a:extLst>
          </p:cNvPr>
          <p:cNvCxnSpPr>
            <a:stCxn id="19" idx="2"/>
            <a:endCxn id="27" idx="0"/>
          </p:cNvCxnSpPr>
          <p:nvPr/>
        </p:nvCxnSpPr>
        <p:spPr>
          <a:xfrm>
            <a:off x="4479230" y="1770837"/>
            <a:ext cx="4" cy="135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D322BF9-9E81-4982-BBA8-7909F0A67A7C}"/>
              </a:ext>
            </a:extLst>
          </p:cNvPr>
          <p:cNvSpPr txBox="1"/>
          <p:nvPr/>
        </p:nvSpPr>
        <p:spPr>
          <a:xfrm>
            <a:off x="583719" y="3127512"/>
            <a:ext cx="999908" cy="461665"/>
          </a:xfrm>
          <a:prstGeom prst="rect">
            <a:avLst/>
          </a:prstGeom>
          <a:solidFill>
            <a:schemeClr val="accent3"/>
          </a:solidFill>
        </p:spPr>
        <p:txBody>
          <a:bodyPr wrap="square" rtlCol="0">
            <a:spAutoFit/>
          </a:bodyPr>
          <a:lstStyle/>
          <a:p>
            <a:pPr algn="ctr"/>
            <a:r>
              <a:rPr lang="en-US" sz="1200" dirty="0"/>
              <a:t>AWS Org Firewall</a:t>
            </a:r>
            <a:endParaRPr lang="en-IN" sz="1200" dirty="0"/>
          </a:p>
        </p:txBody>
      </p:sp>
      <p:sp>
        <p:nvSpPr>
          <p:cNvPr id="37" name="TextBox 36">
            <a:extLst>
              <a:ext uri="{FF2B5EF4-FFF2-40B4-BE49-F238E27FC236}">
                <a16:creationId xmlns:a16="http://schemas.microsoft.com/office/drawing/2014/main" id="{03607FF3-6F73-4DFF-9CBE-6A689ED284B8}"/>
              </a:ext>
            </a:extLst>
          </p:cNvPr>
          <p:cNvSpPr txBox="1"/>
          <p:nvPr/>
        </p:nvSpPr>
        <p:spPr>
          <a:xfrm>
            <a:off x="583719" y="3671716"/>
            <a:ext cx="999908" cy="276999"/>
          </a:xfrm>
          <a:prstGeom prst="rect">
            <a:avLst/>
          </a:prstGeom>
          <a:solidFill>
            <a:schemeClr val="accent3"/>
          </a:solidFill>
        </p:spPr>
        <p:txBody>
          <a:bodyPr wrap="square" rtlCol="0">
            <a:spAutoFit/>
          </a:bodyPr>
          <a:lstStyle/>
          <a:p>
            <a:pPr algn="ctr"/>
            <a:r>
              <a:rPr lang="en-US" sz="1200" dirty="0"/>
              <a:t>Route  53</a:t>
            </a:r>
            <a:endParaRPr lang="en-IN" sz="1200" dirty="0"/>
          </a:p>
        </p:txBody>
      </p:sp>
      <p:sp>
        <p:nvSpPr>
          <p:cNvPr id="38" name="TextBox 37">
            <a:extLst>
              <a:ext uri="{FF2B5EF4-FFF2-40B4-BE49-F238E27FC236}">
                <a16:creationId xmlns:a16="http://schemas.microsoft.com/office/drawing/2014/main" id="{83BFB071-B661-43D3-B389-12B4067711C9}"/>
              </a:ext>
            </a:extLst>
          </p:cNvPr>
          <p:cNvSpPr txBox="1"/>
          <p:nvPr/>
        </p:nvSpPr>
        <p:spPr>
          <a:xfrm>
            <a:off x="6831495" y="3147574"/>
            <a:ext cx="1417986" cy="461665"/>
          </a:xfrm>
          <a:prstGeom prst="rect">
            <a:avLst/>
          </a:prstGeom>
          <a:solidFill>
            <a:schemeClr val="accent3"/>
          </a:solidFill>
        </p:spPr>
        <p:txBody>
          <a:bodyPr wrap="square" rtlCol="0">
            <a:spAutoFit/>
          </a:bodyPr>
          <a:lstStyle/>
          <a:p>
            <a:pPr algn="ctr"/>
            <a:r>
              <a:rPr lang="en-US" sz="1200" dirty="0"/>
              <a:t>Azure Namespace Firewall</a:t>
            </a:r>
            <a:endParaRPr lang="en-IN" sz="1200" dirty="0"/>
          </a:p>
        </p:txBody>
      </p:sp>
      <p:sp>
        <p:nvSpPr>
          <p:cNvPr id="39" name="TextBox 38">
            <a:extLst>
              <a:ext uri="{FF2B5EF4-FFF2-40B4-BE49-F238E27FC236}">
                <a16:creationId xmlns:a16="http://schemas.microsoft.com/office/drawing/2014/main" id="{85EBD91C-B25D-4EB5-B170-4B1445BDA4E0}"/>
              </a:ext>
            </a:extLst>
          </p:cNvPr>
          <p:cNvSpPr txBox="1"/>
          <p:nvPr/>
        </p:nvSpPr>
        <p:spPr>
          <a:xfrm>
            <a:off x="7040534" y="3628763"/>
            <a:ext cx="999908" cy="276999"/>
          </a:xfrm>
          <a:prstGeom prst="rect">
            <a:avLst/>
          </a:prstGeom>
          <a:solidFill>
            <a:schemeClr val="accent3"/>
          </a:solidFill>
        </p:spPr>
        <p:txBody>
          <a:bodyPr wrap="square" rtlCol="0">
            <a:spAutoFit/>
          </a:bodyPr>
          <a:lstStyle/>
          <a:p>
            <a:pPr algn="ctr"/>
            <a:r>
              <a:rPr lang="en-US" sz="1200" dirty="0"/>
              <a:t>Azure LB</a:t>
            </a:r>
            <a:endParaRPr lang="en-IN" sz="1200" dirty="0"/>
          </a:p>
        </p:txBody>
      </p:sp>
      <p:cxnSp>
        <p:nvCxnSpPr>
          <p:cNvPr id="41" name="Connector: Elbow 40">
            <a:extLst>
              <a:ext uri="{FF2B5EF4-FFF2-40B4-BE49-F238E27FC236}">
                <a16:creationId xmlns:a16="http://schemas.microsoft.com/office/drawing/2014/main" id="{2CB4FC8C-9229-4820-BF1E-3293C8B01FE7}"/>
              </a:ext>
            </a:extLst>
          </p:cNvPr>
          <p:cNvCxnSpPr>
            <a:stCxn id="19" idx="1"/>
          </p:cNvCxnSpPr>
          <p:nvPr/>
        </p:nvCxnSpPr>
        <p:spPr>
          <a:xfrm rot="10800000" flipV="1">
            <a:off x="1245705" y="1379898"/>
            <a:ext cx="1152935" cy="16415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3880710-6178-4346-BE34-07CF9789C579}"/>
              </a:ext>
            </a:extLst>
          </p:cNvPr>
          <p:cNvCxnSpPr>
            <a:cxnSpLocks/>
            <a:stCxn id="19" idx="3"/>
            <a:endCxn id="38" idx="0"/>
          </p:cNvCxnSpPr>
          <p:nvPr/>
        </p:nvCxnSpPr>
        <p:spPr>
          <a:xfrm>
            <a:off x="6559821" y="1379898"/>
            <a:ext cx="980667" cy="17676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598E6F5-266D-418B-8D38-FF548B5A82D9}"/>
              </a:ext>
            </a:extLst>
          </p:cNvPr>
          <p:cNvSpPr/>
          <p:nvPr/>
        </p:nvSpPr>
        <p:spPr>
          <a:xfrm>
            <a:off x="4651513" y="2449175"/>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endParaRPr lang="en-IN" dirty="0"/>
          </a:p>
        </p:txBody>
      </p:sp>
      <p:sp>
        <p:nvSpPr>
          <p:cNvPr id="46" name="Oval 45">
            <a:extLst>
              <a:ext uri="{FF2B5EF4-FFF2-40B4-BE49-F238E27FC236}">
                <a16:creationId xmlns:a16="http://schemas.microsoft.com/office/drawing/2014/main" id="{F2B5428D-EEF9-40F9-A667-3C8FB6EE3D04}"/>
              </a:ext>
            </a:extLst>
          </p:cNvPr>
          <p:cNvSpPr/>
          <p:nvPr/>
        </p:nvSpPr>
        <p:spPr>
          <a:xfrm>
            <a:off x="2163096" y="3698653"/>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endParaRPr lang="en-IN" dirty="0"/>
          </a:p>
        </p:txBody>
      </p:sp>
      <p:sp>
        <p:nvSpPr>
          <p:cNvPr id="47" name="Oval 46">
            <a:extLst>
              <a:ext uri="{FF2B5EF4-FFF2-40B4-BE49-F238E27FC236}">
                <a16:creationId xmlns:a16="http://schemas.microsoft.com/office/drawing/2014/main" id="{9F8CBFC7-B808-4D93-871E-DB15E8703739}"/>
              </a:ext>
            </a:extLst>
          </p:cNvPr>
          <p:cNvSpPr/>
          <p:nvPr/>
        </p:nvSpPr>
        <p:spPr>
          <a:xfrm>
            <a:off x="6374364" y="3699808"/>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endParaRPr lang="en-IN" dirty="0"/>
          </a:p>
        </p:txBody>
      </p:sp>
      <p:sp>
        <p:nvSpPr>
          <p:cNvPr id="48" name="Oval 47">
            <a:extLst>
              <a:ext uri="{FF2B5EF4-FFF2-40B4-BE49-F238E27FC236}">
                <a16:creationId xmlns:a16="http://schemas.microsoft.com/office/drawing/2014/main" id="{D0B50F9A-1A46-44F7-93E2-A4A88F5FC8DC}"/>
              </a:ext>
            </a:extLst>
          </p:cNvPr>
          <p:cNvSpPr/>
          <p:nvPr/>
        </p:nvSpPr>
        <p:spPr>
          <a:xfrm>
            <a:off x="1054502" y="2122811"/>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endParaRPr lang="en-IN" dirty="0"/>
          </a:p>
        </p:txBody>
      </p:sp>
      <p:sp>
        <p:nvSpPr>
          <p:cNvPr id="49" name="Oval 48">
            <a:extLst>
              <a:ext uri="{FF2B5EF4-FFF2-40B4-BE49-F238E27FC236}">
                <a16:creationId xmlns:a16="http://schemas.microsoft.com/office/drawing/2014/main" id="{09F8AD52-18E0-4724-986A-2681E5B5E052}"/>
              </a:ext>
            </a:extLst>
          </p:cNvPr>
          <p:cNvSpPr/>
          <p:nvPr/>
        </p:nvSpPr>
        <p:spPr>
          <a:xfrm>
            <a:off x="7547133" y="1337353"/>
            <a:ext cx="291478" cy="3083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a:t>
            </a:r>
            <a:endParaRPr lang="en-IN" dirty="0"/>
          </a:p>
        </p:txBody>
      </p:sp>
      <p:sp>
        <p:nvSpPr>
          <p:cNvPr id="50" name="TextBox 49">
            <a:extLst>
              <a:ext uri="{FF2B5EF4-FFF2-40B4-BE49-F238E27FC236}">
                <a16:creationId xmlns:a16="http://schemas.microsoft.com/office/drawing/2014/main" id="{7F90E0E9-B140-4A64-82FB-26D9DC2D98D1}"/>
              </a:ext>
            </a:extLst>
          </p:cNvPr>
          <p:cNvSpPr txBox="1"/>
          <p:nvPr/>
        </p:nvSpPr>
        <p:spPr>
          <a:xfrm>
            <a:off x="8631898" y="1071003"/>
            <a:ext cx="3531671" cy="5478423"/>
          </a:xfrm>
          <a:prstGeom prst="rect">
            <a:avLst/>
          </a:prstGeom>
          <a:noFill/>
        </p:spPr>
        <p:txBody>
          <a:bodyPr wrap="square" rtlCol="0">
            <a:spAutoFit/>
          </a:bodyPr>
          <a:lstStyle/>
          <a:p>
            <a:pPr marL="342900" indent="-342900">
              <a:buFont typeface="+mj-lt"/>
              <a:buAutoNum type="alphaLcPeriod"/>
            </a:pPr>
            <a:r>
              <a:rPr lang="en-US" sz="1400" dirty="0"/>
              <a:t>Apigee on GCP Cloud communicates to On-premise hosted backend services via</a:t>
            </a:r>
          </a:p>
          <a:p>
            <a:pPr marL="800100" lvl="1" indent="-342900">
              <a:buFont typeface="Arial" panose="020B0604020202020204" pitchFamily="34" charset="0"/>
              <a:buChar char="•"/>
            </a:pPr>
            <a:r>
              <a:rPr lang="en-US" sz="1200" dirty="0"/>
              <a:t>Whitelist Apigee Static Public IPs on Network Firewall</a:t>
            </a:r>
          </a:p>
          <a:p>
            <a:pPr marL="800100" lvl="1" indent="-342900">
              <a:buFont typeface="Arial" panose="020B0604020202020204" pitchFamily="34" charset="0"/>
              <a:buChar char="•"/>
            </a:pPr>
            <a:r>
              <a:rPr lang="en-US" sz="1200" dirty="0"/>
              <a:t>Configure Reverse proxy for SSL termination and routing to Internal DNS name where services are hosted</a:t>
            </a:r>
          </a:p>
          <a:p>
            <a:pPr marL="800100" lvl="1" indent="-342900">
              <a:buFont typeface="Arial" panose="020B0604020202020204" pitchFamily="34" charset="0"/>
              <a:buChar char="•"/>
            </a:pPr>
            <a:r>
              <a:rPr lang="en-US" sz="1200" dirty="0"/>
              <a:t>Configure Load balancer for backend services routing/availability</a:t>
            </a:r>
          </a:p>
          <a:p>
            <a:pPr marL="342900" indent="-342900">
              <a:buFont typeface="+mj-lt"/>
              <a:buAutoNum type="alphaLcPeriod"/>
            </a:pPr>
            <a:endParaRPr lang="en-US" sz="1400" dirty="0"/>
          </a:p>
          <a:p>
            <a:pPr marL="342900" indent="-342900">
              <a:buFont typeface="+mj-lt"/>
              <a:buAutoNum type="alphaLcPeriod"/>
            </a:pPr>
            <a:r>
              <a:rPr lang="en-US" sz="1400" dirty="0"/>
              <a:t>One network pattern to communicate to private cloud hosted on other cloud is via On-premise Reverse proxy to route to respective Cloud services via VPC tunneling or VPC Peering </a:t>
            </a:r>
          </a:p>
          <a:p>
            <a:pPr marL="342900" indent="-342900">
              <a:buFont typeface="+mj-lt"/>
              <a:buAutoNum type="alphaLcPeriod"/>
            </a:pPr>
            <a:endParaRPr lang="en-US" sz="1400" dirty="0"/>
          </a:p>
          <a:p>
            <a:pPr marL="342900" indent="-342900">
              <a:buFont typeface="+mj-lt"/>
              <a:buAutoNum type="alphaLcPeriod"/>
            </a:pPr>
            <a:r>
              <a:rPr lang="en-US" sz="1400" dirty="0"/>
              <a:t>Expose services from other cloud to internet and whitelist Apigee static public IP(s) to access them. </a:t>
            </a:r>
          </a:p>
          <a:p>
            <a:pPr marL="342900" indent="-342900">
              <a:buFont typeface="+mj-lt"/>
              <a:buAutoNum type="alphaLcPeriod"/>
            </a:pPr>
            <a:endParaRPr lang="en-US" sz="1400" dirty="0"/>
          </a:p>
          <a:p>
            <a:pPr marL="342900" indent="-342900">
              <a:buFont typeface="+mj-lt"/>
              <a:buAutoNum type="alphaLcPeriod"/>
            </a:pPr>
            <a:r>
              <a:rPr lang="en-US" sz="1400" dirty="0"/>
              <a:t>Implement dedicated line or Interconnect for communication between GCP Customer VPC to other clouds</a:t>
            </a:r>
          </a:p>
          <a:p>
            <a:pPr marL="342900" indent="-342900">
              <a:buFont typeface="+mj-lt"/>
              <a:buAutoNum type="alphaLcPeriod"/>
            </a:pPr>
            <a:endParaRPr lang="en-IN" sz="1400" dirty="0"/>
          </a:p>
        </p:txBody>
      </p:sp>
      <p:sp>
        <p:nvSpPr>
          <p:cNvPr id="35" name="Rectangle 34">
            <a:extLst>
              <a:ext uri="{FF2B5EF4-FFF2-40B4-BE49-F238E27FC236}">
                <a16:creationId xmlns:a16="http://schemas.microsoft.com/office/drawing/2014/main" id="{C4A594E4-87BF-48D7-B49B-5DE4056C522A}"/>
              </a:ext>
            </a:extLst>
          </p:cNvPr>
          <p:cNvSpPr/>
          <p:nvPr/>
        </p:nvSpPr>
        <p:spPr>
          <a:xfrm>
            <a:off x="6521047" y="2122811"/>
            <a:ext cx="2065388" cy="529222"/>
          </a:xfrm>
          <a:prstGeom prst="rect">
            <a:avLst/>
          </a:prstGeom>
          <a:solidFill>
            <a:schemeClr val="bg1"/>
          </a:solidFill>
          <a:ln>
            <a:solidFill>
              <a:schemeClr val="accent1"/>
            </a:solidFill>
            <a:prstDash val="dashDot"/>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2"/>
                </a:solidFill>
              </a:rPr>
              <a:t>Interconnect/Dedicate Line</a:t>
            </a:r>
            <a:endParaRPr lang="en-IN" sz="1400" dirty="0">
              <a:solidFill>
                <a:schemeClr val="accent2"/>
              </a:solidFill>
            </a:endParaRPr>
          </a:p>
        </p:txBody>
      </p:sp>
      <p:pic>
        <p:nvPicPr>
          <p:cNvPr id="9" name="Graphic 8" descr="Cloud">
            <a:extLst>
              <a:ext uri="{FF2B5EF4-FFF2-40B4-BE49-F238E27FC236}">
                <a16:creationId xmlns:a16="http://schemas.microsoft.com/office/drawing/2014/main" id="{B844A0F5-7BD1-4E6E-A022-52D33F0478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356" y="1818326"/>
            <a:ext cx="417442" cy="417442"/>
          </a:xfrm>
          <a:prstGeom prst="rect">
            <a:avLst/>
          </a:prstGeom>
        </p:spPr>
      </p:pic>
    </p:spTree>
    <p:extLst>
      <p:ext uri="{BB962C8B-B14F-4D97-AF65-F5344CB8AC3E}">
        <p14:creationId xmlns:p14="http://schemas.microsoft.com/office/powerpoint/2010/main" val="128425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831A-9BA4-43C8-8542-81FABC74FCBB}"/>
              </a:ext>
            </a:extLst>
          </p:cNvPr>
          <p:cNvSpPr>
            <a:spLocks noGrp="1"/>
          </p:cNvSpPr>
          <p:nvPr>
            <p:ph type="title"/>
          </p:nvPr>
        </p:nvSpPr>
        <p:spPr/>
        <p:txBody>
          <a:bodyPr/>
          <a:lstStyle/>
          <a:p>
            <a:r>
              <a:rPr lang="en-US" dirty="0"/>
              <a:t>Key features of Apigee Hybrid</a:t>
            </a:r>
            <a:endParaRPr lang="en-IN" dirty="0"/>
          </a:p>
        </p:txBody>
      </p:sp>
      <p:sp>
        <p:nvSpPr>
          <p:cNvPr id="3" name="TextBox 2">
            <a:extLst>
              <a:ext uri="{FF2B5EF4-FFF2-40B4-BE49-F238E27FC236}">
                <a16:creationId xmlns:a16="http://schemas.microsoft.com/office/drawing/2014/main" id="{78E0FC21-1557-42A0-90F3-A548B7259BDB}"/>
              </a:ext>
            </a:extLst>
          </p:cNvPr>
          <p:cNvSpPr txBox="1"/>
          <p:nvPr/>
        </p:nvSpPr>
        <p:spPr>
          <a:xfrm>
            <a:off x="396588" y="1394863"/>
            <a:ext cx="2769081" cy="3631763"/>
          </a:xfrm>
          <a:prstGeom prst="rect">
            <a:avLst/>
          </a:prstGeom>
          <a:noFill/>
          <a:ln>
            <a:noFill/>
          </a:ln>
        </p:spPr>
        <p:txBody>
          <a:bodyPr wrap="square" rtlCol="0">
            <a:spAutoFit/>
          </a:bodyPr>
          <a:lstStyle/>
          <a:p>
            <a:r>
              <a:rPr lang="en-US" dirty="0">
                <a:solidFill>
                  <a:schemeClr val="accent2"/>
                </a:solidFill>
              </a:rPr>
              <a:t>Multi-cloud Architecture Support</a:t>
            </a:r>
          </a:p>
          <a:p>
            <a:endParaRPr lang="en-US" dirty="0"/>
          </a:p>
          <a:p>
            <a:pPr marL="285750" indent="-285750">
              <a:buFont typeface="Arial" panose="020B0604020202020204" pitchFamily="34" charset="0"/>
              <a:buChar char="•"/>
            </a:pPr>
            <a:r>
              <a:rPr lang="en-US" sz="1600" dirty="0"/>
              <a:t>Manages API and services deployed in multi-cloud.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With Apigee Hybrid one can install runtime gateway in each Multi-cloud instance or regions for specific set of APIs as per business requirements</a:t>
            </a:r>
            <a:endParaRPr lang="en-IN" sz="1600" dirty="0"/>
          </a:p>
        </p:txBody>
      </p:sp>
      <p:sp>
        <p:nvSpPr>
          <p:cNvPr id="4" name="TextBox 3">
            <a:extLst>
              <a:ext uri="{FF2B5EF4-FFF2-40B4-BE49-F238E27FC236}">
                <a16:creationId xmlns:a16="http://schemas.microsoft.com/office/drawing/2014/main" id="{E47F7E38-DAD5-44F3-AADC-95F3F65BD2C4}"/>
              </a:ext>
            </a:extLst>
          </p:cNvPr>
          <p:cNvSpPr txBox="1"/>
          <p:nvPr/>
        </p:nvSpPr>
        <p:spPr>
          <a:xfrm>
            <a:off x="9777572" y="1394863"/>
            <a:ext cx="2242150" cy="2646878"/>
          </a:xfrm>
          <a:prstGeom prst="rect">
            <a:avLst/>
          </a:prstGeom>
          <a:noFill/>
        </p:spPr>
        <p:txBody>
          <a:bodyPr wrap="square" rtlCol="0">
            <a:spAutoFit/>
          </a:bodyPr>
          <a:lstStyle/>
          <a:p>
            <a:r>
              <a:rPr lang="en-US" dirty="0">
                <a:solidFill>
                  <a:schemeClr val="accent2"/>
                </a:solidFill>
              </a:rPr>
              <a:t>Proximity to API Providers</a:t>
            </a:r>
          </a:p>
          <a:p>
            <a:endParaRPr lang="en-US" dirty="0"/>
          </a:p>
          <a:p>
            <a:pPr marL="285750" indent="-285750">
              <a:buFont typeface="Arial" panose="020B0604020202020204" pitchFamily="34" charset="0"/>
              <a:buChar char="•"/>
            </a:pPr>
            <a:r>
              <a:rPr lang="en-US" sz="1600" dirty="0"/>
              <a:t>Deploy API Runtime closer to the business services to reduce latency of hopping around cloud regions. </a:t>
            </a:r>
            <a:endParaRPr lang="en-IN" sz="1600" dirty="0"/>
          </a:p>
        </p:txBody>
      </p:sp>
      <p:sp>
        <p:nvSpPr>
          <p:cNvPr id="5" name="TextBox 4">
            <a:extLst>
              <a:ext uri="{FF2B5EF4-FFF2-40B4-BE49-F238E27FC236}">
                <a16:creationId xmlns:a16="http://schemas.microsoft.com/office/drawing/2014/main" id="{0C2A5764-C454-45E9-ABBC-E39C38B3F476}"/>
              </a:ext>
            </a:extLst>
          </p:cNvPr>
          <p:cNvSpPr txBox="1"/>
          <p:nvPr/>
        </p:nvSpPr>
        <p:spPr>
          <a:xfrm>
            <a:off x="3165669" y="1386291"/>
            <a:ext cx="3465469" cy="3631763"/>
          </a:xfrm>
          <a:prstGeom prst="rect">
            <a:avLst/>
          </a:prstGeom>
          <a:noFill/>
        </p:spPr>
        <p:txBody>
          <a:bodyPr wrap="square" rtlCol="0">
            <a:spAutoFit/>
          </a:bodyPr>
          <a:lstStyle/>
          <a:p>
            <a:r>
              <a:rPr lang="en-US" dirty="0">
                <a:solidFill>
                  <a:schemeClr val="accent2"/>
                </a:solidFill>
              </a:rPr>
              <a:t>Manage and Control API Runtime plane</a:t>
            </a:r>
          </a:p>
          <a:p>
            <a:endParaRPr lang="en-US" dirty="0"/>
          </a:p>
          <a:p>
            <a:pPr marL="285750" indent="-285750">
              <a:buFont typeface="Arial" panose="020B0604020202020204" pitchFamily="34" charset="0"/>
              <a:buChar char="•"/>
            </a:pPr>
            <a:r>
              <a:rPr lang="en-US" sz="1600" dirty="0"/>
              <a:t>Supports Enterprise specific standards to handle data or transactions within enterprise network realm as API transactions go through Customer controlled Runtime plane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enterprise specific loggers or monitoring services to store transaction data</a:t>
            </a:r>
            <a:endParaRPr lang="en-IN" sz="1600" dirty="0"/>
          </a:p>
        </p:txBody>
      </p:sp>
      <p:sp>
        <p:nvSpPr>
          <p:cNvPr id="6" name="TextBox 5">
            <a:extLst>
              <a:ext uri="{FF2B5EF4-FFF2-40B4-BE49-F238E27FC236}">
                <a16:creationId xmlns:a16="http://schemas.microsoft.com/office/drawing/2014/main" id="{A4166666-B515-4149-BA4A-79549340B0C7}"/>
              </a:ext>
            </a:extLst>
          </p:cNvPr>
          <p:cNvSpPr txBox="1"/>
          <p:nvPr/>
        </p:nvSpPr>
        <p:spPr>
          <a:xfrm>
            <a:off x="6528880" y="1400311"/>
            <a:ext cx="3248692" cy="3877985"/>
          </a:xfrm>
          <a:prstGeom prst="rect">
            <a:avLst/>
          </a:prstGeom>
          <a:noFill/>
        </p:spPr>
        <p:txBody>
          <a:bodyPr wrap="square" rtlCol="0">
            <a:spAutoFit/>
          </a:bodyPr>
          <a:lstStyle/>
          <a:p>
            <a:r>
              <a:rPr lang="en-US" dirty="0">
                <a:solidFill>
                  <a:schemeClr val="accent2"/>
                </a:solidFill>
              </a:rPr>
              <a:t>Containerized Runtime Installation</a:t>
            </a:r>
          </a:p>
          <a:p>
            <a:endParaRPr lang="en-US" dirty="0"/>
          </a:p>
          <a:p>
            <a:pPr marL="285750" indent="-285750">
              <a:buFont typeface="Arial" panose="020B0604020202020204" pitchFamily="34" charset="0"/>
              <a:buChar char="•"/>
            </a:pPr>
            <a:r>
              <a:rPr lang="en-US" sz="1600" dirty="0"/>
              <a:t>Standardize the API Management Solution across multi-cloud thus removes the need for installing or managing Cloud provider’s specific API gateway.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Internal and public APIs can be segregated into different environments with common DNS Name for separation of concerns. </a:t>
            </a:r>
          </a:p>
        </p:txBody>
      </p:sp>
    </p:spTree>
    <p:extLst>
      <p:ext uri="{BB962C8B-B14F-4D97-AF65-F5344CB8AC3E}">
        <p14:creationId xmlns:p14="http://schemas.microsoft.com/office/powerpoint/2010/main" val="34423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DB03-7420-4932-A3C2-F5046A9CF669}"/>
              </a:ext>
            </a:extLst>
          </p:cNvPr>
          <p:cNvSpPr>
            <a:spLocks noGrp="1"/>
          </p:cNvSpPr>
          <p:nvPr>
            <p:ph type="title"/>
          </p:nvPr>
        </p:nvSpPr>
        <p:spPr/>
        <p:txBody>
          <a:bodyPr/>
          <a:lstStyle/>
          <a:p>
            <a:r>
              <a:rPr lang="en-US" dirty="0"/>
              <a:t>APIGEE Hybrid consideration over Apigee OPDK </a:t>
            </a:r>
            <a:endParaRPr lang="en-IN" dirty="0"/>
          </a:p>
        </p:txBody>
      </p:sp>
      <p:sp>
        <p:nvSpPr>
          <p:cNvPr id="3" name="TextBox 2">
            <a:extLst>
              <a:ext uri="{FF2B5EF4-FFF2-40B4-BE49-F238E27FC236}">
                <a16:creationId xmlns:a16="http://schemas.microsoft.com/office/drawing/2014/main" id="{6A32F6A2-AED1-4EE0-B199-C0B5DFFAD195}"/>
              </a:ext>
            </a:extLst>
          </p:cNvPr>
          <p:cNvSpPr txBox="1"/>
          <p:nvPr/>
        </p:nvSpPr>
        <p:spPr>
          <a:xfrm>
            <a:off x="292173" y="1913505"/>
            <a:ext cx="6850749" cy="3970318"/>
          </a:xfrm>
          <a:prstGeom prst="rect">
            <a:avLst/>
          </a:prstGeom>
          <a:noFill/>
        </p:spPr>
        <p:txBody>
          <a:bodyPr wrap="square" rtlCol="0">
            <a:spAutoFit/>
          </a:bodyPr>
          <a:lstStyle/>
          <a:p>
            <a:pPr marL="342900" indent="-342900">
              <a:buAutoNum type="arabicPeriod"/>
            </a:pPr>
            <a:r>
              <a:rPr lang="en-US" sz="1400" dirty="0"/>
              <a:t>Customer to manage all the infrastructure components of API Management Platforms ,  with Apigee Hybrid Management Plane infrastructure can be outsourced to Apigee to manage. Thus keeping only the API traffic control and how to scale and deploy within customer ownership.</a:t>
            </a:r>
          </a:p>
          <a:p>
            <a:pPr marL="342900" indent="-342900">
              <a:buAutoNum type="arabicPeriod"/>
            </a:pPr>
            <a:endParaRPr lang="en-US" sz="1400" dirty="0"/>
          </a:p>
          <a:p>
            <a:pPr marL="342900" indent="-342900">
              <a:buAutoNum type="arabicPeriod"/>
            </a:pPr>
            <a:r>
              <a:rPr lang="en-US" sz="1400" dirty="0"/>
              <a:t>Apigee Hybrid containerized runtime deployment architecture supports modular environment segregation, where a limited set of APIs based on business domain or region or similar functionalities can be deployed. This allows API Product manager to implement multiple environments for Production, where each environment can deploy a set of similar workload proxies attached to a common DNS name (not virtual host for each environment) . It helps in selective  scaling of API runtimes and reduces noisy neighbors ( APIs) issue.</a:t>
            </a:r>
          </a:p>
          <a:p>
            <a:pPr marL="342900" indent="-342900">
              <a:buAutoNum type="arabicPeriod"/>
            </a:pPr>
            <a:endParaRPr lang="en-US" sz="1400" dirty="0"/>
          </a:p>
          <a:p>
            <a:pPr marL="342900" indent="-342900">
              <a:buAutoNum type="arabicPeriod"/>
            </a:pPr>
            <a:r>
              <a:rPr lang="en-US" sz="1400" dirty="0"/>
              <a:t>Ability to utilize the best of both worlds ( Cloud and on-premise), where API Platform can be extended to other cloud services to implement use cases require AI driven insights on API traffic, Complex analysis of analytics , automates scaling of environments </a:t>
            </a:r>
          </a:p>
          <a:p>
            <a:pPr marL="342900" indent="-342900">
              <a:buAutoNum type="arabicPeriod"/>
            </a:pPr>
            <a:endParaRPr lang="en-IN" sz="1400" dirty="0"/>
          </a:p>
        </p:txBody>
      </p:sp>
      <p:sp>
        <p:nvSpPr>
          <p:cNvPr id="4" name="TextBox 3">
            <a:extLst>
              <a:ext uri="{FF2B5EF4-FFF2-40B4-BE49-F238E27FC236}">
                <a16:creationId xmlns:a16="http://schemas.microsoft.com/office/drawing/2014/main" id="{691E154F-824A-42F1-B593-29D0BFC8DE86}"/>
              </a:ext>
            </a:extLst>
          </p:cNvPr>
          <p:cNvSpPr txBox="1"/>
          <p:nvPr/>
        </p:nvSpPr>
        <p:spPr>
          <a:xfrm>
            <a:off x="7142923" y="1913504"/>
            <a:ext cx="5049078" cy="3323987"/>
          </a:xfrm>
          <a:prstGeom prst="rect">
            <a:avLst/>
          </a:prstGeom>
          <a:noFill/>
        </p:spPr>
        <p:txBody>
          <a:bodyPr wrap="square" rtlCol="0">
            <a:spAutoFit/>
          </a:bodyPr>
          <a:lstStyle/>
          <a:p>
            <a:pPr marL="342900" indent="-342900">
              <a:buAutoNum type="arabicPeriod"/>
            </a:pPr>
            <a:r>
              <a:rPr lang="en-US" sz="1400" dirty="0"/>
              <a:t>Non-GCP Customers would need to maintain a GCP Project and related components choices for Production deployment like logger,  google IAM, etc.</a:t>
            </a:r>
          </a:p>
          <a:p>
            <a:pPr marL="342900" indent="-342900">
              <a:buAutoNum type="arabicPeriod"/>
            </a:pPr>
            <a:endParaRPr lang="en-US" sz="1400" dirty="0"/>
          </a:p>
          <a:p>
            <a:pPr marL="342900" indent="-342900">
              <a:buAutoNum type="arabicPeriod"/>
            </a:pPr>
            <a:r>
              <a:rPr lang="en-US" sz="1400" dirty="0"/>
              <a:t>To communicate from Enterprise Private cloud to GCP , would need to implement a dedicated VPC to communicate with Apigee Runtime components such as Apigee Connect and Synchronizer. Additional overhead to maintain the communications</a:t>
            </a:r>
          </a:p>
          <a:p>
            <a:pPr marL="342900" indent="-342900">
              <a:buAutoNum type="arabicPeriod"/>
            </a:pPr>
            <a:endParaRPr lang="en-US" sz="1400" dirty="0"/>
          </a:p>
          <a:p>
            <a:pPr marL="342900" indent="-342900">
              <a:buAutoNum type="arabicPeriod"/>
            </a:pPr>
            <a:r>
              <a:rPr lang="en-US" sz="1400" dirty="0"/>
              <a:t>Additional skillset in team required for Kubernetes and Anthos implementation and management</a:t>
            </a:r>
          </a:p>
          <a:p>
            <a:endParaRPr lang="en-US" sz="1400" dirty="0"/>
          </a:p>
          <a:p>
            <a:pPr marL="342900" indent="-342900">
              <a:buAutoNum type="arabicPeriod"/>
            </a:pPr>
            <a:endParaRPr lang="en-US" sz="1400" dirty="0"/>
          </a:p>
          <a:p>
            <a:pPr marL="342900" indent="-342900">
              <a:buAutoNum type="arabicPeriod"/>
            </a:pPr>
            <a:endParaRPr lang="en-IN" sz="1400" dirty="0"/>
          </a:p>
        </p:txBody>
      </p:sp>
      <p:sp>
        <p:nvSpPr>
          <p:cNvPr id="5" name="Rectangle 4">
            <a:extLst>
              <a:ext uri="{FF2B5EF4-FFF2-40B4-BE49-F238E27FC236}">
                <a16:creationId xmlns:a16="http://schemas.microsoft.com/office/drawing/2014/main" id="{A78A7E41-DE23-47EC-87F9-23009AD6B1A3}"/>
              </a:ext>
            </a:extLst>
          </p:cNvPr>
          <p:cNvSpPr/>
          <p:nvPr/>
        </p:nvSpPr>
        <p:spPr>
          <a:xfrm>
            <a:off x="292173" y="1285461"/>
            <a:ext cx="2689566" cy="38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Pros</a:t>
            </a:r>
            <a:endParaRPr lang="en-IN" dirty="0"/>
          </a:p>
        </p:txBody>
      </p:sp>
      <p:sp>
        <p:nvSpPr>
          <p:cNvPr id="6" name="Rectangle 5">
            <a:extLst>
              <a:ext uri="{FF2B5EF4-FFF2-40B4-BE49-F238E27FC236}">
                <a16:creationId xmlns:a16="http://schemas.microsoft.com/office/drawing/2014/main" id="{77BEBB42-F574-43C4-AE5E-474030F9C6D9}"/>
              </a:ext>
            </a:extLst>
          </p:cNvPr>
          <p:cNvSpPr/>
          <p:nvPr/>
        </p:nvSpPr>
        <p:spPr>
          <a:xfrm>
            <a:off x="7142922" y="1243962"/>
            <a:ext cx="2689566" cy="38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a:t>
            </a:r>
            <a:endParaRPr lang="en-IN" dirty="0"/>
          </a:p>
        </p:txBody>
      </p:sp>
    </p:spTree>
    <p:extLst>
      <p:ext uri="{BB962C8B-B14F-4D97-AF65-F5344CB8AC3E}">
        <p14:creationId xmlns:p14="http://schemas.microsoft.com/office/powerpoint/2010/main" val="260254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8362-DCEE-4412-9C84-4932B6A69971}"/>
              </a:ext>
            </a:extLst>
          </p:cNvPr>
          <p:cNvSpPr>
            <a:spLocks noGrp="1"/>
          </p:cNvSpPr>
          <p:nvPr>
            <p:ph type="title"/>
          </p:nvPr>
        </p:nvSpPr>
        <p:spPr>
          <a:xfrm>
            <a:off x="583719" y="152968"/>
            <a:ext cx="10982522" cy="775597"/>
          </a:xfrm>
        </p:spPr>
        <p:txBody>
          <a:bodyPr/>
          <a:lstStyle/>
          <a:p>
            <a:r>
              <a:rPr lang="en-US" dirty="0"/>
              <a:t>Apigee Hybrid Networking Architecture to manage Multi-cloud APIs</a:t>
            </a:r>
            <a:endParaRPr lang="en-IN" dirty="0"/>
          </a:p>
        </p:txBody>
      </p:sp>
      <p:sp>
        <p:nvSpPr>
          <p:cNvPr id="3" name="Rectangle 2">
            <a:extLst>
              <a:ext uri="{FF2B5EF4-FFF2-40B4-BE49-F238E27FC236}">
                <a16:creationId xmlns:a16="http://schemas.microsoft.com/office/drawing/2014/main" id="{3AFF3309-1B47-4ADD-A93C-83C4646F57FE}"/>
              </a:ext>
            </a:extLst>
          </p:cNvPr>
          <p:cNvSpPr/>
          <p:nvPr/>
        </p:nvSpPr>
        <p:spPr>
          <a:xfrm>
            <a:off x="543877" y="2196705"/>
            <a:ext cx="3272664" cy="229262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28B4F4C-4058-4560-84A5-E13D16277DF7}"/>
              </a:ext>
            </a:extLst>
          </p:cNvPr>
          <p:cNvSpPr/>
          <p:nvPr/>
        </p:nvSpPr>
        <p:spPr>
          <a:xfrm>
            <a:off x="861391" y="2822713"/>
            <a:ext cx="2504661" cy="119269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Apigee Hybrid Management Plane</a:t>
            </a:r>
            <a:endParaRPr lang="en-IN" dirty="0">
              <a:solidFill>
                <a:sysClr val="windowText" lastClr="000000"/>
              </a:solidFill>
            </a:endParaRPr>
          </a:p>
        </p:txBody>
      </p:sp>
      <p:sp>
        <p:nvSpPr>
          <p:cNvPr id="5" name="Rectangle 4">
            <a:extLst>
              <a:ext uri="{FF2B5EF4-FFF2-40B4-BE49-F238E27FC236}">
                <a16:creationId xmlns:a16="http://schemas.microsoft.com/office/drawing/2014/main" id="{131B3F63-050F-4CAA-89AB-D51E753B242F}"/>
              </a:ext>
            </a:extLst>
          </p:cNvPr>
          <p:cNvSpPr/>
          <p:nvPr/>
        </p:nvSpPr>
        <p:spPr>
          <a:xfrm>
            <a:off x="4557223" y="554554"/>
            <a:ext cx="6773386" cy="61504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17A977E6-DE48-4901-8BA2-22008D180BD6}"/>
              </a:ext>
            </a:extLst>
          </p:cNvPr>
          <p:cNvSpPr txBox="1"/>
          <p:nvPr/>
        </p:nvSpPr>
        <p:spPr>
          <a:xfrm>
            <a:off x="614284" y="2290459"/>
            <a:ext cx="2650434" cy="276999"/>
          </a:xfrm>
          <a:prstGeom prst="rect">
            <a:avLst/>
          </a:prstGeom>
          <a:noFill/>
        </p:spPr>
        <p:txBody>
          <a:bodyPr wrap="square" rtlCol="0">
            <a:spAutoFit/>
          </a:bodyPr>
          <a:lstStyle/>
          <a:p>
            <a:r>
              <a:rPr lang="en-US" sz="1200" dirty="0"/>
              <a:t>GCP </a:t>
            </a:r>
            <a:endParaRPr lang="en-IN" sz="1200" dirty="0"/>
          </a:p>
        </p:txBody>
      </p:sp>
      <p:sp>
        <p:nvSpPr>
          <p:cNvPr id="17" name="Rectangle 16">
            <a:extLst>
              <a:ext uri="{FF2B5EF4-FFF2-40B4-BE49-F238E27FC236}">
                <a16:creationId xmlns:a16="http://schemas.microsoft.com/office/drawing/2014/main" id="{1A85D18C-891C-486F-AED4-5907B8059B21}"/>
              </a:ext>
            </a:extLst>
          </p:cNvPr>
          <p:cNvSpPr/>
          <p:nvPr/>
        </p:nvSpPr>
        <p:spPr>
          <a:xfrm>
            <a:off x="5343606" y="683219"/>
            <a:ext cx="4926829" cy="2779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86D3D56-6BCC-4B90-8E0F-06B044484285}"/>
              </a:ext>
            </a:extLst>
          </p:cNvPr>
          <p:cNvSpPr txBox="1"/>
          <p:nvPr/>
        </p:nvSpPr>
        <p:spPr>
          <a:xfrm>
            <a:off x="5405268" y="755444"/>
            <a:ext cx="2650434" cy="276999"/>
          </a:xfrm>
          <a:prstGeom prst="rect">
            <a:avLst/>
          </a:prstGeom>
          <a:noFill/>
        </p:spPr>
        <p:txBody>
          <a:bodyPr wrap="square" rtlCol="0">
            <a:spAutoFit/>
          </a:bodyPr>
          <a:lstStyle/>
          <a:p>
            <a:r>
              <a:rPr lang="en-US" sz="1200" dirty="0"/>
              <a:t>Kubernetes Cluster -1</a:t>
            </a:r>
            <a:endParaRPr lang="en-IN" sz="1200" dirty="0"/>
          </a:p>
        </p:txBody>
      </p:sp>
      <p:sp>
        <p:nvSpPr>
          <p:cNvPr id="20" name="Rectangle 19">
            <a:extLst>
              <a:ext uri="{FF2B5EF4-FFF2-40B4-BE49-F238E27FC236}">
                <a16:creationId xmlns:a16="http://schemas.microsoft.com/office/drawing/2014/main" id="{2AB26688-78F6-4554-8CE4-D4C47866AF58}"/>
              </a:ext>
            </a:extLst>
          </p:cNvPr>
          <p:cNvSpPr/>
          <p:nvPr/>
        </p:nvSpPr>
        <p:spPr>
          <a:xfrm>
            <a:off x="5592418" y="1078163"/>
            <a:ext cx="4333462" cy="20493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C5AD4726-D823-4F6E-80B1-BEB0666F4352}"/>
              </a:ext>
            </a:extLst>
          </p:cNvPr>
          <p:cNvSpPr txBox="1"/>
          <p:nvPr/>
        </p:nvSpPr>
        <p:spPr>
          <a:xfrm>
            <a:off x="5857774" y="1082126"/>
            <a:ext cx="2650434" cy="276999"/>
          </a:xfrm>
          <a:prstGeom prst="rect">
            <a:avLst/>
          </a:prstGeom>
          <a:noFill/>
        </p:spPr>
        <p:txBody>
          <a:bodyPr wrap="square" rtlCol="0">
            <a:spAutoFit/>
          </a:bodyPr>
          <a:lstStyle/>
          <a:p>
            <a:r>
              <a:rPr lang="en-US" sz="1200" dirty="0"/>
              <a:t>Namespace - apigee</a:t>
            </a:r>
            <a:endParaRPr lang="en-IN" sz="1200" dirty="0"/>
          </a:p>
        </p:txBody>
      </p:sp>
      <p:sp>
        <p:nvSpPr>
          <p:cNvPr id="22" name="Rectangle 21">
            <a:extLst>
              <a:ext uri="{FF2B5EF4-FFF2-40B4-BE49-F238E27FC236}">
                <a16:creationId xmlns:a16="http://schemas.microsoft.com/office/drawing/2014/main" id="{B7F6BC71-EB12-4B63-8811-46AEF12CC33A}"/>
              </a:ext>
            </a:extLst>
          </p:cNvPr>
          <p:cNvSpPr/>
          <p:nvPr/>
        </p:nvSpPr>
        <p:spPr>
          <a:xfrm>
            <a:off x="5736448" y="1345871"/>
            <a:ext cx="1397815" cy="285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Apigee Connect</a:t>
            </a:r>
            <a:endParaRPr lang="en-IN" sz="1200" dirty="0"/>
          </a:p>
        </p:txBody>
      </p:sp>
      <p:sp>
        <p:nvSpPr>
          <p:cNvPr id="23" name="Rectangle 22">
            <a:extLst>
              <a:ext uri="{FF2B5EF4-FFF2-40B4-BE49-F238E27FC236}">
                <a16:creationId xmlns:a16="http://schemas.microsoft.com/office/drawing/2014/main" id="{D9676145-AB27-41B7-941A-0785F273866B}"/>
              </a:ext>
            </a:extLst>
          </p:cNvPr>
          <p:cNvSpPr/>
          <p:nvPr/>
        </p:nvSpPr>
        <p:spPr>
          <a:xfrm>
            <a:off x="7339961" y="1370330"/>
            <a:ext cx="918726" cy="234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MART</a:t>
            </a:r>
            <a:endParaRPr lang="en-IN" sz="1200" dirty="0"/>
          </a:p>
        </p:txBody>
      </p:sp>
      <p:sp>
        <p:nvSpPr>
          <p:cNvPr id="24" name="Rectangle 23">
            <a:extLst>
              <a:ext uri="{FF2B5EF4-FFF2-40B4-BE49-F238E27FC236}">
                <a16:creationId xmlns:a16="http://schemas.microsoft.com/office/drawing/2014/main" id="{171ACBC4-07EE-4CE8-97E4-07AAAED60E76}"/>
              </a:ext>
            </a:extLst>
          </p:cNvPr>
          <p:cNvSpPr/>
          <p:nvPr/>
        </p:nvSpPr>
        <p:spPr>
          <a:xfrm>
            <a:off x="8650640" y="1350225"/>
            <a:ext cx="918726" cy="278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Cassandra</a:t>
            </a:r>
            <a:endParaRPr lang="en-IN" sz="1200" dirty="0"/>
          </a:p>
        </p:txBody>
      </p:sp>
      <p:sp>
        <p:nvSpPr>
          <p:cNvPr id="25" name="Rectangle 24">
            <a:extLst>
              <a:ext uri="{FF2B5EF4-FFF2-40B4-BE49-F238E27FC236}">
                <a16:creationId xmlns:a16="http://schemas.microsoft.com/office/drawing/2014/main" id="{86596952-857F-4DE6-99A9-0793BE708882}"/>
              </a:ext>
            </a:extLst>
          </p:cNvPr>
          <p:cNvSpPr/>
          <p:nvPr/>
        </p:nvSpPr>
        <p:spPr>
          <a:xfrm>
            <a:off x="5950498" y="1688242"/>
            <a:ext cx="1568652" cy="980972"/>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dirty="0"/>
          </a:p>
        </p:txBody>
      </p:sp>
      <p:sp>
        <p:nvSpPr>
          <p:cNvPr id="26" name="TextBox 25">
            <a:extLst>
              <a:ext uri="{FF2B5EF4-FFF2-40B4-BE49-F238E27FC236}">
                <a16:creationId xmlns:a16="http://schemas.microsoft.com/office/drawing/2014/main" id="{D03297B5-B486-489C-8DB9-F68C61B26E9F}"/>
              </a:ext>
            </a:extLst>
          </p:cNvPr>
          <p:cNvSpPr txBox="1"/>
          <p:nvPr/>
        </p:nvSpPr>
        <p:spPr>
          <a:xfrm>
            <a:off x="5950809" y="1711208"/>
            <a:ext cx="1496917" cy="276999"/>
          </a:xfrm>
          <a:prstGeom prst="rect">
            <a:avLst/>
          </a:prstGeom>
          <a:noFill/>
        </p:spPr>
        <p:txBody>
          <a:bodyPr wrap="square" rtlCol="0">
            <a:spAutoFit/>
          </a:bodyPr>
          <a:lstStyle/>
          <a:p>
            <a:r>
              <a:rPr lang="en-US" sz="1200" dirty="0"/>
              <a:t>Env- PROD 1</a:t>
            </a:r>
            <a:endParaRPr lang="en-IN" sz="1200" dirty="0"/>
          </a:p>
        </p:txBody>
      </p:sp>
      <p:sp>
        <p:nvSpPr>
          <p:cNvPr id="28" name="Rectangle 27">
            <a:extLst>
              <a:ext uri="{FF2B5EF4-FFF2-40B4-BE49-F238E27FC236}">
                <a16:creationId xmlns:a16="http://schemas.microsoft.com/office/drawing/2014/main" id="{3AAA1BA8-A86D-45D8-BA18-49BBB970008A}"/>
              </a:ext>
            </a:extLst>
          </p:cNvPr>
          <p:cNvSpPr/>
          <p:nvPr/>
        </p:nvSpPr>
        <p:spPr>
          <a:xfrm>
            <a:off x="6023540" y="1908456"/>
            <a:ext cx="1422568" cy="252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Message Processor</a:t>
            </a:r>
            <a:endParaRPr lang="en-IN" sz="1100" dirty="0"/>
          </a:p>
        </p:txBody>
      </p:sp>
      <p:sp>
        <p:nvSpPr>
          <p:cNvPr id="29" name="Rectangle 28">
            <a:extLst>
              <a:ext uri="{FF2B5EF4-FFF2-40B4-BE49-F238E27FC236}">
                <a16:creationId xmlns:a16="http://schemas.microsoft.com/office/drawing/2014/main" id="{54FDCBC6-E7AE-472E-9091-E519721E3D24}"/>
              </a:ext>
            </a:extLst>
          </p:cNvPr>
          <p:cNvSpPr/>
          <p:nvPr/>
        </p:nvSpPr>
        <p:spPr>
          <a:xfrm>
            <a:off x="6023539" y="2195154"/>
            <a:ext cx="1422567" cy="177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Synchronizer</a:t>
            </a:r>
            <a:endParaRPr lang="en-IN" sz="1100" dirty="0"/>
          </a:p>
        </p:txBody>
      </p:sp>
      <p:sp>
        <p:nvSpPr>
          <p:cNvPr id="30" name="Rectangle 29">
            <a:extLst>
              <a:ext uri="{FF2B5EF4-FFF2-40B4-BE49-F238E27FC236}">
                <a16:creationId xmlns:a16="http://schemas.microsoft.com/office/drawing/2014/main" id="{16C9C3DC-C4FB-4BD4-8DAE-81FC5B61B914}"/>
              </a:ext>
            </a:extLst>
          </p:cNvPr>
          <p:cNvSpPr/>
          <p:nvPr/>
        </p:nvSpPr>
        <p:spPr>
          <a:xfrm>
            <a:off x="6023540" y="2413540"/>
            <a:ext cx="1422568" cy="138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UDCA</a:t>
            </a:r>
            <a:endParaRPr lang="en-IN" sz="1100" dirty="0"/>
          </a:p>
        </p:txBody>
      </p:sp>
      <p:sp>
        <p:nvSpPr>
          <p:cNvPr id="36" name="Rectangle 35">
            <a:extLst>
              <a:ext uri="{FF2B5EF4-FFF2-40B4-BE49-F238E27FC236}">
                <a16:creationId xmlns:a16="http://schemas.microsoft.com/office/drawing/2014/main" id="{A53FC6A5-5F0B-4E43-A4DD-C1F5461F81F6}"/>
              </a:ext>
            </a:extLst>
          </p:cNvPr>
          <p:cNvSpPr/>
          <p:nvPr/>
        </p:nvSpPr>
        <p:spPr>
          <a:xfrm>
            <a:off x="5950498" y="2787910"/>
            <a:ext cx="1643003" cy="245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Watcher</a:t>
            </a:r>
            <a:endParaRPr lang="en-IN" sz="1200" dirty="0"/>
          </a:p>
        </p:txBody>
      </p:sp>
      <p:sp>
        <p:nvSpPr>
          <p:cNvPr id="37" name="Rectangle 36">
            <a:extLst>
              <a:ext uri="{FF2B5EF4-FFF2-40B4-BE49-F238E27FC236}">
                <a16:creationId xmlns:a16="http://schemas.microsoft.com/office/drawing/2014/main" id="{F5876DDE-BA22-44B3-A0CC-FAA90ECA5EBB}"/>
              </a:ext>
            </a:extLst>
          </p:cNvPr>
          <p:cNvSpPr/>
          <p:nvPr/>
        </p:nvSpPr>
        <p:spPr>
          <a:xfrm>
            <a:off x="6980098" y="3217513"/>
            <a:ext cx="1643003" cy="245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Istio Ingress Gateway</a:t>
            </a:r>
            <a:endParaRPr lang="en-IN" sz="1200" dirty="0"/>
          </a:p>
        </p:txBody>
      </p:sp>
      <p:sp>
        <p:nvSpPr>
          <p:cNvPr id="59" name="Rectangle 58">
            <a:extLst>
              <a:ext uri="{FF2B5EF4-FFF2-40B4-BE49-F238E27FC236}">
                <a16:creationId xmlns:a16="http://schemas.microsoft.com/office/drawing/2014/main" id="{CD439C36-37DC-4C89-8CAA-F4DA5CED029B}"/>
              </a:ext>
            </a:extLst>
          </p:cNvPr>
          <p:cNvSpPr/>
          <p:nvPr/>
        </p:nvSpPr>
        <p:spPr>
          <a:xfrm>
            <a:off x="7759438" y="1691564"/>
            <a:ext cx="1568652" cy="980972"/>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dirty="0"/>
          </a:p>
        </p:txBody>
      </p:sp>
      <p:sp>
        <p:nvSpPr>
          <p:cNvPr id="60" name="TextBox 59">
            <a:extLst>
              <a:ext uri="{FF2B5EF4-FFF2-40B4-BE49-F238E27FC236}">
                <a16:creationId xmlns:a16="http://schemas.microsoft.com/office/drawing/2014/main" id="{E5927D4E-FE12-4144-8F85-DDA9637F6055}"/>
              </a:ext>
            </a:extLst>
          </p:cNvPr>
          <p:cNvSpPr txBox="1"/>
          <p:nvPr/>
        </p:nvSpPr>
        <p:spPr>
          <a:xfrm>
            <a:off x="7759749" y="1714530"/>
            <a:ext cx="1496917" cy="276999"/>
          </a:xfrm>
          <a:prstGeom prst="rect">
            <a:avLst/>
          </a:prstGeom>
          <a:noFill/>
        </p:spPr>
        <p:txBody>
          <a:bodyPr wrap="square" rtlCol="0">
            <a:spAutoFit/>
          </a:bodyPr>
          <a:lstStyle/>
          <a:p>
            <a:r>
              <a:rPr lang="en-US" sz="1200" dirty="0"/>
              <a:t>Env- PROD 2</a:t>
            </a:r>
            <a:endParaRPr lang="en-IN" sz="1200" dirty="0"/>
          </a:p>
        </p:txBody>
      </p:sp>
      <p:sp>
        <p:nvSpPr>
          <p:cNvPr id="61" name="Rectangle 60">
            <a:extLst>
              <a:ext uri="{FF2B5EF4-FFF2-40B4-BE49-F238E27FC236}">
                <a16:creationId xmlns:a16="http://schemas.microsoft.com/office/drawing/2014/main" id="{CA921AA0-F9D3-421C-84D3-BDDFE01ED9F5}"/>
              </a:ext>
            </a:extLst>
          </p:cNvPr>
          <p:cNvSpPr/>
          <p:nvPr/>
        </p:nvSpPr>
        <p:spPr>
          <a:xfrm>
            <a:off x="7832480" y="1911778"/>
            <a:ext cx="1422568" cy="252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Message Processor</a:t>
            </a:r>
            <a:endParaRPr lang="en-IN" sz="1100" dirty="0"/>
          </a:p>
        </p:txBody>
      </p:sp>
      <p:sp>
        <p:nvSpPr>
          <p:cNvPr id="62" name="Rectangle 61">
            <a:extLst>
              <a:ext uri="{FF2B5EF4-FFF2-40B4-BE49-F238E27FC236}">
                <a16:creationId xmlns:a16="http://schemas.microsoft.com/office/drawing/2014/main" id="{9A3EC392-A6BA-428E-9DEE-85658EE8189E}"/>
              </a:ext>
            </a:extLst>
          </p:cNvPr>
          <p:cNvSpPr/>
          <p:nvPr/>
        </p:nvSpPr>
        <p:spPr>
          <a:xfrm>
            <a:off x="7832479" y="2198476"/>
            <a:ext cx="1422567" cy="177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Synchronizer</a:t>
            </a:r>
            <a:endParaRPr lang="en-IN" sz="1100" dirty="0"/>
          </a:p>
        </p:txBody>
      </p:sp>
      <p:sp>
        <p:nvSpPr>
          <p:cNvPr id="63" name="Rectangle 62">
            <a:extLst>
              <a:ext uri="{FF2B5EF4-FFF2-40B4-BE49-F238E27FC236}">
                <a16:creationId xmlns:a16="http://schemas.microsoft.com/office/drawing/2014/main" id="{CFFC0082-16DF-4D6B-BC93-7E13DF69CE6E}"/>
              </a:ext>
            </a:extLst>
          </p:cNvPr>
          <p:cNvSpPr/>
          <p:nvPr/>
        </p:nvSpPr>
        <p:spPr>
          <a:xfrm>
            <a:off x="7832480" y="2416862"/>
            <a:ext cx="1422568" cy="138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UDCA</a:t>
            </a:r>
            <a:endParaRPr lang="en-IN" sz="1100" dirty="0"/>
          </a:p>
        </p:txBody>
      </p:sp>
      <p:sp>
        <p:nvSpPr>
          <p:cNvPr id="64" name="Rectangle 63">
            <a:extLst>
              <a:ext uri="{FF2B5EF4-FFF2-40B4-BE49-F238E27FC236}">
                <a16:creationId xmlns:a16="http://schemas.microsoft.com/office/drawing/2014/main" id="{75483632-1A52-468E-A4E4-03F00D037287}"/>
              </a:ext>
            </a:extLst>
          </p:cNvPr>
          <p:cNvSpPr/>
          <p:nvPr/>
        </p:nvSpPr>
        <p:spPr>
          <a:xfrm>
            <a:off x="5343606" y="3700763"/>
            <a:ext cx="4926829" cy="2779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TextBox 64">
            <a:extLst>
              <a:ext uri="{FF2B5EF4-FFF2-40B4-BE49-F238E27FC236}">
                <a16:creationId xmlns:a16="http://schemas.microsoft.com/office/drawing/2014/main" id="{82CD9B89-8789-4BB6-BE14-E448B53D2013}"/>
              </a:ext>
            </a:extLst>
          </p:cNvPr>
          <p:cNvSpPr txBox="1"/>
          <p:nvPr/>
        </p:nvSpPr>
        <p:spPr>
          <a:xfrm>
            <a:off x="5405268" y="3772988"/>
            <a:ext cx="2650434" cy="276999"/>
          </a:xfrm>
          <a:prstGeom prst="rect">
            <a:avLst/>
          </a:prstGeom>
          <a:noFill/>
        </p:spPr>
        <p:txBody>
          <a:bodyPr wrap="square" rtlCol="0">
            <a:spAutoFit/>
          </a:bodyPr>
          <a:lstStyle/>
          <a:p>
            <a:r>
              <a:rPr lang="en-US" sz="1200" dirty="0"/>
              <a:t>Kubernetes Cluster -2</a:t>
            </a:r>
            <a:endParaRPr lang="en-IN" sz="1200" dirty="0"/>
          </a:p>
        </p:txBody>
      </p:sp>
      <p:sp>
        <p:nvSpPr>
          <p:cNvPr id="66" name="Rectangle 65">
            <a:extLst>
              <a:ext uri="{FF2B5EF4-FFF2-40B4-BE49-F238E27FC236}">
                <a16:creationId xmlns:a16="http://schemas.microsoft.com/office/drawing/2014/main" id="{1A61D4D8-7BA1-4789-93AB-0051E2BD0380}"/>
              </a:ext>
            </a:extLst>
          </p:cNvPr>
          <p:cNvSpPr/>
          <p:nvPr/>
        </p:nvSpPr>
        <p:spPr>
          <a:xfrm>
            <a:off x="5592418" y="4095707"/>
            <a:ext cx="4333462" cy="20493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7" name="TextBox 66">
            <a:extLst>
              <a:ext uri="{FF2B5EF4-FFF2-40B4-BE49-F238E27FC236}">
                <a16:creationId xmlns:a16="http://schemas.microsoft.com/office/drawing/2014/main" id="{14209A5D-A975-466C-BAD9-6E669B9E3A20}"/>
              </a:ext>
            </a:extLst>
          </p:cNvPr>
          <p:cNvSpPr txBox="1"/>
          <p:nvPr/>
        </p:nvSpPr>
        <p:spPr>
          <a:xfrm>
            <a:off x="5857774" y="4099670"/>
            <a:ext cx="2650434" cy="276999"/>
          </a:xfrm>
          <a:prstGeom prst="rect">
            <a:avLst/>
          </a:prstGeom>
          <a:noFill/>
        </p:spPr>
        <p:txBody>
          <a:bodyPr wrap="square" rtlCol="0">
            <a:spAutoFit/>
          </a:bodyPr>
          <a:lstStyle/>
          <a:p>
            <a:r>
              <a:rPr lang="en-US" sz="1200" dirty="0"/>
              <a:t>Namespace - apigee</a:t>
            </a:r>
            <a:endParaRPr lang="en-IN" sz="1200" dirty="0"/>
          </a:p>
        </p:txBody>
      </p:sp>
      <p:sp>
        <p:nvSpPr>
          <p:cNvPr id="68" name="Rectangle 67">
            <a:extLst>
              <a:ext uri="{FF2B5EF4-FFF2-40B4-BE49-F238E27FC236}">
                <a16:creationId xmlns:a16="http://schemas.microsoft.com/office/drawing/2014/main" id="{7AA9E040-229B-4B28-9A80-0B0AFE71FD06}"/>
              </a:ext>
            </a:extLst>
          </p:cNvPr>
          <p:cNvSpPr/>
          <p:nvPr/>
        </p:nvSpPr>
        <p:spPr>
          <a:xfrm>
            <a:off x="5736448" y="4363415"/>
            <a:ext cx="1397815" cy="285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Apigee Connect</a:t>
            </a:r>
            <a:endParaRPr lang="en-IN" sz="1200" dirty="0"/>
          </a:p>
        </p:txBody>
      </p:sp>
      <p:sp>
        <p:nvSpPr>
          <p:cNvPr id="69" name="Rectangle 68">
            <a:extLst>
              <a:ext uri="{FF2B5EF4-FFF2-40B4-BE49-F238E27FC236}">
                <a16:creationId xmlns:a16="http://schemas.microsoft.com/office/drawing/2014/main" id="{319F143D-6FAD-420D-B255-484EFA355299}"/>
              </a:ext>
            </a:extLst>
          </p:cNvPr>
          <p:cNvSpPr/>
          <p:nvPr/>
        </p:nvSpPr>
        <p:spPr>
          <a:xfrm>
            <a:off x="7339961" y="4387874"/>
            <a:ext cx="918726" cy="2348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MART</a:t>
            </a:r>
            <a:endParaRPr lang="en-IN" sz="1200" dirty="0"/>
          </a:p>
        </p:txBody>
      </p:sp>
      <p:sp>
        <p:nvSpPr>
          <p:cNvPr id="70" name="Rectangle 69">
            <a:extLst>
              <a:ext uri="{FF2B5EF4-FFF2-40B4-BE49-F238E27FC236}">
                <a16:creationId xmlns:a16="http://schemas.microsoft.com/office/drawing/2014/main" id="{F101E80E-BFDA-4DC4-AC5C-072769197CA2}"/>
              </a:ext>
            </a:extLst>
          </p:cNvPr>
          <p:cNvSpPr/>
          <p:nvPr/>
        </p:nvSpPr>
        <p:spPr>
          <a:xfrm>
            <a:off x="8650640" y="4367769"/>
            <a:ext cx="918726" cy="278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Cassandra</a:t>
            </a:r>
            <a:endParaRPr lang="en-IN" sz="1200" dirty="0"/>
          </a:p>
        </p:txBody>
      </p:sp>
      <p:sp>
        <p:nvSpPr>
          <p:cNvPr id="71" name="Rectangle 70">
            <a:extLst>
              <a:ext uri="{FF2B5EF4-FFF2-40B4-BE49-F238E27FC236}">
                <a16:creationId xmlns:a16="http://schemas.microsoft.com/office/drawing/2014/main" id="{9E8CDDA0-68E0-4FBE-BD0A-8C5CFCFB3747}"/>
              </a:ext>
            </a:extLst>
          </p:cNvPr>
          <p:cNvSpPr/>
          <p:nvPr/>
        </p:nvSpPr>
        <p:spPr>
          <a:xfrm>
            <a:off x="5950498" y="4705786"/>
            <a:ext cx="1568652" cy="980972"/>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dirty="0"/>
          </a:p>
        </p:txBody>
      </p:sp>
      <p:sp>
        <p:nvSpPr>
          <p:cNvPr id="72" name="TextBox 71">
            <a:extLst>
              <a:ext uri="{FF2B5EF4-FFF2-40B4-BE49-F238E27FC236}">
                <a16:creationId xmlns:a16="http://schemas.microsoft.com/office/drawing/2014/main" id="{F5CC4061-2AF0-433D-9A81-5B1B81E77DAE}"/>
              </a:ext>
            </a:extLst>
          </p:cNvPr>
          <p:cNvSpPr txBox="1"/>
          <p:nvPr/>
        </p:nvSpPr>
        <p:spPr>
          <a:xfrm>
            <a:off x="5950809" y="4728752"/>
            <a:ext cx="1496917" cy="276999"/>
          </a:xfrm>
          <a:prstGeom prst="rect">
            <a:avLst/>
          </a:prstGeom>
          <a:noFill/>
        </p:spPr>
        <p:txBody>
          <a:bodyPr wrap="square" rtlCol="0">
            <a:spAutoFit/>
          </a:bodyPr>
          <a:lstStyle/>
          <a:p>
            <a:r>
              <a:rPr lang="en-US" sz="1200" dirty="0"/>
              <a:t>Env- PROD 3</a:t>
            </a:r>
            <a:endParaRPr lang="en-IN" sz="1200" dirty="0"/>
          </a:p>
        </p:txBody>
      </p:sp>
      <p:sp>
        <p:nvSpPr>
          <p:cNvPr id="73" name="Rectangle 72">
            <a:extLst>
              <a:ext uri="{FF2B5EF4-FFF2-40B4-BE49-F238E27FC236}">
                <a16:creationId xmlns:a16="http://schemas.microsoft.com/office/drawing/2014/main" id="{BDBE9499-FCF7-41E5-B4F4-A3B8CEF9B935}"/>
              </a:ext>
            </a:extLst>
          </p:cNvPr>
          <p:cNvSpPr/>
          <p:nvPr/>
        </p:nvSpPr>
        <p:spPr>
          <a:xfrm>
            <a:off x="6023540" y="4926000"/>
            <a:ext cx="1422568" cy="252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Message Processor</a:t>
            </a:r>
            <a:endParaRPr lang="en-IN" sz="1100" dirty="0"/>
          </a:p>
        </p:txBody>
      </p:sp>
      <p:sp>
        <p:nvSpPr>
          <p:cNvPr id="74" name="Rectangle 73">
            <a:extLst>
              <a:ext uri="{FF2B5EF4-FFF2-40B4-BE49-F238E27FC236}">
                <a16:creationId xmlns:a16="http://schemas.microsoft.com/office/drawing/2014/main" id="{AAB563A2-B37B-485F-AC5E-D9F8B001F7A6}"/>
              </a:ext>
            </a:extLst>
          </p:cNvPr>
          <p:cNvSpPr/>
          <p:nvPr/>
        </p:nvSpPr>
        <p:spPr>
          <a:xfrm>
            <a:off x="6023539" y="5212698"/>
            <a:ext cx="1422567" cy="177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Synchronizer</a:t>
            </a:r>
            <a:endParaRPr lang="en-IN" sz="1100" dirty="0"/>
          </a:p>
        </p:txBody>
      </p:sp>
      <p:sp>
        <p:nvSpPr>
          <p:cNvPr id="75" name="Rectangle 74">
            <a:extLst>
              <a:ext uri="{FF2B5EF4-FFF2-40B4-BE49-F238E27FC236}">
                <a16:creationId xmlns:a16="http://schemas.microsoft.com/office/drawing/2014/main" id="{91E70AEC-C598-494C-977A-497FA7DAD0F2}"/>
              </a:ext>
            </a:extLst>
          </p:cNvPr>
          <p:cNvSpPr/>
          <p:nvPr/>
        </p:nvSpPr>
        <p:spPr>
          <a:xfrm>
            <a:off x="6023540" y="5431084"/>
            <a:ext cx="1422568" cy="138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UDCA</a:t>
            </a:r>
            <a:endParaRPr lang="en-IN" sz="1100" dirty="0"/>
          </a:p>
        </p:txBody>
      </p:sp>
      <p:sp>
        <p:nvSpPr>
          <p:cNvPr id="76" name="Rectangle 75">
            <a:extLst>
              <a:ext uri="{FF2B5EF4-FFF2-40B4-BE49-F238E27FC236}">
                <a16:creationId xmlns:a16="http://schemas.microsoft.com/office/drawing/2014/main" id="{9CF7703C-6784-48D6-85C5-31B31C188227}"/>
              </a:ext>
            </a:extLst>
          </p:cNvPr>
          <p:cNvSpPr/>
          <p:nvPr/>
        </p:nvSpPr>
        <p:spPr>
          <a:xfrm>
            <a:off x="5950498" y="5805454"/>
            <a:ext cx="1643003" cy="245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Watcher</a:t>
            </a:r>
            <a:endParaRPr lang="en-IN" sz="1200" dirty="0"/>
          </a:p>
        </p:txBody>
      </p:sp>
      <p:sp>
        <p:nvSpPr>
          <p:cNvPr id="77" name="Rectangle 76">
            <a:extLst>
              <a:ext uri="{FF2B5EF4-FFF2-40B4-BE49-F238E27FC236}">
                <a16:creationId xmlns:a16="http://schemas.microsoft.com/office/drawing/2014/main" id="{779D03C0-BABA-4E58-8C26-E769FDD7508F}"/>
              </a:ext>
            </a:extLst>
          </p:cNvPr>
          <p:cNvSpPr/>
          <p:nvPr/>
        </p:nvSpPr>
        <p:spPr>
          <a:xfrm>
            <a:off x="6980098" y="6235057"/>
            <a:ext cx="1643003" cy="245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Istio Ingress Gateway</a:t>
            </a:r>
            <a:endParaRPr lang="en-IN" sz="1200" dirty="0"/>
          </a:p>
        </p:txBody>
      </p:sp>
      <p:sp>
        <p:nvSpPr>
          <p:cNvPr id="78" name="Rectangle 77">
            <a:extLst>
              <a:ext uri="{FF2B5EF4-FFF2-40B4-BE49-F238E27FC236}">
                <a16:creationId xmlns:a16="http://schemas.microsoft.com/office/drawing/2014/main" id="{1CDD9BA8-15D7-4A7F-9471-6CF92D31EC40}"/>
              </a:ext>
            </a:extLst>
          </p:cNvPr>
          <p:cNvSpPr/>
          <p:nvPr/>
        </p:nvSpPr>
        <p:spPr>
          <a:xfrm>
            <a:off x="7759438" y="4709108"/>
            <a:ext cx="1568652" cy="980972"/>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dirty="0"/>
          </a:p>
        </p:txBody>
      </p:sp>
      <p:sp>
        <p:nvSpPr>
          <p:cNvPr id="79" name="TextBox 78">
            <a:extLst>
              <a:ext uri="{FF2B5EF4-FFF2-40B4-BE49-F238E27FC236}">
                <a16:creationId xmlns:a16="http://schemas.microsoft.com/office/drawing/2014/main" id="{D41B5AFA-065C-495F-ACD3-46EAFBFB072C}"/>
              </a:ext>
            </a:extLst>
          </p:cNvPr>
          <p:cNvSpPr txBox="1"/>
          <p:nvPr/>
        </p:nvSpPr>
        <p:spPr>
          <a:xfrm>
            <a:off x="7759749" y="4732074"/>
            <a:ext cx="1496917" cy="276999"/>
          </a:xfrm>
          <a:prstGeom prst="rect">
            <a:avLst/>
          </a:prstGeom>
          <a:noFill/>
        </p:spPr>
        <p:txBody>
          <a:bodyPr wrap="square" rtlCol="0">
            <a:spAutoFit/>
          </a:bodyPr>
          <a:lstStyle/>
          <a:p>
            <a:r>
              <a:rPr lang="en-US" sz="1200" dirty="0"/>
              <a:t>Env- PROD 4</a:t>
            </a:r>
            <a:endParaRPr lang="en-IN" sz="1200" dirty="0"/>
          </a:p>
        </p:txBody>
      </p:sp>
      <p:sp>
        <p:nvSpPr>
          <p:cNvPr id="80" name="Rectangle 79">
            <a:extLst>
              <a:ext uri="{FF2B5EF4-FFF2-40B4-BE49-F238E27FC236}">
                <a16:creationId xmlns:a16="http://schemas.microsoft.com/office/drawing/2014/main" id="{6BCFF462-88E1-4151-B379-87B8F60D9EC9}"/>
              </a:ext>
            </a:extLst>
          </p:cNvPr>
          <p:cNvSpPr/>
          <p:nvPr/>
        </p:nvSpPr>
        <p:spPr>
          <a:xfrm>
            <a:off x="7832480" y="4929322"/>
            <a:ext cx="1422568" cy="252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Message Processor</a:t>
            </a:r>
            <a:endParaRPr lang="en-IN" sz="1100" dirty="0"/>
          </a:p>
        </p:txBody>
      </p:sp>
      <p:sp>
        <p:nvSpPr>
          <p:cNvPr id="81" name="Rectangle 80">
            <a:extLst>
              <a:ext uri="{FF2B5EF4-FFF2-40B4-BE49-F238E27FC236}">
                <a16:creationId xmlns:a16="http://schemas.microsoft.com/office/drawing/2014/main" id="{12314A4E-6B78-41C7-8CAF-A157E7D22942}"/>
              </a:ext>
            </a:extLst>
          </p:cNvPr>
          <p:cNvSpPr/>
          <p:nvPr/>
        </p:nvSpPr>
        <p:spPr>
          <a:xfrm>
            <a:off x="7832479" y="5216020"/>
            <a:ext cx="1422567" cy="1770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Synchronizer</a:t>
            </a:r>
            <a:endParaRPr lang="en-IN" sz="1100" dirty="0"/>
          </a:p>
        </p:txBody>
      </p:sp>
      <p:sp>
        <p:nvSpPr>
          <p:cNvPr id="82" name="Rectangle 81">
            <a:extLst>
              <a:ext uri="{FF2B5EF4-FFF2-40B4-BE49-F238E27FC236}">
                <a16:creationId xmlns:a16="http://schemas.microsoft.com/office/drawing/2014/main" id="{6A127A1E-EC5C-4096-B8A6-A2020042024F}"/>
              </a:ext>
            </a:extLst>
          </p:cNvPr>
          <p:cNvSpPr/>
          <p:nvPr/>
        </p:nvSpPr>
        <p:spPr>
          <a:xfrm>
            <a:off x="7832480" y="5434406"/>
            <a:ext cx="1422568" cy="1384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UDCA</a:t>
            </a:r>
            <a:endParaRPr lang="en-IN" sz="1100" dirty="0"/>
          </a:p>
        </p:txBody>
      </p:sp>
      <p:cxnSp>
        <p:nvCxnSpPr>
          <p:cNvPr id="7" name="Connector: Elbow 6">
            <a:extLst>
              <a:ext uri="{FF2B5EF4-FFF2-40B4-BE49-F238E27FC236}">
                <a16:creationId xmlns:a16="http://schemas.microsoft.com/office/drawing/2014/main" id="{59F5320E-4C3F-4D34-BBE4-B64F3A9FEB71}"/>
              </a:ext>
            </a:extLst>
          </p:cNvPr>
          <p:cNvCxnSpPr>
            <a:stCxn id="24" idx="3"/>
            <a:endCxn id="70" idx="3"/>
          </p:cNvCxnSpPr>
          <p:nvPr/>
        </p:nvCxnSpPr>
        <p:spPr>
          <a:xfrm>
            <a:off x="9569366" y="1489268"/>
            <a:ext cx="12700" cy="3017544"/>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40F74FDD-00EB-4780-8061-931F11CF9EA1}"/>
              </a:ext>
            </a:extLst>
          </p:cNvPr>
          <p:cNvSpPr/>
          <p:nvPr/>
        </p:nvSpPr>
        <p:spPr>
          <a:xfrm>
            <a:off x="10469581" y="3487099"/>
            <a:ext cx="755009" cy="11355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Global Load Balancer </a:t>
            </a:r>
            <a:endParaRPr lang="en-IN" sz="1200" dirty="0"/>
          </a:p>
        </p:txBody>
      </p:sp>
      <p:cxnSp>
        <p:nvCxnSpPr>
          <p:cNvPr id="9" name="Connector: Elbow 8">
            <a:extLst>
              <a:ext uri="{FF2B5EF4-FFF2-40B4-BE49-F238E27FC236}">
                <a16:creationId xmlns:a16="http://schemas.microsoft.com/office/drawing/2014/main" id="{1797EF7F-E497-48C2-8EEB-057DE867FD9D}"/>
              </a:ext>
            </a:extLst>
          </p:cNvPr>
          <p:cNvCxnSpPr>
            <a:cxnSpLocks/>
            <a:stCxn id="83" idx="0"/>
          </p:cNvCxnSpPr>
          <p:nvPr/>
        </p:nvCxnSpPr>
        <p:spPr>
          <a:xfrm rot="16200000" flipV="1">
            <a:off x="9675404" y="2315417"/>
            <a:ext cx="146920" cy="2196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E897477C-F9B4-462F-B657-BB5CDD948CA7}"/>
              </a:ext>
            </a:extLst>
          </p:cNvPr>
          <p:cNvCxnSpPr>
            <a:cxnSpLocks/>
            <a:stCxn id="83" idx="2"/>
          </p:cNvCxnSpPr>
          <p:nvPr/>
        </p:nvCxnSpPr>
        <p:spPr>
          <a:xfrm rot="5400000">
            <a:off x="8920099" y="4409954"/>
            <a:ext cx="1714250" cy="21397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Left 11">
            <a:extLst>
              <a:ext uri="{FF2B5EF4-FFF2-40B4-BE49-F238E27FC236}">
                <a16:creationId xmlns:a16="http://schemas.microsoft.com/office/drawing/2014/main" id="{B33D7609-2561-463C-815C-21CED4EA74B6}"/>
              </a:ext>
            </a:extLst>
          </p:cNvPr>
          <p:cNvSpPr/>
          <p:nvPr/>
        </p:nvSpPr>
        <p:spPr>
          <a:xfrm>
            <a:off x="11210264" y="3920336"/>
            <a:ext cx="424607" cy="51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5" name="TextBox 84">
            <a:extLst>
              <a:ext uri="{FF2B5EF4-FFF2-40B4-BE49-F238E27FC236}">
                <a16:creationId xmlns:a16="http://schemas.microsoft.com/office/drawing/2014/main" id="{FF699119-F7F6-4E91-90B1-0C9A3C809FB1}"/>
              </a:ext>
            </a:extLst>
          </p:cNvPr>
          <p:cNvSpPr txBox="1"/>
          <p:nvPr/>
        </p:nvSpPr>
        <p:spPr>
          <a:xfrm>
            <a:off x="11253629" y="3455752"/>
            <a:ext cx="1001561" cy="461665"/>
          </a:xfrm>
          <a:prstGeom prst="rect">
            <a:avLst/>
          </a:prstGeom>
          <a:noFill/>
        </p:spPr>
        <p:txBody>
          <a:bodyPr wrap="square" rtlCol="0">
            <a:spAutoFit/>
          </a:bodyPr>
          <a:lstStyle/>
          <a:p>
            <a:r>
              <a:rPr lang="en-US" sz="1200" dirty="0"/>
              <a:t>API Consumers</a:t>
            </a:r>
            <a:endParaRPr lang="en-IN" sz="1200" dirty="0"/>
          </a:p>
        </p:txBody>
      </p:sp>
      <p:sp>
        <p:nvSpPr>
          <p:cNvPr id="86" name="TextBox 85">
            <a:extLst>
              <a:ext uri="{FF2B5EF4-FFF2-40B4-BE49-F238E27FC236}">
                <a16:creationId xmlns:a16="http://schemas.microsoft.com/office/drawing/2014/main" id="{F159EE5F-FFA8-403C-900C-04BE3012D537}"/>
              </a:ext>
            </a:extLst>
          </p:cNvPr>
          <p:cNvSpPr txBox="1"/>
          <p:nvPr/>
        </p:nvSpPr>
        <p:spPr>
          <a:xfrm>
            <a:off x="4414797" y="563154"/>
            <a:ext cx="1937982" cy="276999"/>
          </a:xfrm>
          <a:prstGeom prst="rect">
            <a:avLst/>
          </a:prstGeom>
          <a:noFill/>
        </p:spPr>
        <p:txBody>
          <a:bodyPr wrap="square" rtlCol="0">
            <a:spAutoFit/>
          </a:bodyPr>
          <a:lstStyle/>
          <a:p>
            <a:r>
              <a:rPr lang="en-US" sz="1200" dirty="0"/>
              <a:t>Azure Cloud </a:t>
            </a:r>
            <a:endParaRPr lang="en-IN" sz="1200" dirty="0"/>
          </a:p>
        </p:txBody>
      </p:sp>
      <p:sp>
        <p:nvSpPr>
          <p:cNvPr id="15" name="Arrow: Left-Right 14">
            <a:extLst>
              <a:ext uri="{FF2B5EF4-FFF2-40B4-BE49-F238E27FC236}">
                <a16:creationId xmlns:a16="http://schemas.microsoft.com/office/drawing/2014/main" id="{FAFF9294-F9F4-4CF1-A632-E8D75F1EE0C0}"/>
              </a:ext>
            </a:extLst>
          </p:cNvPr>
          <p:cNvSpPr/>
          <p:nvPr/>
        </p:nvSpPr>
        <p:spPr>
          <a:xfrm>
            <a:off x="3816541" y="3137504"/>
            <a:ext cx="954939" cy="202675"/>
          </a:xfrm>
          <a:prstGeom prst="lef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87" name="TextBox 86">
            <a:extLst>
              <a:ext uri="{FF2B5EF4-FFF2-40B4-BE49-F238E27FC236}">
                <a16:creationId xmlns:a16="http://schemas.microsoft.com/office/drawing/2014/main" id="{5BAA5F27-D96E-4559-BC17-5242EBB416B3}"/>
              </a:ext>
            </a:extLst>
          </p:cNvPr>
          <p:cNvSpPr txBox="1"/>
          <p:nvPr/>
        </p:nvSpPr>
        <p:spPr>
          <a:xfrm>
            <a:off x="3921900" y="2523204"/>
            <a:ext cx="1036977" cy="646331"/>
          </a:xfrm>
          <a:prstGeom prst="rect">
            <a:avLst/>
          </a:prstGeom>
          <a:noFill/>
        </p:spPr>
        <p:txBody>
          <a:bodyPr wrap="square" rtlCol="0">
            <a:spAutoFit/>
          </a:bodyPr>
          <a:lstStyle/>
          <a:p>
            <a:r>
              <a:rPr lang="en-US" sz="1200" dirty="0"/>
              <a:t>VPC Tunneling or Peering</a:t>
            </a:r>
            <a:endParaRPr lang="en-IN" sz="1200" dirty="0"/>
          </a:p>
        </p:txBody>
      </p:sp>
    </p:spTree>
    <p:extLst>
      <p:ext uri="{BB962C8B-B14F-4D97-AF65-F5344CB8AC3E}">
        <p14:creationId xmlns:p14="http://schemas.microsoft.com/office/powerpoint/2010/main" val="1507530551"/>
      </p:ext>
    </p:extLst>
  </p:cSld>
  <p:clrMapOvr>
    <a:masterClrMapping/>
  </p:clrMapOvr>
</p:sld>
</file>

<file path=ppt/theme/theme1.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UJ3EZNSAX3SN-1489146520-13</_dlc_DocId>
    <_dlc_DocIdUrl xmlns="d120e38b-ae86-4099-aa66-abe0e059b68f">
      <Url>https://intelliswift.sharepoint.com/sites/TechnologyCommunities/Integration/_layouts/15/DocIdRedir.aspx?ID=UJ3EZNSAX3SN-1489146520-13</Url>
      <Description>UJ3EZNSAX3SN-1489146520-13</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CDA33F7-925C-4D7E-8D04-B5049A7CD37C}">
  <ds:schemaRefs>
    <ds:schemaRef ds:uri="http://schemas.microsoft.com/sharepoint/v3/contenttype/forms"/>
  </ds:schemaRefs>
</ds:datastoreItem>
</file>

<file path=customXml/itemProps2.xml><?xml version="1.0" encoding="utf-8"?>
<ds:datastoreItem xmlns:ds="http://schemas.openxmlformats.org/officeDocument/2006/customXml" ds:itemID="{11397F92-1FEE-43B4-B2C9-00EE16E62D00}">
  <ds:schemaRefs>
    <ds:schemaRef ds:uri="http://purl.org/dc/dcmitype/"/>
    <ds:schemaRef ds:uri="http://schemas.microsoft.com/office/2006/documentManagement/types"/>
    <ds:schemaRef ds:uri="http://schemas.microsoft.com/office/2006/metadata/properties"/>
    <ds:schemaRef ds:uri="4b0169b6-5eb2-4755-86c2-fdac0086ac73"/>
    <ds:schemaRef ds:uri="http://purl.org/dc/elements/1.1/"/>
    <ds:schemaRef ds:uri="http://schemas.openxmlformats.org/package/2006/metadata/core-properties"/>
    <ds:schemaRef ds:uri="http://purl.org/dc/terms/"/>
    <ds:schemaRef ds:uri="http://www.w3.org/XML/1998/namespace"/>
    <ds:schemaRef ds:uri="http://schemas.microsoft.com/office/infopath/2007/PartnerControls"/>
    <ds:schemaRef ds:uri="96b0f37c-9b5d-4ae8-8ca1-109f1cd926bf"/>
  </ds:schemaRefs>
</ds:datastoreItem>
</file>

<file path=customXml/itemProps3.xml><?xml version="1.0" encoding="utf-8"?>
<ds:datastoreItem xmlns:ds="http://schemas.openxmlformats.org/officeDocument/2006/customXml" ds:itemID="{A8B83980-9977-4CA3-8B7E-5E9329BDE22F}"/>
</file>

<file path=customXml/itemProps4.xml><?xml version="1.0" encoding="utf-8"?>
<ds:datastoreItem xmlns:ds="http://schemas.openxmlformats.org/officeDocument/2006/customXml" ds:itemID="{617A49BD-0877-4458-99E7-81D0C614C601}"/>
</file>

<file path=docProps/app.xml><?xml version="1.0" encoding="utf-8"?>
<Properties xmlns="http://schemas.openxmlformats.org/officeDocument/2006/extended-properties" xmlns:vt="http://schemas.openxmlformats.org/officeDocument/2006/docPropsVTypes">
  <TotalTime>6674</TotalTime>
  <Words>1573</Words>
  <Application>Microsoft Office PowerPoint</Application>
  <PresentationFormat>Widescreen</PresentationFormat>
  <Paragraphs>238</Paragraphs>
  <Slides>11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Graphik Light</vt:lpstr>
      <vt:lpstr>Graphik Medium</vt:lpstr>
      <vt:lpstr>Graphik Semibold</vt:lpstr>
      <vt:lpstr>Helvetica Neue Medium</vt:lpstr>
      <vt:lpstr>Open Sans</vt:lpstr>
      <vt:lpstr>Roboto</vt:lpstr>
      <vt:lpstr>Segoe UI</vt:lpstr>
      <vt:lpstr>Segoe UI Semibold</vt:lpstr>
      <vt:lpstr>Source Sans Pro</vt:lpstr>
      <vt:lpstr>2_Office Theme</vt:lpstr>
      <vt:lpstr>PowerPoint Presentation</vt:lpstr>
      <vt:lpstr>Our understanding of Sephora’s Apigee Landscape</vt:lpstr>
      <vt:lpstr>Apigee Platform Options </vt:lpstr>
      <vt:lpstr>Apigee OPDK to Apigee X Migration – A Perspective </vt:lpstr>
      <vt:lpstr>Apigee X Target State Connectivity Diagram</vt:lpstr>
      <vt:lpstr>Apigee X Networking Architecture to manage Multi-cloud APIs</vt:lpstr>
      <vt:lpstr>Key features of Apigee Hybrid</vt:lpstr>
      <vt:lpstr>APIGEE Hybrid consideration over Apigee OPDK </vt:lpstr>
      <vt:lpstr>Apigee Hybrid Networking Architecture to manage Multi-cloud APIs</vt:lpstr>
      <vt:lpstr>Key Migration Considerations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Totla</dc:creator>
  <cp:lastModifiedBy>Naveen Totla</cp:lastModifiedBy>
  <cp:revision>30</cp:revision>
  <dcterms:created xsi:type="dcterms:W3CDTF">2022-01-06T04:19:49Z</dcterms:created>
  <dcterms:modified xsi:type="dcterms:W3CDTF">2022-01-13T07:30:49Z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3739b8fd-10de-4e66-a75b-0509688776a1</vt:lpwstr>
  </property>
</Properties>
</file>