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customXml/itemProps4.xml" ContentType="application/vnd.openxmlformats-officedocument.customXml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8367" r:id="rId5"/>
    <p:sldId id="8370" r:id="rId6"/>
    <p:sldId id="8374" r:id="rId7"/>
    <p:sldId id="8372" r:id="rId8"/>
    <p:sldId id="8377" r:id="rId9"/>
    <p:sldId id="8378" r:id="rId10"/>
    <p:sldId id="8379" r:id="rId11"/>
    <p:sldId id="8373" r:id="rId12"/>
    <p:sldId id="8376" r:id="rId13"/>
    <p:sldId id="8380" r:id="rId14"/>
    <p:sldId id="8363" r:id="rId15"/>
    <p:sldId id="8362" r:id="rId16"/>
    <p:sldId id="8364" r:id="rId17"/>
    <p:sldId id="8365" r:id="rId18"/>
    <p:sldId id="836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15" autoAdjust="0"/>
    <p:restoredTop sz="94660"/>
  </p:normalViewPr>
  <p:slideViewPr>
    <p:cSldViewPr snapToGrid="0">
      <p:cViewPr varScale="1">
        <p:scale>
          <a:sx n="72" d="100"/>
          <a:sy n="72" d="100"/>
        </p:scale>
        <p:origin x="534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customXml" Target="../customXml/item4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Naveen Totla" userId="3a0dd7d2-776f-45b5-aa20-bccfea9d8cc6" providerId="ADAL" clId="{387EA345-CF4B-416C-893E-58B8DD96717F}"/>
    <pc:docChg chg="undo custSel addSld delSld modSld sldOrd">
      <pc:chgData name="Naveen Totla" userId="3a0dd7d2-776f-45b5-aa20-bccfea9d8cc6" providerId="ADAL" clId="{387EA345-CF4B-416C-893E-58B8DD96717F}" dt="2022-02-28T06:53:34.347" v="11974" actId="313"/>
      <pc:docMkLst>
        <pc:docMk/>
      </pc:docMkLst>
      <pc:sldChg chg="modSp ord">
        <pc:chgData name="Naveen Totla" userId="3a0dd7d2-776f-45b5-aa20-bccfea9d8cc6" providerId="ADAL" clId="{387EA345-CF4B-416C-893E-58B8DD96717F}" dt="2022-02-09T17:40:44.360" v="8"/>
        <pc:sldMkLst>
          <pc:docMk/>
          <pc:sldMk cId="1862479314" sldId="8363"/>
        </pc:sldMkLst>
        <pc:spChg chg="mod">
          <ac:chgData name="Naveen Totla" userId="3a0dd7d2-776f-45b5-aa20-bccfea9d8cc6" providerId="ADAL" clId="{387EA345-CF4B-416C-893E-58B8DD96717F}" dt="2022-02-09T17:40:39.440" v="7" actId="20577"/>
          <ac:spMkLst>
            <pc:docMk/>
            <pc:sldMk cId="1862479314" sldId="8363"/>
            <ac:spMk id="3" creationId="{387C5E38-27AF-4B70-A8ED-12BBBF09D47C}"/>
          </ac:spMkLst>
        </pc:spChg>
      </pc:sldChg>
      <pc:sldChg chg="del">
        <pc:chgData name="Naveen Totla" userId="3a0dd7d2-776f-45b5-aa20-bccfea9d8cc6" providerId="ADAL" clId="{387EA345-CF4B-416C-893E-58B8DD96717F}" dt="2022-02-28T06:52:41.246" v="11972" actId="2696"/>
        <pc:sldMkLst>
          <pc:docMk/>
          <pc:sldMk cId="1300416258" sldId="8366"/>
        </pc:sldMkLst>
      </pc:sldChg>
      <pc:sldChg chg="modSp">
        <pc:chgData name="Naveen Totla" userId="3a0dd7d2-776f-45b5-aa20-bccfea9d8cc6" providerId="ADAL" clId="{387EA345-CF4B-416C-893E-58B8DD96717F}" dt="2022-02-28T05:48:29.261" v="11733" actId="6549"/>
        <pc:sldMkLst>
          <pc:docMk/>
          <pc:sldMk cId="3947586025" sldId="8367"/>
        </pc:sldMkLst>
        <pc:spChg chg="mod">
          <ac:chgData name="Naveen Totla" userId="3a0dd7d2-776f-45b5-aa20-bccfea9d8cc6" providerId="ADAL" clId="{387EA345-CF4B-416C-893E-58B8DD96717F}" dt="2022-02-28T05:48:29.261" v="11733" actId="6549"/>
          <ac:spMkLst>
            <pc:docMk/>
            <pc:sldMk cId="3947586025" sldId="8367"/>
            <ac:spMk id="4" creationId="{158E0EDB-9DF0-4449-A40E-C387CC618F6A}"/>
          </ac:spMkLst>
        </pc:spChg>
      </pc:sldChg>
      <pc:sldChg chg="ord">
        <pc:chgData name="Naveen Totla" userId="3a0dd7d2-776f-45b5-aa20-bccfea9d8cc6" providerId="ADAL" clId="{387EA345-CF4B-416C-893E-58B8DD96717F}" dt="2022-02-25T13:12:13.629" v="10678"/>
        <pc:sldMkLst>
          <pc:docMk/>
          <pc:sldMk cId="1709068974" sldId="8368"/>
        </pc:sldMkLst>
      </pc:sldChg>
      <pc:sldChg chg="modSp del ord">
        <pc:chgData name="Naveen Totla" userId="3a0dd7d2-776f-45b5-aa20-bccfea9d8cc6" providerId="ADAL" clId="{387EA345-CF4B-416C-893E-58B8DD96717F}" dt="2022-02-28T06:03:40.450" v="11859" actId="2696"/>
        <pc:sldMkLst>
          <pc:docMk/>
          <pc:sldMk cId="595497802" sldId="8369"/>
        </pc:sldMkLst>
        <pc:spChg chg="mod">
          <ac:chgData name="Naveen Totla" userId="3a0dd7d2-776f-45b5-aa20-bccfea9d8cc6" providerId="ADAL" clId="{387EA345-CF4B-416C-893E-58B8DD96717F}" dt="2022-02-09T17:44:15.006" v="22" actId="20577"/>
          <ac:spMkLst>
            <pc:docMk/>
            <pc:sldMk cId="595497802" sldId="8369"/>
            <ac:spMk id="2" creationId="{EB3A6EAD-AF16-4349-8DCE-4BA2E8543565}"/>
          </ac:spMkLst>
        </pc:spChg>
      </pc:sldChg>
      <pc:sldChg chg="addSp delSp modSp add">
        <pc:chgData name="Naveen Totla" userId="3a0dd7d2-776f-45b5-aa20-bccfea9d8cc6" providerId="ADAL" clId="{387EA345-CF4B-416C-893E-58B8DD96717F}" dt="2022-02-28T06:45:58.730" v="11932" actId="208"/>
        <pc:sldMkLst>
          <pc:docMk/>
          <pc:sldMk cId="2509533888" sldId="8370"/>
        </pc:sldMkLst>
        <pc:spChg chg="mod">
          <ac:chgData name="Naveen Totla" userId="3a0dd7d2-776f-45b5-aa20-bccfea9d8cc6" providerId="ADAL" clId="{387EA345-CF4B-416C-893E-58B8DD96717F}" dt="2022-02-28T05:49:34.933" v="11798" actId="20577"/>
          <ac:spMkLst>
            <pc:docMk/>
            <pc:sldMk cId="2509533888" sldId="8370"/>
            <ac:spMk id="2" creationId="{0E8EBC79-78A7-4A29-AD71-835D66D02D6E}"/>
          </ac:spMkLst>
        </pc:spChg>
        <pc:spChg chg="add mod">
          <ac:chgData name="Naveen Totla" userId="3a0dd7d2-776f-45b5-aa20-bccfea9d8cc6" providerId="ADAL" clId="{387EA345-CF4B-416C-893E-58B8DD96717F}" dt="2022-02-28T06:45:22.051" v="11929" actId="207"/>
          <ac:spMkLst>
            <pc:docMk/>
            <pc:sldMk cId="2509533888" sldId="8370"/>
            <ac:spMk id="3" creationId="{FCE43DFE-E6F3-4C34-91DA-3AC5EA054994}"/>
          </ac:spMkLst>
        </pc:spChg>
        <pc:spChg chg="add mod">
          <ac:chgData name="Naveen Totla" userId="3a0dd7d2-776f-45b5-aa20-bccfea9d8cc6" providerId="ADAL" clId="{387EA345-CF4B-416C-893E-58B8DD96717F}" dt="2022-02-28T06:45:39.303" v="11931" actId="782"/>
          <ac:spMkLst>
            <pc:docMk/>
            <pc:sldMk cId="2509533888" sldId="8370"/>
            <ac:spMk id="4" creationId="{56DEC95F-3D82-4BF3-B3FD-DDA614E99C3F}"/>
          </ac:spMkLst>
        </pc:spChg>
        <pc:spChg chg="add mod">
          <ac:chgData name="Naveen Totla" userId="3a0dd7d2-776f-45b5-aa20-bccfea9d8cc6" providerId="ADAL" clId="{387EA345-CF4B-416C-893E-58B8DD96717F}" dt="2022-02-28T06:45:01.805" v="11924" actId="113"/>
          <ac:spMkLst>
            <pc:docMk/>
            <pc:sldMk cId="2509533888" sldId="8370"/>
            <ac:spMk id="5" creationId="{423D8688-118A-4B67-B7FD-52CD3D15C1F9}"/>
          </ac:spMkLst>
        </pc:spChg>
        <pc:spChg chg="add del mod">
          <ac:chgData name="Naveen Totla" userId="3a0dd7d2-776f-45b5-aa20-bccfea9d8cc6" providerId="ADAL" clId="{387EA345-CF4B-416C-893E-58B8DD96717F}" dt="2022-02-15T13:11:56.564" v="2571" actId="478"/>
          <ac:spMkLst>
            <pc:docMk/>
            <pc:sldMk cId="2509533888" sldId="8370"/>
            <ac:spMk id="6" creationId="{48D78669-0CDF-4715-83CA-AFE97A4D9F18}"/>
          </ac:spMkLst>
        </pc:spChg>
        <pc:spChg chg="add mod">
          <ac:chgData name="Naveen Totla" userId="3a0dd7d2-776f-45b5-aa20-bccfea9d8cc6" providerId="ADAL" clId="{387EA345-CF4B-416C-893E-58B8DD96717F}" dt="2022-02-15T13:28:51.205" v="3942" actId="1076"/>
          <ac:spMkLst>
            <pc:docMk/>
            <pc:sldMk cId="2509533888" sldId="8370"/>
            <ac:spMk id="22" creationId="{D175CCC9-09AC-4272-951F-A450F8C6782C}"/>
          </ac:spMkLst>
        </pc:spChg>
        <pc:spChg chg="add mod">
          <ac:chgData name="Naveen Totla" userId="3a0dd7d2-776f-45b5-aa20-bccfea9d8cc6" providerId="ADAL" clId="{387EA345-CF4B-416C-893E-58B8DD96717F}" dt="2022-02-15T13:44:38.998" v="4687" actId="14100"/>
          <ac:spMkLst>
            <pc:docMk/>
            <pc:sldMk cId="2509533888" sldId="8370"/>
            <ac:spMk id="27" creationId="{8523D79C-FEC4-4BFB-9282-5FCBC452A818}"/>
          </ac:spMkLst>
        </pc:spChg>
        <pc:spChg chg="add mod ord">
          <ac:chgData name="Naveen Totla" userId="3a0dd7d2-776f-45b5-aa20-bccfea9d8cc6" providerId="ADAL" clId="{387EA345-CF4B-416C-893E-58B8DD96717F}" dt="2022-02-15T13:29:28.160" v="3954" actId="166"/>
          <ac:spMkLst>
            <pc:docMk/>
            <pc:sldMk cId="2509533888" sldId="8370"/>
            <ac:spMk id="28" creationId="{B4BB28C3-B8A1-4759-BDBD-D5F04CFF1CDD}"/>
          </ac:spMkLst>
        </pc:spChg>
        <pc:spChg chg="add mod ord">
          <ac:chgData name="Naveen Totla" userId="3a0dd7d2-776f-45b5-aa20-bccfea9d8cc6" providerId="ADAL" clId="{387EA345-CF4B-416C-893E-58B8DD96717F}" dt="2022-02-15T13:40:47.171" v="4630" actId="1076"/>
          <ac:spMkLst>
            <pc:docMk/>
            <pc:sldMk cId="2509533888" sldId="8370"/>
            <ac:spMk id="29" creationId="{A9AB4E71-4A47-45EA-AD8E-AD8CA0F3DCEE}"/>
          </ac:spMkLst>
        </pc:spChg>
        <pc:spChg chg="add mod">
          <ac:chgData name="Naveen Totla" userId="3a0dd7d2-776f-45b5-aa20-bccfea9d8cc6" providerId="ADAL" clId="{387EA345-CF4B-416C-893E-58B8DD96717F}" dt="2022-02-15T13:48:27.919" v="4755" actId="113"/>
          <ac:spMkLst>
            <pc:docMk/>
            <pc:sldMk cId="2509533888" sldId="8370"/>
            <ac:spMk id="30" creationId="{1A397828-BA0D-4037-AD1A-D66896CF916C}"/>
          </ac:spMkLst>
        </pc:spChg>
        <pc:spChg chg="add mod">
          <ac:chgData name="Naveen Totla" userId="3a0dd7d2-776f-45b5-aa20-bccfea9d8cc6" providerId="ADAL" clId="{387EA345-CF4B-416C-893E-58B8DD96717F}" dt="2022-02-15T14:03:19.423" v="4758" actId="20577"/>
          <ac:spMkLst>
            <pc:docMk/>
            <pc:sldMk cId="2509533888" sldId="8370"/>
            <ac:spMk id="34" creationId="{44836DA0-1328-4247-AFA1-939B24208B49}"/>
          </ac:spMkLst>
        </pc:spChg>
        <pc:spChg chg="add mod ord">
          <ac:chgData name="Naveen Totla" userId="3a0dd7d2-776f-45b5-aa20-bccfea9d8cc6" providerId="ADAL" clId="{387EA345-CF4B-416C-893E-58B8DD96717F}" dt="2022-02-15T13:38:49.229" v="4591" actId="1076"/>
          <ac:spMkLst>
            <pc:docMk/>
            <pc:sldMk cId="2509533888" sldId="8370"/>
            <ac:spMk id="35" creationId="{387F5909-316C-4D49-8D30-15AEB1DD319E}"/>
          </ac:spMkLst>
        </pc:spChg>
        <pc:spChg chg="add mod">
          <ac:chgData name="Naveen Totla" userId="3a0dd7d2-776f-45b5-aa20-bccfea9d8cc6" providerId="ADAL" clId="{387EA345-CF4B-416C-893E-58B8DD96717F}" dt="2022-02-28T05:19:06.904" v="10843" actId="1076"/>
          <ac:spMkLst>
            <pc:docMk/>
            <pc:sldMk cId="2509533888" sldId="8370"/>
            <ac:spMk id="36" creationId="{5510026F-0429-432B-8640-CCF158F64B84}"/>
          </ac:spMkLst>
        </pc:spChg>
        <pc:spChg chg="add mod">
          <ac:chgData name="Naveen Totla" userId="3a0dd7d2-776f-45b5-aa20-bccfea9d8cc6" providerId="ADAL" clId="{387EA345-CF4B-416C-893E-58B8DD96717F}" dt="2022-02-15T13:48:30.894" v="4757" actId="115"/>
          <ac:spMkLst>
            <pc:docMk/>
            <pc:sldMk cId="2509533888" sldId="8370"/>
            <ac:spMk id="38" creationId="{D973D831-A503-4EEC-A100-E6A815FCBD28}"/>
          </ac:spMkLst>
        </pc:spChg>
        <pc:spChg chg="add mod">
          <ac:chgData name="Naveen Totla" userId="3a0dd7d2-776f-45b5-aa20-bccfea9d8cc6" providerId="ADAL" clId="{387EA345-CF4B-416C-893E-58B8DD96717F}" dt="2022-02-15T14:39:40.828" v="5341" actId="6549"/>
          <ac:spMkLst>
            <pc:docMk/>
            <pc:sldMk cId="2509533888" sldId="8370"/>
            <ac:spMk id="39" creationId="{EA730AE7-CB1E-4EF7-8919-AA0825553218}"/>
          </ac:spMkLst>
        </pc:spChg>
        <pc:spChg chg="add mod">
          <ac:chgData name="Naveen Totla" userId="3a0dd7d2-776f-45b5-aa20-bccfea9d8cc6" providerId="ADAL" clId="{387EA345-CF4B-416C-893E-58B8DD96717F}" dt="2022-02-28T05:19:14.620" v="10847" actId="20577"/>
          <ac:spMkLst>
            <pc:docMk/>
            <pc:sldMk cId="2509533888" sldId="8370"/>
            <ac:spMk id="40" creationId="{273A1E9F-65EA-4598-9B99-FD72BA2CBF91}"/>
          </ac:spMkLst>
        </pc:spChg>
        <pc:spChg chg="add mod">
          <ac:chgData name="Naveen Totla" userId="3a0dd7d2-776f-45b5-aa20-bccfea9d8cc6" providerId="ADAL" clId="{387EA345-CF4B-416C-893E-58B8DD96717F}" dt="2022-02-28T05:19:25.619" v="10851" actId="20577"/>
          <ac:spMkLst>
            <pc:docMk/>
            <pc:sldMk cId="2509533888" sldId="8370"/>
            <ac:spMk id="42" creationId="{AD664DEC-9636-4F8C-8016-2EA973FD2DAF}"/>
          </ac:spMkLst>
        </pc:spChg>
        <pc:spChg chg="add mod">
          <ac:chgData name="Naveen Totla" userId="3a0dd7d2-776f-45b5-aa20-bccfea9d8cc6" providerId="ADAL" clId="{387EA345-CF4B-416C-893E-58B8DD96717F}" dt="2022-02-28T05:19:31.416" v="10855" actId="20577"/>
          <ac:spMkLst>
            <pc:docMk/>
            <pc:sldMk cId="2509533888" sldId="8370"/>
            <ac:spMk id="43" creationId="{0B100267-2CFF-416F-A96B-88F6B44D4FE7}"/>
          </ac:spMkLst>
        </pc:spChg>
        <pc:spChg chg="add mod">
          <ac:chgData name="Naveen Totla" userId="3a0dd7d2-776f-45b5-aa20-bccfea9d8cc6" providerId="ADAL" clId="{387EA345-CF4B-416C-893E-58B8DD96717F}" dt="2022-02-28T05:19:55.672" v="10859" actId="20577"/>
          <ac:spMkLst>
            <pc:docMk/>
            <pc:sldMk cId="2509533888" sldId="8370"/>
            <ac:spMk id="44" creationId="{D5752434-1183-4D06-8762-643F23AA2A79}"/>
          </ac:spMkLst>
        </pc:spChg>
        <pc:spChg chg="add mod">
          <ac:chgData name="Naveen Totla" userId="3a0dd7d2-776f-45b5-aa20-bccfea9d8cc6" providerId="ADAL" clId="{387EA345-CF4B-416C-893E-58B8DD96717F}" dt="2022-02-28T05:20:03.661" v="10863" actId="20577"/>
          <ac:spMkLst>
            <pc:docMk/>
            <pc:sldMk cId="2509533888" sldId="8370"/>
            <ac:spMk id="45" creationId="{B1F11E76-1906-44B4-A3D5-394293D9F2D0}"/>
          </ac:spMkLst>
        </pc:spChg>
        <pc:spChg chg="add mod">
          <ac:chgData name="Naveen Totla" userId="3a0dd7d2-776f-45b5-aa20-bccfea9d8cc6" providerId="ADAL" clId="{387EA345-CF4B-416C-893E-58B8DD96717F}" dt="2022-02-28T05:20:12.816" v="10867" actId="20577"/>
          <ac:spMkLst>
            <pc:docMk/>
            <pc:sldMk cId="2509533888" sldId="8370"/>
            <ac:spMk id="46" creationId="{C0309FF8-8206-4953-9199-16784EB6C5E7}"/>
          </ac:spMkLst>
        </pc:spChg>
        <pc:spChg chg="add mod">
          <ac:chgData name="Naveen Totla" userId="3a0dd7d2-776f-45b5-aa20-bccfea9d8cc6" providerId="ADAL" clId="{387EA345-CF4B-416C-893E-58B8DD96717F}" dt="2022-02-28T05:20:20.549" v="10871" actId="20577"/>
          <ac:spMkLst>
            <pc:docMk/>
            <pc:sldMk cId="2509533888" sldId="8370"/>
            <ac:spMk id="47" creationId="{F0F6BFEA-8FB2-4CD2-A17B-FE1BB8B04247}"/>
          </ac:spMkLst>
        </pc:spChg>
        <pc:spChg chg="add mod">
          <ac:chgData name="Naveen Totla" userId="3a0dd7d2-776f-45b5-aa20-bccfea9d8cc6" providerId="ADAL" clId="{387EA345-CF4B-416C-893E-58B8DD96717F}" dt="2022-02-28T05:20:29.419" v="10875" actId="20577"/>
          <ac:spMkLst>
            <pc:docMk/>
            <pc:sldMk cId="2509533888" sldId="8370"/>
            <ac:spMk id="49" creationId="{E3B770AB-4DA5-49F9-BE16-31653ED8AAE3}"/>
          </ac:spMkLst>
        </pc:spChg>
        <pc:spChg chg="add mod">
          <ac:chgData name="Naveen Totla" userId="3a0dd7d2-776f-45b5-aa20-bccfea9d8cc6" providerId="ADAL" clId="{387EA345-CF4B-416C-893E-58B8DD96717F}" dt="2022-02-28T05:20:39.509" v="10879" actId="20577"/>
          <ac:spMkLst>
            <pc:docMk/>
            <pc:sldMk cId="2509533888" sldId="8370"/>
            <ac:spMk id="50" creationId="{C7F507C7-0058-437F-B2E9-CB141163A3FB}"/>
          </ac:spMkLst>
        </pc:spChg>
        <pc:spChg chg="add mod">
          <ac:chgData name="Naveen Totla" userId="3a0dd7d2-776f-45b5-aa20-bccfea9d8cc6" providerId="ADAL" clId="{387EA345-CF4B-416C-893E-58B8DD96717F}" dt="2022-02-15T13:39:24.676" v="4606" actId="1036"/>
          <ac:spMkLst>
            <pc:docMk/>
            <pc:sldMk cId="2509533888" sldId="8370"/>
            <ac:spMk id="52" creationId="{0EB0AA8F-D8D0-403D-B42E-5D5C0E2C2A2F}"/>
          </ac:spMkLst>
        </pc:spChg>
        <pc:spChg chg="add mod">
          <ac:chgData name="Naveen Totla" userId="3a0dd7d2-776f-45b5-aa20-bccfea9d8cc6" providerId="ADAL" clId="{387EA345-CF4B-416C-893E-58B8DD96717F}" dt="2022-02-15T13:39:29.934" v="4608" actId="1076"/>
          <ac:spMkLst>
            <pc:docMk/>
            <pc:sldMk cId="2509533888" sldId="8370"/>
            <ac:spMk id="54" creationId="{3DE11D41-AC7B-4790-AA8E-73BCB402E4E3}"/>
          </ac:spMkLst>
        </pc:spChg>
        <pc:spChg chg="add mod">
          <ac:chgData name="Naveen Totla" userId="3a0dd7d2-776f-45b5-aa20-bccfea9d8cc6" providerId="ADAL" clId="{387EA345-CF4B-416C-893E-58B8DD96717F}" dt="2022-02-28T05:21:15.684" v="10892" actId="14100"/>
          <ac:spMkLst>
            <pc:docMk/>
            <pc:sldMk cId="2509533888" sldId="8370"/>
            <ac:spMk id="56" creationId="{F2C471D8-B27F-499F-9326-826163DEBFE7}"/>
          </ac:spMkLst>
        </pc:spChg>
        <pc:spChg chg="add mod">
          <ac:chgData name="Naveen Totla" userId="3a0dd7d2-776f-45b5-aa20-bccfea9d8cc6" providerId="ADAL" clId="{387EA345-CF4B-416C-893E-58B8DD96717F}" dt="2022-02-28T05:21:21.618" v="10898" actId="20577"/>
          <ac:spMkLst>
            <pc:docMk/>
            <pc:sldMk cId="2509533888" sldId="8370"/>
            <ac:spMk id="57" creationId="{09D85559-F003-46B2-B7A7-A8C75419A027}"/>
          </ac:spMkLst>
        </pc:spChg>
        <pc:spChg chg="add mod">
          <ac:chgData name="Naveen Totla" userId="3a0dd7d2-776f-45b5-aa20-bccfea9d8cc6" providerId="ADAL" clId="{387EA345-CF4B-416C-893E-58B8DD96717F}" dt="2022-02-15T13:34:36.496" v="4348" actId="14100"/>
          <ac:spMkLst>
            <pc:docMk/>
            <pc:sldMk cId="2509533888" sldId="8370"/>
            <ac:spMk id="58" creationId="{37CD451B-BEAA-47EA-8D02-7E178F9916B9}"/>
          </ac:spMkLst>
        </pc:spChg>
        <pc:spChg chg="add mod">
          <ac:chgData name="Naveen Totla" userId="3a0dd7d2-776f-45b5-aa20-bccfea9d8cc6" providerId="ADAL" clId="{387EA345-CF4B-416C-893E-58B8DD96717F}" dt="2022-02-15T13:45:35.029" v="4751" actId="20577"/>
          <ac:spMkLst>
            <pc:docMk/>
            <pc:sldMk cId="2509533888" sldId="8370"/>
            <ac:spMk id="60" creationId="{56FFC447-BA67-4483-A078-1DE63C682B8B}"/>
          </ac:spMkLst>
        </pc:spChg>
        <pc:spChg chg="add mod">
          <ac:chgData name="Naveen Totla" userId="3a0dd7d2-776f-45b5-aa20-bccfea9d8cc6" providerId="ADAL" clId="{387EA345-CF4B-416C-893E-58B8DD96717F}" dt="2022-02-15T13:40:17.625" v="4625" actId="20577"/>
          <ac:spMkLst>
            <pc:docMk/>
            <pc:sldMk cId="2509533888" sldId="8370"/>
            <ac:spMk id="61" creationId="{BAC3C63C-CB10-4850-A919-534883AA6C83}"/>
          </ac:spMkLst>
        </pc:spChg>
        <pc:spChg chg="add mod">
          <ac:chgData name="Naveen Totla" userId="3a0dd7d2-776f-45b5-aa20-bccfea9d8cc6" providerId="ADAL" clId="{387EA345-CF4B-416C-893E-58B8DD96717F}" dt="2022-02-15T13:37:42.844" v="4493" actId="1076"/>
          <ac:spMkLst>
            <pc:docMk/>
            <pc:sldMk cId="2509533888" sldId="8370"/>
            <ac:spMk id="64" creationId="{8FDA15C2-C860-4BD6-8C0F-82AF6643D436}"/>
          </ac:spMkLst>
        </pc:spChg>
        <pc:spChg chg="add mod">
          <ac:chgData name="Naveen Totla" userId="3a0dd7d2-776f-45b5-aa20-bccfea9d8cc6" providerId="ADAL" clId="{387EA345-CF4B-416C-893E-58B8DD96717F}" dt="2022-02-15T13:40:07.216" v="4623" actId="1076"/>
          <ac:spMkLst>
            <pc:docMk/>
            <pc:sldMk cId="2509533888" sldId="8370"/>
            <ac:spMk id="66" creationId="{D16E6161-1BE7-4D63-9286-A12B7260FDC9}"/>
          </ac:spMkLst>
        </pc:spChg>
        <pc:spChg chg="add mod">
          <ac:chgData name="Naveen Totla" userId="3a0dd7d2-776f-45b5-aa20-bccfea9d8cc6" providerId="ADAL" clId="{387EA345-CF4B-416C-893E-58B8DD96717F}" dt="2022-02-28T06:45:58.730" v="11932" actId="208"/>
          <ac:spMkLst>
            <pc:docMk/>
            <pc:sldMk cId="2509533888" sldId="8370"/>
            <ac:spMk id="74" creationId="{FAE83496-DA6E-476A-9F51-208110B66EFD}"/>
          </ac:spMkLst>
        </pc:spChg>
        <pc:picChg chg="add del mod">
          <ac:chgData name="Naveen Totla" userId="3a0dd7d2-776f-45b5-aa20-bccfea9d8cc6" providerId="ADAL" clId="{387EA345-CF4B-416C-893E-58B8DD96717F}" dt="2022-02-15T14:12:26.971" v="4766"/>
          <ac:picMkLst>
            <pc:docMk/>
            <pc:sldMk cId="2509533888" sldId="8370"/>
            <ac:picMk id="8" creationId="{A6321C2F-8C73-46B4-8286-AFC49CC1DB89}"/>
          </ac:picMkLst>
        </pc:picChg>
        <pc:picChg chg="add del mod">
          <ac:chgData name="Naveen Totla" userId="3a0dd7d2-776f-45b5-aa20-bccfea9d8cc6" providerId="ADAL" clId="{387EA345-CF4B-416C-893E-58B8DD96717F}" dt="2022-02-15T13:43:24.294" v="4653" actId="478"/>
          <ac:picMkLst>
            <pc:docMk/>
            <pc:sldMk cId="2509533888" sldId="8370"/>
            <ac:picMk id="10" creationId="{09F940BD-8912-4142-BD5B-5548632BF86A}"/>
          </ac:picMkLst>
        </pc:picChg>
        <pc:picChg chg="add del mod">
          <ac:chgData name="Naveen Totla" userId="3a0dd7d2-776f-45b5-aa20-bccfea9d8cc6" providerId="ADAL" clId="{387EA345-CF4B-416C-893E-58B8DD96717F}" dt="2022-02-15T13:11:28.501" v="2566" actId="478"/>
          <ac:picMkLst>
            <pc:docMk/>
            <pc:sldMk cId="2509533888" sldId="8370"/>
            <ac:picMk id="12" creationId="{E568F766-B3F0-4A5D-9762-A9A60940BE2D}"/>
          </ac:picMkLst>
        </pc:picChg>
        <pc:picChg chg="add del mod">
          <ac:chgData name="Naveen Totla" userId="3a0dd7d2-776f-45b5-aa20-bccfea9d8cc6" providerId="ADAL" clId="{387EA345-CF4B-416C-893E-58B8DD96717F}" dt="2022-02-15T13:11:30.234" v="2567" actId="478"/>
          <ac:picMkLst>
            <pc:docMk/>
            <pc:sldMk cId="2509533888" sldId="8370"/>
            <ac:picMk id="14" creationId="{A2FBDD4E-8CD3-4404-9F08-B9FD07CD1442}"/>
          </ac:picMkLst>
        </pc:picChg>
        <pc:picChg chg="add del mod">
          <ac:chgData name="Naveen Totla" userId="3a0dd7d2-776f-45b5-aa20-bccfea9d8cc6" providerId="ADAL" clId="{387EA345-CF4B-416C-893E-58B8DD96717F}" dt="2022-02-15T13:11:26.139" v="2565" actId="478"/>
          <ac:picMkLst>
            <pc:docMk/>
            <pc:sldMk cId="2509533888" sldId="8370"/>
            <ac:picMk id="16" creationId="{9CF1601E-5B2A-4FAB-8FDD-50FB400DDBC4}"/>
          </ac:picMkLst>
        </pc:picChg>
        <pc:picChg chg="add del mod">
          <ac:chgData name="Naveen Totla" userId="3a0dd7d2-776f-45b5-aa20-bccfea9d8cc6" providerId="ADAL" clId="{387EA345-CF4B-416C-893E-58B8DD96717F}" dt="2022-02-15T13:11:24.151" v="2564" actId="478"/>
          <ac:picMkLst>
            <pc:docMk/>
            <pc:sldMk cId="2509533888" sldId="8370"/>
            <ac:picMk id="17" creationId="{2D448741-1849-468E-A08D-C851875E130F}"/>
          </ac:picMkLst>
        </pc:picChg>
        <pc:picChg chg="add del mod">
          <ac:chgData name="Naveen Totla" userId="3a0dd7d2-776f-45b5-aa20-bccfea9d8cc6" providerId="ADAL" clId="{387EA345-CF4B-416C-893E-58B8DD96717F}" dt="2022-02-15T13:11:31.794" v="2568" actId="478"/>
          <ac:picMkLst>
            <pc:docMk/>
            <pc:sldMk cId="2509533888" sldId="8370"/>
            <ac:picMk id="18" creationId="{219E2B85-EBD1-4788-8E95-4A5C07909E0E}"/>
          </ac:picMkLst>
        </pc:picChg>
        <pc:cxnChg chg="add mod">
          <ac:chgData name="Naveen Totla" userId="3a0dd7d2-776f-45b5-aa20-bccfea9d8cc6" providerId="ADAL" clId="{387EA345-CF4B-416C-893E-58B8DD96717F}" dt="2022-02-15T13:28:25.651" v="3935" actId="14100"/>
          <ac:cxnSpMkLst>
            <pc:docMk/>
            <pc:sldMk cId="2509533888" sldId="8370"/>
            <ac:cxnSpMk id="20" creationId="{B50A57E8-471F-4606-84D5-DAE0647DA619}"/>
          </ac:cxnSpMkLst>
        </pc:cxnChg>
        <pc:cxnChg chg="add mod">
          <ac:chgData name="Naveen Totla" userId="3a0dd7d2-776f-45b5-aa20-bccfea9d8cc6" providerId="ADAL" clId="{387EA345-CF4B-416C-893E-58B8DD96717F}" dt="2022-02-15T13:28:36.624" v="3937" actId="14100"/>
          <ac:cxnSpMkLst>
            <pc:docMk/>
            <pc:sldMk cId="2509533888" sldId="8370"/>
            <ac:cxnSpMk id="23" creationId="{B78A55F8-FDCF-443A-97FD-B9D0982A0BEA}"/>
          </ac:cxnSpMkLst>
        </pc:cxnChg>
        <pc:cxnChg chg="add mod">
          <ac:chgData name="Naveen Totla" userId="3a0dd7d2-776f-45b5-aa20-bccfea9d8cc6" providerId="ADAL" clId="{387EA345-CF4B-416C-893E-58B8DD96717F}" dt="2022-02-15T13:30:16.875" v="3959" actId="14100"/>
          <ac:cxnSpMkLst>
            <pc:docMk/>
            <pc:sldMk cId="2509533888" sldId="8370"/>
            <ac:cxnSpMk id="31" creationId="{ABF27BA7-D20A-45C8-8A45-C6EE9E24ADFA}"/>
          </ac:cxnSpMkLst>
        </pc:cxnChg>
        <pc:cxnChg chg="add mod">
          <ac:chgData name="Naveen Totla" userId="3a0dd7d2-776f-45b5-aa20-bccfea9d8cc6" providerId="ADAL" clId="{387EA345-CF4B-416C-893E-58B8DD96717F}" dt="2022-02-15T13:12:42.954" v="2581" actId="11529"/>
          <ac:cxnSpMkLst>
            <pc:docMk/>
            <pc:sldMk cId="2509533888" sldId="8370"/>
            <ac:cxnSpMk id="37" creationId="{4F75CFC0-682D-4495-8015-FE2F50B49D5B}"/>
          </ac:cxnSpMkLst>
        </pc:cxnChg>
        <pc:cxnChg chg="add mod">
          <ac:chgData name="Naveen Totla" userId="3a0dd7d2-776f-45b5-aa20-bccfea9d8cc6" providerId="ADAL" clId="{387EA345-CF4B-416C-893E-58B8DD96717F}" dt="2022-02-15T13:29:14.273" v="3951" actId="1076"/>
          <ac:cxnSpMkLst>
            <pc:docMk/>
            <pc:sldMk cId="2509533888" sldId="8370"/>
            <ac:cxnSpMk id="41" creationId="{9ECB0A0D-6DBD-458B-870E-302EFE322FD0}"/>
          </ac:cxnSpMkLst>
        </pc:cxnChg>
        <pc:cxnChg chg="add mod">
          <ac:chgData name="Naveen Totla" userId="3a0dd7d2-776f-45b5-aa20-bccfea9d8cc6" providerId="ADAL" clId="{387EA345-CF4B-416C-893E-58B8DD96717F}" dt="2022-02-15T13:38:44.153" v="4589" actId="14100"/>
          <ac:cxnSpMkLst>
            <pc:docMk/>
            <pc:sldMk cId="2509533888" sldId="8370"/>
            <ac:cxnSpMk id="48" creationId="{F26107CE-D479-4529-AAFF-60110930F3CD}"/>
          </ac:cxnSpMkLst>
        </pc:cxnChg>
        <pc:cxnChg chg="add mod">
          <ac:chgData name="Naveen Totla" userId="3a0dd7d2-776f-45b5-aa20-bccfea9d8cc6" providerId="ADAL" clId="{387EA345-CF4B-416C-893E-58B8DD96717F}" dt="2022-02-15T13:39:19.784" v="4601" actId="1076"/>
          <ac:cxnSpMkLst>
            <pc:docMk/>
            <pc:sldMk cId="2509533888" sldId="8370"/>
            <ac:cxnSpMk id="51" creationId="{AF0119BF-1C6F-4900-BF59-EE05305A510B}"/>
          </ac:cxnSpMkLst>
        </pc:cxnChg>
        <pc:cxnChg chg="add mod">
          <ac:chgData name="Naveen Totla" userId="3a0dd7d2-776f-45b5-aa20-bccfea9d8cc6" providerId="ADAL" clId="{387EA345-CF4B-416C-893E-58B8DD96717F}" dt="2022-02-15T13:39:27.410" v="4607" actId="1076"/>
          <ac:cxnSpMkLst>
            <pc:docMk/>
            <pc:sldMk cId="2509533888" sldId="8370"/>
            <ac:cxnSpMk id="53" creationId="{A3BB9BAA-5D40-4B14-97E7-DFF5F1A8288B}"/>
          </ac:cxnSpMkLst>
        </pc:cxnChg>
        <pc:cxnChg chg="add mod">
          <ac:chgData name="Naveen Totla" userId="3a0dd7d2-776f-45b5-aa20-bccfea9d8cc6" providerId="ADAL" clId="{387EA345-CF4B-416C-893E-58B8DD96717F}" dt="2022-02-15T13:34:08.887" v="4268" actId="14100"/>
          <ac:cxnSpMkLst>
            <pc:docMk/>
            <pc:sldMk cId="2509533888" sldId="8370"/>
            <ac:cxnSpMk id="55" creationId="{8842726B-B266-4655-A1FF-5EE9E9F01DD4}"/>
          </ac:cxnSpMkLst>
        </pc:cxnChg>
        <pc:cxnChg chg="add mod">
          <ac:chgData name="Naveen Totla" userId="3a0dd7d2-776f-45b5-aa20-bccfea9d8cc6" providerId="ADAL" clId="{387EA345-CF4B-416C-893E-58B8DD96717F}" dt="2022-02-15T13:39:34.660" v="4610" actId="14100"/>
          <ac:cxnSpMkLst>
            <pc:docMk/>
            <pc:sldMk cId="2509533888" sldId="8370"/>
            <ac:cxnSpMk id="59" creationId="{48547900-DCA6-477B-8BFE-0BAFEB2D2ADD}"/>
          </ac:cxnSpMkLst>
        </pc:cxnChg>
        <pc:cxnChg chg="add mod ord">
          <ac:chgData name="Naveen Totla" userId="3a0dd7d2-776f-45b5-aa20-bccfea9d8cc6" providerId="ADAL" clId="{387EA345-CF4B-416C-893E-58B8DD96717F}" dt="2022-02-15T13:40:14.510" v="4624" actId="167"/>
          <ac:cxnSpMkLst>
            <pc:docMk/>
            <pc:sldMk cId="2509533888" sldId="8370"/>
            <ac:cxnSpMk id="62" creationId="{8C6D81DE-5A8A-4B75-A045-63BFA123AB7F}"/>
          </ac:cxnSpMkLst>
        </pc:cxnChg>
        <pc:cxnChg chg="add mod">
          <ac:chgData name="Naveen Totla" userId="3a0dd7d2-776f-45b5-aa20-bccfea9d8cc6" providerId="ADAL" clId="{387EA345-CF4B-416C-893E-58B8DD96717F}" dt="2022-02-15T13:37:25.123" v="4457" actId="1076"/>
          <ac:cxnSpMkLst>
            <pc:docMk/>
            <pc:sldMk cId="2509533888" sldId="8370"/>
            <ac:cxnSpMk id="63" creationId="{31EED476-FC70-4CCA-93E6-0B3D47FDA184}"/>
          </ac:cxnSpMkLst>
        </pc:cxnChg>
        <pc:cxnChg chg="add mod">
          <ac:chgData name="Naveen Totla" userId="3a0dd7d2-776f-45b5-aa20-bccfea9d8cc6" providerId="ADAL" clId="{387EA345-CF4B-416C-893E-58B8DD96717F}" dt="2022-02-15T13:40:00.490" v="4620" actId="14100"/>
          <ac:cxnSpMkLst>
            <pc:docMk/>
            <pc:sldMk cId="2509533888" sldId="8370"/>
            <ac:cxnSpMk id="65" creationId="{2E087464-17AC-434E-852F-A83829A37E45}"/>
          </ac:cxnSpMkLst>
        </pc:cxnChg>
      </pc:sldChg>
      <pc:sldChg chg="addSp delSp modSp add modAnim">
        <pc:chgData name="Naveen Totla" userId="3a0dd7d2-776f-45b5-aa20-bccfea9d8cc6" providerId="ADAL" clId="{387EA345-CF4B-416C-893E-58B8DD96717F}" dt="2022-02-28T06:52:17.256" v="11971"/>
        <pc:sldMkLst>
          <pc:docMk/>
          <pc:sldMk cId="664811049" sldId="8372"/>
        </pc:sldMkLst>
        <pc:spChg chg="mod">
          <ac:chgData name="Naveen Totla" userId="3a0dd7d2-776f-45b5-aa20-bccfea9d8cc6" providerId="ADAL" clId="{387EA345-CF4B-416C-893E-58B8DD96717F}" dt="2022-02-28T06:44:26.937" v="11918" actId="20577"/>
          <ac:spMkLst>
            <pc:docMk/>
            <pc:sldMk cId="664811049" sldId="8372"/>
            <ac:spMk id="2" creationId="{0E8EBC79-78A7-4A29-AD71-835D66D02D6E}"/>
          </ac:spMkLst>
        </pc:spChg>
        <pc:spChg chg="add mod">
          <ac:chgData name="Naveen Totla" userId="3a0dd7d2-776f-45b5-aa20-bccfea9d8cc6" providerId="ADAL" clId="{387EA345-CF4B-416C-893E-58B8DD96717F}" dt="2022-02-25T12:31:09.784" v="9008" actId="14100"/>
          <ac:spMkLst>
            <pc:docMk/>
            <pc:sldMk cId="664811049" sldId="8372"/>
            <ac:spMk id="4" creationId="{D1362435-BAAE-4A74-B188-6485D005F41B}"/>
          </ac:spMkLst>
        </pc:spChg>
        <pc:spChg chg="add mod">
          <ac:chgData name="Naveen Totla" userId="3a0dd7d2-776f-45b5-aa20-bccfea9d8cc6" providerId="ADAL" clId="{387EA345-CF4B-416C-893E-58B8DD96717F}" dt="2022-02-28T05:52:22.233" v="11811" actId="207"/>
          <ac:spMkLst>
            <pc:docMk/>
            <pc:sldMk cId="664811049" sldId="8372"/>
            <ac:spMk id="5" creationId="{22214D8A-98DF-4331-A660-922ED66B65B2}"/>
          </ac:spMkLst>
        </pc:spChg>
        <pc:spChg chg="add del mod">
          <ac:chgData name="Naveen Totla" userId="3a0dd7d2-776f-45b5-aa20-bccfea9d8cc6" providerId="ADAL" clId="{387EA345-CF4B-416C-893E-58B8DD96717F}" dt="2022-02-25T11:31:30.129" v="6719" actId="478"/>
          <ac:spMkLst>
            <pc:docMk/>
            <pc:sldMk cId="664811049" sldId="8372"/>
            <ac:spMk id="6" creationId="{F23F5077-FB20-4A3F-8D36-6C046746E855}"/>
          </ac:spMkLst>
        </pc:spChg>
        <pc:spChg chg="add mod">
          <ac:chgData name="Naveen Totla" userId="3a0dd7d2-776f-45b5-aa20-bccfea9d8cc6" providerId="ADAL" clId="{387EA345-CF4B-416C-893E-58B8DD96717F}" dt="2022-02-25T12:22:38.789" v="8762" actId="14100"/>
          <ac:spMkLst>
            <pc:docMk/>
            <pc:sldMk cId="664811049" sldId="8372"/>
            <ac:spMk id="7" creationId="{9DE58A51-708A-4A65-B3E2-9EADF0588838}"/>
          </ac:spMkLst>
        </pc:spChg>
        <pc:spChg chg="add mod">
          <ac:chgData name="Naveen Totla" userId="3a0dd7d2-776f-45b5-aa20-bccfea9d8cc6" providerId="ADAL" clId="{387EA345-CF4B-416C-893E-58B8DD96717F}" dt="2022-02-28T06:52:17.256" v="11971"/>
          <ac:spMkLst>
            <pc:docMk/>
            <pc:sldMk cId="664811049" sldId="8372"/>
            <ac:spMk id="8" creationId="{80C31877-3DF6-4D81-8516-4F8FCD840160}"/>
          </ac:spMkLst>
        </pc:spChg>
        <pc:spChg chg="add mod">
          <ac:chgData name="Naveen Totla" userId="3a0dd7d2-776f-45b5-aa20-bccfea9d8cc6" providerId="ADAL" clId="{387EA345-CF4B-416C-893E-58B8DD96717F}" dt="2022-02-25T12:26:06.834" v="8859" actId="242"/>
          <ac:spMkLst>
            <pc:docMk/>
            <pc:sldMk cId="664811049" sldId="8372"/>
            <ac:spMk id="12" creationId="{BB10B353-BE2B-4855-A85F-BEDFB100C9E7}"/>
          </ac:spMkLst>
        </pc:spChg>
        <pc:spChg chg="add mod">
          <ac:chgData name="Naveen Totla" userId="3a0dd7d2-776f-45b5-aa20-bccfea9d8cc6" providerId="ADAL" clId="{387EA345-CF4B-416C-893E-58B8DD96717F}" dt="2022-02-25T12:19:31.419" v="8627" actId="1076"/>
          <ac:spMkLst>
            <pc:docMk/>
            <pc:sldMk cId="664811049" sldId="8372"/>
            <ac:spMk id="13" creationId="{61FF4783-CF01-4CF2-ABD0-CE818B5DA331}"/>
          </ac:spMkLst>
        </pc:spChg>
        <pc:spChg chg="add mod">
          <ac:chgData name="Naveen Totla" userId="3a0dd7d2-776f-45b5-aa20-bccfea9d8cc6" providerId="ADAL" clId="{387EA345-CF4B-416C-893E-58B8DD96717F}" dt="2022-02-28T05:41:31.270" v="11730" actId="164"/>
          <ac:spMkLst>
            <pc:docMk/>
            <pc:sldMk cId="664811049" sldId="8372"/>
            <ac:spMk id="15" creationId="{D2F779D0-0FC4-4F9D-921C-23A32B2E6707}"/>
          </ac:spMkLst>
        </pc:spChg>
        <pc:spChg chg="add mod">
          <ac:chgData name="Naveen Totla" userId="3a0dd7d2-776f-45b5-aa20-bccfea9d8cc6" providerId="ADAL" clId="{387EA345-CF4B-416C-893E-58B8DD96717F}" dt="2022-02-25T12:10:25.416" v="8381" actId="1076"/>
          <ac:spMkLst>
            <pc:docMk/>
            <pc:sldMk cId="664811049" sldId="8372"/>
            <ac:spMk id="17" creationId="{5BE57EE7-0EAF-406C-A98F-5A0A9F30DBE4}"/>
          </ac:spMkLst>
        </pc:spChg>
        <pc:spChg chg="add mod">
          <ac:chgData name="Naveen Totla" userId="3a0dd7d2-776f-45b5-aa20-bccfea9d8cc6" providerId="ADAL" clId="{387EA345-CF4B-416C-893E-58B8DD96717F}" dt="2022-02-25T12:41:48.254" v="9682" actId="1076"/>
          <ac:spMkLst>
            <pc:docMk/>
            <pc:sldMk cId="664811049" sldId="8372"/>
            <ac:spMk id="24" creationId="{AF50DF9A-EC1E-499F-8957-F09649B50515}"/>
          </ac:spMkLst>
        </pc:spChg>
        <pc:spChg chg="add mod">
          <ac:chgData name="Naveen Totla" userId="3a0dd7d2-776f-45b5-aa20-bccfea9d8cc6" providerId="ADAL" clId="{387EA345-CF4B-416C-893E-58B8DD96717F}" dt="2022-02-25T12:10:25.416" v="8381" actId="1076"/>
          <ac:spMkLst>
            <pc:docMk/>
            <pc:sldMk cId="664811049" sldId="8372"/>
            <ac:spMk id="29" creationId="{16F11CE6-9B9E-4D17-8972-37AF4E8E74F6}"/>
          </ac:spMkLst>
        </pc:spChg>
        <pc:spChg chg="add mod">
          <ac:chgData name="Naveen Totla" userId="3a0dd7d2-776f-45b5-aa20-bccfea9d8cc6" providerId="ADAL" clId="{387EA345-CF4B-416C-893E-58B8DD96717F}" dt="2022-02-25T12:10:25.416" v="8381" actId="1076"/>
          <ac:spMkLst>
            <pc:docMk/>
            <pc:sldMk cId="664811049" sldId="8372"/>
            <ac:spMk id="30" creationId="{A9768E00-4DCA-4477-8B28-1305BFCFBC9B}"/>
          </ac:spMkLst>
        </pc:spChg>
        <pc:spChg chg="add mod ord">
          <ac:chgData name="Naveen Totla" userId="3a0dd7d2-776f-45b5-aa20-bccfea9d8cc6" providerId="ADAL" clId="{387EA345-CF4B-416C-893E-58B8DD96717F}" dt="2022-02-28T06:43:01.984" v="11867" actId="121"/>
          <ac:spMkLst>
            <pc:docMk/>
            <pc:sldMk cId="664811049" sldId="8372"/>
            <ac:spMk id="33" creationId="{39323C1B-B9C0-406D-AA3E-AAFD7A7CD6AF}"/>
          </ac:spMkLst>
        </pc:spChg>
        <pc:spChg chg="add mod">
          <ac:chgData name="Naveen Totla" userId="3a0dd7d2-776f-45b5-aa20-bccfea9d8cc6" providerId="ADAL" clId="{387EA345-CF4B-416C-893E-58B8DD96717F}" dt="2022-02-25T12:32:48.962" v="9023" actId="14100"/>
          <ac:spMkLst>
            <pc:docMk/>
            <pc:sldMk cId="664811049" sldId="8372"/>
            <ac:spMk id="35" creationId="{CF816E61-BCAE-49EF-B193-759A947B61D7}"/>
          </ac:spMkLst>
        </pc:spChg>
        <pc:spChg chg="add mod">
          <ac:chgData name="Naveen Totla" userId="3a0dd7d2-776f-45b5-aa20-bccfea9d8cc6" providerId="ADAL" clId="{387EA345-CF4B-416C-893E-58B8DD96717F}" dt="2022-02-25T12:10:25.416" v="8381" actId="1076"/>
          <ac:spMkLst>
            <pc:docMk/>
            <pc:sldMk cId="664811049" sldId="8372"/>
            <ac:spMk id="36" creationId="{5373FCB3-3CFF-4151-824D-75FC5931B0E3}"/>
          </ac:spMkLst>
        </pc:spChg>
        <pc:spChg chg="add mod">
          <ac:chgData name="Naveen Totla" userId="3a0dd7d2-776f-45b5-aa20-bccfea9d8cc6" providerId="ADAL" clId="{387EA345-CF4B-416C-893E-58B8DD96717F}" dt="2022-02-25T12:57:44.701" v="10580" actId="1076"/>
          <ac:spMkLst>
            <pc:docMk/>
            <pc:sldMk cId="664811049" sldId="8372"/>
            <ac:spMk id="40" creationId="{FF554A92-F073-4CF1-A888-02F974CFA46A}"/>
          </ac:spMkLst>
        </pc:spChg>
        <pc:spChg chg="add mod">
          <ac:chgData name="Naveen Totla" userId="3a0dd7d2-776f-45b5-aa20-bccfea9d8cc6" providerId="ADAL" clId="{387EA345-CF4B-416C-893E-58B8DD96717F}" dt="2022-02-25T12:19:26.467" v="8625" actId="1076"/>
          <ac:spMkLst>
            <pc:docMk/>
            <pc:sldMk cId="664811049" sldId="8372"/>
            <ac:spMk id="41" creationId="{C7503EE9-9B79-4074-9D43-A160C936914B}"/>
          </ac:spMkLst>
        </pc:spChg>
        <pc:spChg chg="add mod">
          <ac:chgData name="Naveen Totla" userId="3a0dd7d2-776f-45b5-aa20-bccfea9d8cc6" providerId="ADAL" clId="{387EA345-CF4B-416C-893E-58B8DD96717F}" dt="2022-02-25T12:26:35.970" v="8863" actId="14100"/>
          <ac:spMkLst>
            <pc:docMk/>
            <pc:sldMk cId="664811049" sldId="8372"/>
            <ac:spMk id="42" creationId="{9E7A5464-2D2F-469D-B614-5F46E3AD47C1}"/>
          </ac:spMkLst>
        </pc:spChg>
        <pc:spChg chg="add mod">
          <ac:chgData name="Naveen Totla" userId="3a0dd7d2-776f-45b5-aa20-bccfea9d8cc6" providerId="ADAL" clId="{387EA345-CF4B-416C-893E-58B8DD96717F}" dt="2022-02-25T12:18:55.758" v="8622" actId="12"/>
          <ac:spMkLst>
            <pc:docMk/>
            <pc:sldMk cId="664811049" sldId="8372"/>
            <ac:spMk id="43" creationId="{221D52C4-2287-4421-86F5-910334263C26}"/>
          </ac:spMkLst>
        </pc:spChg>
        <pc:spChg chg="add mod">
          <ac:chgData name="Naveen Totla" userId="3a0dd7d2-776f-45b5-aa20-bccfea9d8cc6" providerId="ADAL" clId="{387EA345-CF4B-416C-893E-58B8DD96717F}" dt="2022-02-28T05:51:37.439" v="11806" actId="1076"/>
          <ac:spMkLst>
            <pc:docMk/>
            <pc:sldMk cId="664811049" sldId="8372"/>
            <ac:spMk id="47" creationId="{1BBA0EF1-43BA-41A2-80BA-3F5ADF46DE18}"/>
          </ac:spMkLst>
        </pc:spChg>
        <pc:spChg chg="add mod">
          <ac:chgData name="Naveen Totla" userId="3a0dd7d2-776f-45b5-aa20-bccfea9d8cc6" providerId="ADAL" clId="{387EA345-CF4B-416C-893E-58B8DD96717F}" dt="2022-02-25T12:23:20.942" v="8795" actId="1076"/>
          <ac:spMkLst>
            <pc:docMk/>
            <pc:sldMk cId="664811049" sldId="8372"/>
            <ac:spMk id="54" creationId="{F3198CFA-60B5-4FB2-B6C2-8455828C5C55}"/>
          </ac:spMkLst>
        </pc:spChg>
        <pc:spChg chg="add mod">
          <ac:chgData name="Naveen Totla" userId="3a0dd7d2-776f-45b5-aa20-bccfea9d8cc6" providerId="ADAL" clId="{387EA345-CF4B-416C-893E-58B8DD96717F}" dt="2022-02-25T12:23:13.409" v="8792" actId="1076"/>
          <ac:spMkLst>
            <pc:docMk/>
            <pc:sldMk cId="664811049" sldId="8372"/>
            <ac:spMk id="55" creationId="{4D2650AE-4269-49FE-B9E6-4D2B82E63B62}"/>
          </ac:spMkLst>
        </pc:spChg>
        <pc:spChg chg="add mod">
          <ac:chgData name="Naveen Totla" userId="3a0dd7d2-776f-45b5-aa20-bccfea9d8cc6" providerId="ADAL" clId="{387EA345-CF4B-416C-893E-58B8DD96717F}" dt="2022-02-25T12:25:11.646" v="8834" actId="14100"/>
          <ac:spMkLst>
            <pc:docMk/>
            <pc:sldMk cId="664811049" sldId="8372"/>
            <ac:spMk id="59" creationId="{B1D461FF-F06E-4D22-9706-61FE9AEB5B6B}"/>
          </ac:spMkLst>
        </pc:spChg>
        <pc:spChg chg="add mod">
          <ac:chgData name="Naveen Totla" userId="3a0dd7d2-776f-45b5-aa20-bccfea9d8cc6" providerId="ADAL" clId="{387EA345-CF4B-416C-893E-58B8DD96717F}" dt="2022-02-25T12:32:16.117" v="9019" actId="1076"/>
          <ac:spMkLst>
            <pc:docMk/>
            <pc:sldMk cId="664811049" sldId="8372"/>
            <ac:spMk id="70" creationId="{724B2D3C-C822-43A4-BD1D-E5CF1FD910C0}"/>
          </ac:spMkLst>
        </pc:spChg>
        <pc:spChg chg="add mod">
          <ac:chgData name="Naveen Totla" userId="3a0dd7d2-776f-45b5-aa20-bccfea9d8cc6" providerId="ADAL" clId="{387EA345-CF4B-416C-893E-58B8DD96717F}" dt="2022-02-25T12:56:59.120" v="10561" actId="13822"/>
          <ac:spMkLst>
            <pc:docMk/>
            <pc:sldMk cId="664811049" sldId="8372"/>
            <ac:spMk id="71" creationId="{2B2CFDDD-A400-45BB-B83D-989ADAFAAF8E}"/>
          </ac:spMkLst>
        </pc:spChg>
        <pc:spChg chg="add mod">
          <ac:chgData name="Naveen Totla" userId="3a0dd7d2-776f-45b5-aa20-bccfea9d8cc6" providerId="ADAL" clId="{387EA345-CF4B-416C-893E-58B8DD96717F}" dt="2022-02-25T12:56:53.718" v="10560" actId="13822"/>
          <ac:spMkLst>
            <pc:docMk/>
            <pc:sldMk cId="664811049" sldId="8372"/>
            <ac:spMk id="72" creationId="{5746AB44-9EF4-47CE-BFCC-56B626FE4A9C}"/>
          </ac:spMkLst>
        </pc:spChg>
        <pc:spChg chg="add mod">
          <ac:chgData name="Naveen Totla" userId="3a0dd7d2-776f-45b5-aa20-bccfea9d8cc6" providerId="ADAL" clId="{387EA345-CF4B-416C-893E-58B8DD96717F}" dt="2022-02-25T12:56:49.525" v="10559" actId="13822"/>
          <ac:spMkLst>
            <pc:docMk/>
            <pc:sldMk cId="664811049" sldId="8372"/>
            <ac:spMk id="73" creationId="{4DB871A7-5475-4AC4-8366-AD6BDDE49F6B}"/>
          </ac:spMkLst>
        </pc:spChg>
        <pc:spChg chg="add mod">
          <ac:chgData name="Naveen Totla" userId="3a0dd7d2-776f-45b5-aa20-bccfea9d8cc6" providerId="ADAL" clId="{387EA345-CF4B-416C-893E-58B8DD96717F}" dt="2022-02-25T12:56:31.275" v="10555" actId="13822"/>
          <ac:spMkLst>
            <pc:docMk/>
            <pc:sldMk cId="664811049" sldId="8372"/>
            <ac:spMk id="74" creationId="{BAAB3986-88A6-4EE8-9D65-B6BD53B22093}"/>
          </ac:spMkLst>
        </pc:spChg>
        <pc:spChg chg="add mod">
          <ac:chgData name="Naveen Totla" userId="3a0dd7d2-776f-45b5-aa20-bccfea9d8cc6" providerId="ADAL" clId="{387EA345-CF4B-416C-893E-58B8DD96717F}" dt="2022-02-25T12:56:34.190" v="10556" actId="13822"/>
          <ac:spMkLst>
            <pc:docMk/>
            <pc:sldMk cId="664811049" sldId="8372"/>
            <ac:spMk id="75" creationId="{EE982677-8B13-4EB0-A9E0-B09DC0C00F18}"/>
          </ac:spMkLst>
        </pc:spChg>
        <pc:spChg chg="add mod">
          <ac:chgData name="Naveen Totla" userId="3a0dd7d2-776f-45b5-aa20-bccfea9d8cc6" providerId="ADAL" clId="{387EA345-CF4B-416C-893E-58B8DD96717F}" dt="2022-02-25T12:56:44.504" v="10558" actId="13822"/>
          <ac:spMkLst>
            <pc:docMk/>
            <pc:sldMk cId="664811049" sldId="8372"/>
            <ac:spMk id="76" creationId="{37350A4A-DC0D-4882-83CE-590CD6593BC7}"/>
          </ac:spMkLst>
        </pc:spChg>
        <pc:spChg chg="add mod">
          <ac:chgData name="Naveen Totla" userId="3a0dd7d2-776f-45b5-aa20-bccfea9d8cc6" providerId="ADAL" clId="{387EA345-CF4B-416C-893E-58B8DD96717F}" dt="2022-02-25T12:56:37.321" v="10557" actId="13822"/>
          <ac:spMkLst>
            <pc:docMk/>
            <pc:sldMk cId="664811049" sldId="8372"/>
            <ac:spMk id="77" creationId="{F0D43291-D517-474A-A8A9-9569A25B6A7A}"/>
          </ac:spMkLst>
        </pc:spChg>
        <pc:spChg chg="add mod">
          <ac:chgData name="Naveen Totla" userId="3a0dd7d2-776f-45b5-aa20-bccfea9d8cc6" providerId="ADAL" clId="{387EA345-CF4B-416C-893E-58B8DD96717F}" dt="2022-02-25T12:57:42.487" v="10579" actId="1076"/>
          <ac:spMkLst>
            <pc:docMk/>
            <pc:sldMk cId="664811049" sldId="8372"/>
            <ac:spMk id="78" creationId="{5DF91F62-4939-4AEC-8051-85DD9CA7D102}"/>
          </ac:spMkLst>
        </pc:spChg>
        <pc:spChg chg="add mod">
          <ac:chgData name="Naveen Totla" userId="3a0dd7d2-776f-45b5-aa20-bccfea9d8cc6" providerId="ADAL" clId="{387EA345-CF4B-416C-893E-58B8DD96717F}" dt="2022-02-25T12:57:18.679" v="10568" actId="20577"/>
          <ac:spMkLst>
            <pc:docMk/>
            <pc:sldMk cId="664811049" sldId="8372"/>
            <ac:spMk id="79" creationId="{1A6378BB-DE41-40E3-B818-5C5890D6C46E}"/>
          </ac:spMkLst>
        </pc:spChg>
        <pc:spChg chg="add mod">
          <ac:chgData name="Naveen Totla" userId="3a0dd7d2-776f-45b5-aa20-bccfea9d8cc6" providerId="ADAL" clId="{387EA345-CF4B-416C-893E-58B8DD96717F}" dt="2022-02-25T12:57:24.918" v="10572" actId="20577"/>
          <ac:spMkLst>
            <pc:docMk/>
            <pc:sldMk cId="664811049" sldId="8372"/>
            <ac:spMk id="80" creationId="{4636C573-5DA4-4CCA-B816-A3BB347AD395}"/>
          </ac:spMkLst>
        </pc:spChg>
        <pc:spChg chg="add mod">
          <ac:chgData name="Naveen Totla" userId="3a0dd7d2-776f-45b5-aa20-bccfea9d8cc6" providerId="ADAL" clId="{387EA345-CF4B-416C-893E-58B8DD96717F}" dt="2022-02-25T12:57:48.803" v="10581" actId="1076"/>
          <ac:spMkLst>
            <pc:docMk/>
            <pc:sldMk cId="664811049" sldId="8372"/>
            <ac:spMk id="81" creationId="{09737575-AAB4-49F0-8C2F-166C6A88334F}"/>
          </ac:spMkLst>
        </pc:spChg>
        <pc:spChg chg="add mod">
          <ac:chgData name="Naveen Totla" userId="3a0dd7d2-776f-45b5-aa20-bccfea9d8cc6" providerId="ADAL" clId="{387EA345-CF4B-416C-893E-58B8DD96717F}" dt="2022-02-25T13:11:37.002" v="10675" actId="20577"/>
          <ac:spMkLst>
            <pc:docMk/>
            <pc:sldMk cId="664811049" sldId="8372"/>
            <ac:spMk id="82" creationId="{63716545-4364-4517-B77B-1132D84F372E}"/>
          </ac:spMkLst>
        </pc:spChg>
        <pc:grpChg chg="add mod">
          <ac:chgData name="Naveen Totla" userId="3a0dd7d2-776f-45b5-aa20-bccfea9d8cc6" providerId="ADAL" clId="{387EA345-CF4B-416C-893E-58B8DD96717F}" dt="2022-02-28T05:41:31.270" v="11730" actId="164"/>
          <ac:grpSpMkLst>
            <pc:docMk/>
            <pc:sldMk cId="664811049" sldId="8372"/>
            <ac:grpSpMk id="31" creationId="{A5BC08BF-DAC3-48D2-A5F9-2204597F73AA}"/>
          </ac:grpSpMkLst>
        </pc:grpChg>
        <pc:picChg chg="add mod">
          <ac:chgData name="Naveen Totla" userId="3a0dd7d2-776f-45b5-aa20-bccfea9d8cc6" providerId="ADAL" clId="{387EA345-CF4B-416C-893E-58B8DD96717F}" dt="2022-02-25T12:16:55.350" v="8521" actId="1076"/>
          <ac:picMkLst>
            <pc:docMk/>
            <pc:sldMk cId="664811049" sldId="8372"/>
            <ac:picMk id="3" creationId="{A6B8C957-0AFF-4F38-8707-74F7F2DC76BA}"/>
          </ac:picMkLst>
        </pc:picChg>
        <pc:cxnChg chg="add mod">
          <ac:chgData name="Naveen Totla" userId="3a0dd7d2-776f-45b5-aa20-bccfea9d8cc6" providerId="ADAL" clId="{387EA345-CF4B-416C-893E-58B8DD96717F}" dt="2022-02-25T12:19:29.031" v="8626" actId="1076"/>
          <ac:cxnSpMkLst>
            <pc:docMk/>
            <pc:sldMk cId="664811049" sldId="8372"/>
            <ac:cxnSpMk id="10" creationId="{11FFC721-D598-4C59-843C-C8FE81FC3A70}"/>
          </ac:cxnSpMkLst>
        </pc:cxnChg>
        <pc:cxnChg chg="add mod">
          <ac:chgData name="Naveen Totla" userId="3a0dd7d2-776f-45b5-aa20-bccfea9d8cc6" providerId="ADAL" clId="{387EA345-CF4B-416C-893E-58B8DD96717F}" dt="2022-02-25T12:10:25.416" v="8381" actId="1076"/>
          <ac:cxnSpMkLst>
            <pc:docMk/>
            <pc:sldMk cId="664811049" sldId="8372"/>
            <ac:cxnSpMk id="16" creationId="{E7C877A5-CBF4-412E-B7AB-5EC411E61397}"/>
          </ac:cxnSpMkLst>
        </pc:cxnChg>
        <pc:cxnChg chg="add mod">
          <ac:chgData name="Naveen Totla" userId="3a0dd7d2-776f-45b5-aa20-bccfea9d8cc6" providerId="ADAL" clId="{387EA345-CF4B-416C-893E-58B8DD96717F}" dt="2022-02-25T12:10:25.416" v="8381" actId="1076"/>
          <ac:cxnSpMkLst>
            <pc:docMk/>
            <pc:sldMk cId="664811049" sldId="8372"/>
            <ac:cxnSpMk id="18" creationId="{24422C9D-9853-449E-A61E-D763AB733B1B}"/>
          </ac:cxnSpMkLst>
        </pc:cxnChg>
        <pc:cxnChg chg="add mod">
          <ac:chgData name="Naveen Totla" userId="3a0dd7d2-776f-45b5-aa20-bccfea9d8cc6" providerId="ADAL" clId="{387EA345-CF4B-416C-893E-58B8DD96717F}" dt="2022-02-28T05:41:31.270" v="11730" actId="164"/>
          <ac:cxnSpMkLst>
            <pc:docMk/>
            <pc:sldMk cId="664811049" sldId="8372"/>
            <ac:cxnSpMk id="20" creationId="{2320C8F2-E17E-4697-909D-32D75F991709}"/>
          </ac:cxnSpMkLst>
        </pc:cxnChg>
        <pc:cxnChg chg="add mod">
          <ac:chgData name="Naveen Totla" userId="3a0dd7d2-776f-45b5-aa20-bccfea9d8cc6" providerId="ADAL" clId="{387EA345-CF4B-416C-893E-58B8DD96717F}" dt="2022-02-25T12:10:25.416" v="8381" actId="1076"/>
          <ac:cxnSpMkLst>
            <pc:docMk/>
            <pc:sldMk cId="664811049" sldId="8372"/>
            <ac:cxnSpMk id="27" creationId="{E91DE753-EEC1-4B76-9918-5F90B316FC49}"/>
          </ac:cxnSpMkLst>
        </pc:cxnChg>
        <pc:cxnChg chg="add mod">
          <ac:chgData name="Naveen Totla" userId="3a0dd7d2-776f-45b5-aa20-bccfea9d8cc6" providerId="ADAL" clId="{387EA345-CF4B-416C-893E-58B8DD96717F}" dt="2022-02-28T05:41:31.270" v="11730" actId="164"/>
          <ac:cxnSpMkLst>
            <pc:docMk/>
            <pc:sldMk cId="664811049" sldId="8372"/>
            <ac:cxnSpMk id="28" creationId="{13504865-79AB-4EA1-A0AE-AB516FAB509A}"/>
          </ac:cxnSpMkLst>
        </pc:cxnChg>
        <pc:cxnChg chg="add mod">
          <ac:chgData name="Naveen Totla" userId="3a0dd7d2-776f-45b5-aa20-bccfea9d8cc6" providerId="ADAL" clId="{387EA345-CF4B-416C-893E-58B8DD96717F}" dt="2022-02-25T12:10:25.416" v="8381" actId="1076"/>
          <ac:cxnSpMkLst>
            <pc:docMk/>
            <pc:sldMk cId="664811049" sldId="8372"/>
            <ac:cxnSpMk id="32" creationId="{F10858BF-E261-459D-8FC6-E37D10A86F56}"/>
          </ac:cxnSpMkLst>
        </pc:cxnChg>
        <pc:cxnChg chg="add mod">
          <ac:chgData name="Naveen Totla" userId="3a0dd7d2-776f-45b5-aa20-bccfea9d8cc6" providerId="ADAL" clId="{387EA345-CF4B-416C-893E-58B8DD96717F}" dt="2022-02-25T12:10:25.416" v="8381" actId="1076"/>
          <ac:cxnSpMkLst>
            <pc:docMk/>
            <pc:sldMk cId="664811049" sldId="8372"/>
            <ac:cxnSpMk id="34" creationId="{B2B485EA-43CE-42CA-AC0B-770DDA100DBF}"/>
          </ac:cxnSpMkLst>
        </pc:cxnChg>
        <pc:cxnChg chg="add mod">
          <ac:chgData name="Naveen Totla" userId="3a0dd7d2-776f-45b5-aa20-bccfea9d8cc6" providerId="ADAL" clId="{387EA345-CF4B-416C-893E-58B8DD96717F}" dt="2022-02-25T12:30:25.136" v="8999" actId="13822"/>
          <ac:cxnSpMkLst>
            <pc:docMk/>
            <pc:sldMk cId="664811049" sldId="8372"/>
            <ac:cxnSpMk id="37" creationId="{2C0065AA-F22D-4D1C-B18F-FC1EFC13B43B}"/>
          </ac:cxnSpMkLst>
        </pc:cxnChg>
        <pc:cxnChg chg="add mod">
          <ac:chgData name="Naveen Totla" userId="3a0dd7d2-776f-45b5-aa20-bccfea9d8cc6" providerId="ADAL" clId="{387EA345-CF4B-416C-893E-58B8DD96717F}" dt="2022-02-25T12:30:30.566" v="9001" actId="13822"/>
          <ac:cxnSpMkLst>
            <pc:docMk/>
            <pc:sldMk cId="664811049" sldId="8372"/>
            <ac:cxnSpMk id="44" creationId="{D0FE209A-4FDB-4F79-9037-C875BB19BDBD}"/>
          </ac:cxnSpMkLst>
        </pc:cxnChg>
        <pc:cxnChg chg="add mod">
          <ac:chgData name="Naveen Totla" userId="3a0dd7d2-776f-45b5-aa20-bccfea9d8cc6" providerId="ADAL" clId="{387EA345-CF4B-416C-893E-58B8DD96717F}" dt="2022-02-25T12:30:33.163" v="9002" actId="13822"/>
          <ac:cxnSpMkLst>
            <pc:docMk/>
            <pc:sldMk cId="664811049" sldId="8372"/>
            <ac:cxnSpMk id="48" creationId="{824BE976-D573-4735-8C3C-7A32D4C67D76}"/>
          </ac:cxnSpMkLst>
        </pc:cxnChg>
        <pc:cxnChg chg="add mod">
          <ac:chgData name="Naveen Totla" userId="3a0dd7d2-776f-45b5-aa20-bccfea9d8cc6" providerId="ADAL" clId="{387EA345-CF4B-416C-893E-58B8DD96717F}" dt="2022-02-25T12:30:27.823" v="9000" actId="13822"/>
          <ac:cxnSpMkLst>
            <pc:docMk/>
            <pc:sldMk cId="664811049" sldId="8372"/>
            <ac:cxnSpMk id="52" creationId="{9A884EEA-643E-4666-AA01-446E1538C4B2}"/>
          </ac:cxnSpMkLst>
        </pc:cxnChg>
        <pc:cxnChg chg="add mod">
          <ac:chgData name="Naveen Totla" userId="3a0dd7d2-776f-45b5-aa20-bccfea9d8cc6" providerId="ADAL" clId="{387EA345-CF4B-416C-893E-58B8DD96717F}" dt="2022-02-25T12:30:19.335" v="8997" actId="13822"/>
          <ac:cxnSpMkLst>
            <pc:docMk/>
            <pc:sldMk cId="664811049" sldId="8372"/>
            <ac:cxnSpMk id="56" creationId="{86A6F2B5-DCC7-4061-9D21-332B20EF8889}"/>
          </ac:cxnSpMkLst>
        </pc:cxnChg>
        <pc:cxnChg chg="add mod">
          <ac:chgData name="Naveen Totla" userId="3a0dd7d2-776f-45b5-aa20-bccfea9d8cc6" providerId="ADAL" clId="{387EA345-CF4B-416C-893E-58B8DD96717F}" dt="2022-02-25T12:30:22.673" v="8998" actId="13822"/>
          <ac:cxnSpMkLst>
            <pc:docMk/>
            <pc:sldMk cId="664811049" sldId="8372"/>
            <ac:cxnSpMk id="58" creationId="{97F82854-7C0B-4C1D-AD4D-F1190E9E5859}"/>
          </ac:cxnSpMkLst>
        </pc:cxnChg>
        <pc:cxnChg chg="add mod">
          <ac:chgData name="Naveen Totla" userId="3a0dd7d2-776f-45b5-aa20-bccfea9d8cc6" providerId="ADAL" clId="{387EA345-CF4B-416C-893E-58B8DD96717F}" dt="2022-02-28T05:41:31.270" v="11730" actId="164"/>
          <ac:cxnSpMkLst>
            <pc:docMk/>
            <pc:sldMk cId="664811049" sldId="8372"/>
            <ac:cxnSpMk id="60" creationId="{C19BC488-680C-4BDD-B3A5-0ED67EA44843}"/>
          </ac:cxnSpMkLst>
        </pc:cxnChg>
        <pc:cxnChg chg="add del mod">
          <ac:chgData name="Naveen Totla" userId="3a0dd7d2-776f-45b5-aa20-bccfea9d8cc6" providerId="ADAL" clId="{387EA345-CF4B-416C-893E-58B8DD96717F}" dt="2022-02-28T05:40:59.222" v="11724" actId="478"/>
          <ac:cxnSpMkLst>
            <pc:docMk/>
            <pc:sldMk cId="664811049" sldId="8372"/>
            <ac:cxnSpMk id="61" creationId="{8F5B9ADE-C752-4843-BB96-1915A6C73EEE}"/>
          </ac:cxnSpMkLst>
        </pc:cxnChg>
        <pc:cxnChg chg="add mod">
          <ac:chgData name="Naveen Totla" userId="3a0dd7d2-776f-45b5-aa20-bccfea9d8cc6" providerId="ADAL" clId="{387EA345-CF4B-416C-893E-58B8DD96717F}" dt="2022-02-25T12:30:04.295" v="8996" actId="11529"/>
          <ac:cxnSpMkLst>
            <pc:docMk/>
            <pc:sldMk cId="664811049" sldId="8372"/>
            <ac:cxnSpMk id="63" creationId="{5E128CC2-1444-49EC-BDE0-7DF545E989DA}"/>
          </ac:cxnSpMkLst>
        </pc:cxnChg>
        <pc:cxnChg chg="add del mod">
          <ac:chgData name="Naveen Totla" userId="3a0dd7d2-776f-45b5-aa20-bccfea9d8cc6" providerId="ADAL" clId="{387EA345-CF4B-416C-893E-58B8DD96717F}" dt="2022-02-25T12:30:54.303" v="9006" actId="478"/>
          <ac:cxnSpMkLst>
            <pc:docMk/>
            <pc:sldMk cId="664811049" sldId="8372"/>
            <ac:cxnSpMk id="64" creationId="{8B53BC1F-AC81-48D3-A1C7-D505056F7CF6}"/>
          </ac:cxnSpMkLst>
        </pc:cxnChg>
        <pc:cxnChg chg="add mod">
          <ac:chgData name="Naveen Totla" userId="3a0dd7d2-776f-45b5-aa20-bccfea9d8cc6" providerId="ADAL" clId="{387EA345-CF4B-416C-893E-58B8DD96717F}" dt="2022-02-25T12:31:12.360" v="9009" actId="13822"/>
          <ac:cxnSpMkLst>
            <pc:docMk/>
            <pc:sldMk cId="664811049" sldId="8372"/>
            <ac:cxnSpMk id="68" creationId="{54491BF2-338E-4CB6-AEDD-3AB2BA80E575}"/>
          </ac:cxnSpMkLst>
        </pc:cxnChg>
      </pc:sldChg>
      <pc:sldChg chg="addSp modSp add">
        <pc:chgData name="Naveen Totla" userId="3a0dd7d2-776f-45b5-aa20-bccfea9d8cc6" providerId="ADAL" clId="{387EA345-CF4B-416C-893E-58B8DD96717F}" dt="2022-02-28T06:52:17.256" v="11971"/>
        <pc:sldMkLst>
          <pc:docMk/>
          <pc:sldMk cId="3005770228" sldId="8373"/>
        </pc:sldMkLst>
        <pc:spChg chg="mod">
          <ac:chgData name="Naveen Totla" userId="3a0dd7d2-776f-45b5-aa20-bccfea9d8cc6" providerId="ADAL" clId="{387EA345-CF4B-416C-893E-58B8DD96717F}" dt="2022-02-28T06:01:30.582" v="11858" actId="20577"/>
          <ac:spMkLst>
            <pc:docMk/>
            <pc:sldMk cId="3005770228" sldId="8373"/>
            <ac:spMk id="2" creationId="{0E8EBC79-78A7-4A29-AD71-835D66D02D6E}"/>
          </ac:spMkLst>
        </pc:spChg>
        <pc:spChg chg="add mod">
          <ac:chgData name="Naveen Totla" userId="3a0dd7d2-776f-45b5-aa20-bccfea9d8cc6" providerId="ADAL" clId="{387EA345-CF4B-416C-893E-58B8DD96717F}" dt="2022-02-28T05:23:25.782" v="10906" actId="1076"/>
          <ac:spMkLst>
            <pc:docMk/>
            <pc:sldMk cId="3005770228" sldId="8373"/>
            <ac:spMk id="4" creationId="{C0E4574A-3BF3-4E8C-93BA-E3F762ECF8C2}"/>
          </ac:spMkLst>
        </pc:spChg>
        <pc:spChg chg="add mod">
          <ac:chgData name="Naveen Totla" userId="3a0dd7d2-776f-45b5-aa20-bccfea9d8cc6" providerId="ADAL" clId="{387EA345-CF4B-416C-893E-58B8DD96717F}" dt="2022-02-28T06:44:45.190" v="11921" actId="108"/>
          <ac:spMkLst>
            <pc:docMk/>
            <pc:sldMk cId="3005770228" sldId="8373"/>
            <ac:spMk id="5" creationId="{31DAC8A5-59F2-4C14-91F1-AB55E17DF772}"/>
          </ac:spMkLst>
        </pc:spChg>
        <pc:spChg chg="add mod">
          <ac:chgData name="Naveen Totla" userId="3a0dd7d2-776f-45b5-aa20-bccfea9d8cc6" providerId="ADAL" clId="{387EA345-CF4B-416C-893E-58B8DD96717F}" dt="2022-02-28T05:26:32.442" v="11022" actId="1076"/>
          <ac:spMkLst>
            <pc:docMk/>
            <pc:sldMk cId="3005770228" sldId="8373"/>
            <ac:spMk id="6" creationId="{57D5025D-DB1B-43D2-9E99-1B496F0DBB07}"/>
          </ac:spMkLst>
        </pc:spChg>
        <pc:spChg chg="add mod">
          <ac:chgData name="Naveen Totla" userId="3a0dd7d2-776f-45b5-aa20-bccfea9d8cc6" providerId="ADAL" clId="{387EA345-CF4B-416C-893E-58B8DD96717F}" dt="2022-02-28T05:30:32.371" v="11287" actId="20577"/>
          <ac:spMkLst>
            <pc:docMk/>
            <pc:sldMk cId="3005770228" sldId="8373"/>
            <ac:spMk id="12" creationId="{7A8F8641-6770-495D-8E80-4F6197020387}"/>
          </ac:spMkLst>
        </pc:spChg>
        <pc:spChg chg="add mod">
          <ac:chgData name="Naveen Totla" userId="3a0dd7d2-776f-45b5-aa20-bccfea9d8cc6" providerId="ADAL" clId="{387EA345-CF4B-416C-893E-58B8DD96717F}" dt="2022-02-28T05:26:52.366" v="11026" actId="14100"/>
          <ac:spMkLst>
            <pc:docMk/>
            <pc:sldMk cId="3005770228" sldId="8373"/>
            <ac:spMk id="14" creationId="{0D134347-7C9B-44C0-B93C-566633F89405}"/>
          </ac:spMkLst>
        </pc:spChg>
        <pc:spChg chg="add mod">
          <ac:chgData name="Naveen Totla" userId="3a0dd7d2-776f-45b5-aa20-bccfea9d8cc6" providerId="ADAL" clId="{387EA345-CF4B-416C-893E-58B8DD96717F}" dt="2022-02-28T05:27:29.342" v="11067" actId="14100"/>
          <ac:spMkLst>
            <pc:docMk/>
            <pc:sldMk cId="3005770228" sldId="8373"/>
            <ac:spMk id="18" creationId="{F0C098B9-F245-48A9-970D-79E38B40B36D}"/>
          </ac:spMkLst>
        </pc:spChg>
        <pc:spChg chg="add mod">
          <ac:chgData name="Naveen Totla" userId="3a0dd7d2-776f-45b5-aa20-bccfea9d8cc6" providerId="ADAL" clId="{387EA345-CF4B-416C-893E-58B8DD96717F}" dt="2022-02-28T05:28:35.912" v="11129" actId="20577"/>
          <ac:spMkLst>
            <pc:docMk/>
            <pc:sldMk cId="3005770228" sldId="8373"/>
            <ac:spMk id="19" creationId="{3219AFE9-7F46-40E3-BD9E-A2E384AF4EE4}"/>
          </ac:spMkLst>
        </pc:spChg>
        <pc:spChg chg="add mod">
          <ac:chgData name="Naveen Totla" userId="3a0dd7d2-776f-45b5-aa20-bccfea9d8cc6" providerId="ADAL" clId="{387EA345-CF4B-416C-893E-58B8DD96717F}" dt="2022-02-28T06:52:17.256" v="11971"/>
          <ac:spMkLst>
            <pc:docMk/>
            <pc:sldMk cId="3005770228" sldId="8373"/>
            <ac:spMk id="21" creationId="{5705CBAB-AC61-4B6C-8FEE-D2C89E116ADC}"/>
          </ac:spMkLst>
        </pc:spChg>
        <pc:spChg chg="add mod">
          <ac:chgData name="Naveen Totla" userId="3a0dd7d2-776f-45b5-aa20-bccfea9d8cc6" providerId="ADAL" clId="{387EA345-CF4B-416C-893E-58B8DD96717F}" dt="2022-02-28T05:29:26.233" v="11190" actId="14100"/>
          <ac:spMkLst>
            <pc:docMk/>
            <pc:sldMk cId="3005770228" sldId="8373"/>
            <ac:spMk id="25" creationId="{7B57F653-9FE0-4D38-B8ED-272B25E7B4F0}"/>
          </ac:spMkLst>
        </pc:spChg>
        <pc:spChg chg="add mod">
          <ac:chgData name="Naveen Totla" userId="3a0dd7d2-776f-45b5-aa20-bccfea9d8cc6" providerId="ADAL" clId="{387EA345-CF4B-416C-893E-58B8DD96717F}" dt="2022-02-28T05:29:56.183" v="11257" actId="14100"/>
          <ac:spMkLst>
            <pc:docMk/>
            <pc:sldMk cId="3005770228" sldId="8373"/>
            <ac:spMk id="29" creationId="{3DF05E2B-D8B6-4A9C-B38C-FE890E69FBEE}"/>
          </ac:spMkLst>
        </pc:spChg>
        <pc:spChg chg="add mod">
          <ac:chgData name="Naveen Totla" userId="3a0dd7d2-776f-45b5-aa20-bccfea9d8cc6" providerId="ADAL" clId="{387EA345-CF4B-416C-893E-58B8DD96717F}" dt="2022-02-28T05:30:12.963" v="11259" actId="1076"/>
          <ac:spMkLst>
            <pc:docMk/>
            <pc:sldMk cId="3005770228" sldId="8373"/>
            <ac:spMk id="30" creationId="{B730E087-9406-42AD-B7CA-D5AF9462930D}"/>
          </ac:spMkLst>
        </pc:spChg>
        <pc:spChg chg="add mod">
          <ac:chgData name="Naveen Totla" userId="3a0dd7d2-776f-45b5-aa20-bccfea9d8cc6" providerId="ADAL" clId="{387EA345-CF4B-416C-893E-58B8DD96717F}" dt="2022-02-28T05:30:12.963" v="11259" actId="1076"/>
          <ac:spMkLst>
            <pc:docMk/>
            <pc:sldMk cId="3005770228" sldId="8373"/>
            <ac:spMk id="31" creationId="{4BED7CA0-0C42-4391-BB71-FD868107E8BD}"/>
          </ac:spMkLst>
        </pc:spChg>
        <pc:spChg chg="add mod">
          <ac:chgData name="Naveen Totla" userId="3a0dd7d2-776f-45b5-aa20-bccfea9d8cc6" providerId="ADAL" clId="{387EA345-CF4B-416C-893E-58B8DD96717F}" dt="2022-02-28T05:31:12.157" v="11297" actId="1076"/>
          <ac:spMkLst>
            <pc:docMk/>
            <pc:sldMk cId="3005770228" sldId="8373"/>
            <ac:spMk id="33" creationId="{A326F48A-A976-4F79-A13C-8A61DFFD04C7}"/>
          </ac:spMkLst>
        </pc:spChg>
        <pc:spChg chg="add mod">
          <ac:chgData name="Naveen Totla" userId="3a0dd7d2-776f-45b5-aa20-bccfea9d8cc6" providerId="ADAL" clId="{387EA345-CF4B-416C-893E-58B8DD96717F}" dt="2022-02-28T05:32:27.314" v="11378" actId="14100"/>
          <ac:spMkLst>
            <pc:docMk/>
            <pc:sldMk cId="3005770228" sldId="8373"/>
            <ac:spMk id="39" creationId="{2C9023F3-190A-4ECD-A703-80039DD9A4D0}"/>
          </ac:spMkLst>
        </pc:spChg>
        <pc:spChg chg="add mod">
          <ac:chgData name="Naveen Totla" userId="3a0dd7d2-776f-45b5-aa20-bccfea9d8cc6" providerId="ADAL" clId="{387EA345-CF4B-416C-893E-58B8DD96717F}" dt="2022-02-28T05:32:58.013" v="11382" actId="14100"/>
          <ac:spMkLst>
            <pc:docMk/>
            <pc:sldMk cId="3005770228" sldId="8373"/>
            <ac:spMk id="43" creationId="{A4918412-313D-4EF0-B18B-92E031B367D0}"/>
          </ac:spMkLst>
        </pc:spChg>
        <pc:spChg chg="add mod">
          <ac:chgData name="Naveen Totla" userId="3a0dd7d2-776f-45b5-aa20-bccfea9d8cc6" providerId="ADAL" clId="{387EA345-CF4B-416C-893E-58B8DD96717F}" dt="2022-02-28T05:33:46.616" v="11493" actId="1076"/>
          <ac:spMkLst>
            <pc:docMk/>
            <pc:sldMk cId="3005770228" sldId="8373"/>
            <ac:spMk id="44" creationId="{A88AF074-2A71-4E24-957D-759F221A8461}"/>
          </ac:spMkLst>
        </pc:spChg>
        <pc:spChg chg="add mod">
          <ac:chgData name="Naveen Totla" userId="3a0dd7d2-776f-45b5-aa20-bccfea9d8cc6" providerId="ADAL" clId="{387EA345-CF4B-416C-893E-58B8DD96717F}" dt="2022-02-28T05:34:07.815" v="11557" actId="14100"/>
          <ac:spMkLst>
            <pc:docMk/>
            <pc:sldMk cId="3005770228" sldId="8373"/>
            <ac:spMk id="45" creationId="{C4DD5F65-3B6F-4614-BBAB-66D5886CB9DF}"/>
          </ac:spMkLst>
        </pc:spChg>
        <pc:spChg chg="add mod">
          <ac:chgData name="Naveen Totla" userId="3a0dd7d2-776f-45b5-aa20-bccfea9d8cc6" providerId="ADAL" clId="{387EA345-CF4B-416C-893E-58B8DD96717F}" dt="2022-02-28T05:34:17.608" v="11559" actId="1076"/>
          <ac:spMkLst>
            <pc:docMk/>
            <pc:sldMk cId="3005770228" sldId="8373"/>
            <ac:spMk id="46" creationId="{F85DAD9C-085C-4EC9-8540-CB09FBF225B0}"/>
          </ac:spMkLst>
        </pc:spChg>
        <pc:spChg chg="add mod">
          <ac:chgData name="Naveen Totla" userId="3a0dd7d2-776f-45b5-aa20-bccfea9d8cc6" providerId="ADAL" clId="{387EA345-CF4B-416C-893E-58B8DD96717F}" dt="2022-02-28T05:34:23.621" v="11563" actId="20577"/>
          <ac:spMkLst>
            <pc:docMk/>
            <pc:sldMk cId="3005770228" sldId="8373"/>
            <ac:spMk id="47" creationId="{24841A0F-79F3-44E8-809A-BEA0DED3BB9E}"/>
          </ac:spMkLst>
        </pc:spChg>
        <pc:spChg chg="add mod">
          <ac:chgData name="Naveen Totla" userId="3a0dd7d2-776f-45b5-aa20-bccfea9d8cc6" providerId="ADAL" clId="{387EA345-CF4B-416C-893E-58B8DD96717F}" dt="2022-02-28T05:34:30.617" v="11567" actId="20577"/>
          <ac:spMkLst>
            <pc:docMk/>
            <pc:sldMk cId="3005770228" sldId="8373"/>
            <ac:spMk id="48" creationId="{F2F3E311-C718-4618-A87C-688CB791AD0C}"/>
          </ac:spMkLst>
        </pc:spChg>
        <pc:spChg chg="add mod">
          <ac:chgData name="Naveen Totla" userId="3a0dd7d2-776f-45b5-aa20-bccfea9d8cc6" providerId="ADAL" clId="{387EA345-CF4B-416C-893E-58B8DD96717F}" dt="2022-02-28T05:35:34.423" v="11595" actId="14100"/>
          <ac:spMkLst>
            <pc:docMk/>
            <pc:sldMk cId="3005770228" sldId="8373"/>
            <ac:spMk id="49" creationId="{B9C41804-DCD3-49BE-9741-9880F7FD6757}"/>
          </ac:spMkLst>
        </pc:spChg>
        <pc:spChg chg="add mod">
          <ac:chgData name="Naveen Totla" userId="3a0dd7d2-776f-45b5-aa20-bccfea9d8cc6" providerId="ADAL" clId="{387EA345-CF4B-416C-893E-58B8DD96717F}" dt="2022-02-28T05:34:46.068" v="11573" actId="20577"/>
          <ac:spMkLst>
            <pc:docMk/>
            <pc:sldMk cId="3005770228" sldId="8373"/>
            <ac:spMk id="50" creationId="{3189FCF6-892B-40BE-9F5C-BD88C304E537}"/>
          </ac:spMkLst>
        </pc:spChg>
        <pc:spChg chg="add mod">
          <ac:chgData name="Naveen Totla" userId="3a0dd7d2-776f-45b5-aa20-bccfea9d8cc6" providerId="ADAL" clId="{387EA345-CF4B-416C-893E-58B8DD96717F}" dt="2022-02-28T05:34:58.980" v="11577" actId="20577"/>
          <ac:spMkLst>
            <pc:docMk/>
            <pc:sldMk cId="3005770228" sldId="8373"/>
            <ac:spMk id="51" creationId="{6F46BB21-804A-4965-BC06-7CF674B8AFD1}"/>
          </ac:spMkLst>
        </pc:spChg>
        <pc:spChg chg="add mod">
          <ac:chgData name="Naveen Totla" userId="3a0dd7d2-776f-45b5-aa20-bccfea9d8cc6" providerId="ADAL" clId="{387EA345-CF4B-416C-893E-58B8DD96717F}" dt="2022-02-28T05:35:06.878" v="11581" actId="20577"/>
          <ac:spMkLst>
            <pc:docMk/>
            <pc:sldMk cId="3005770228" sldId="8373"/>
            <ac:spMk id="52" creationId="{1FE3DDD8-A7DB-451E-85CF-CA1BA42ADDE4}"/>
          </ac:spMkLst>
        </pc:spChg>
        <pc:spChg chg="add mod">
          <ac:chgData name="Naveen Totla" userId="3a0dd7d2-776f-45b5-aa20-bccfea9d8cc6" providerId="ADAL" clId="{387EA345-CF4B-416C-893E-58B8DD96717F}" dt="2022-02-28T05:35:13.629" v="11585" actId="20577"/>
          <ac:spMkLst>
            <pc:docMk/>
            <pc:sldMk cId="3005770228" sldId="8373"/>
            <ac:spMk id="53" creationId="{7D5E43A3-0D61-4C69-ADED-4023EB15F17C}"/>
          </ac:spMkLst>
        </pc:spChg>
        <pc:spChg chg="add mod">
          <ac:chgData name="Naveen Totla" userId="3a0dd7d2-776f-45b5-aa20-bccfea9d8cc6" providerId="ADAL" clId="{387EA345-CF4B-416C-893E-58B8DD96717F}" dt="2022-02-28T05:35:19.297" v="11589" actId="20577"/>
          <ac:spMkLst>
            <pc:docMk/>
            <pc:sldMk cId="3005770228" sldId="8373"/>
            <ac:spMk id="54" creationId="{0872C773-A326-4F50-88CA-0124FE5AD3D1}"/>
          </ac:spMkLst>
        </pc:spChg>
        <pc:spChg chg="add mod">
          <ac:chgData name="Naveen Totla" userId="3a0dd7d2-776f-45b5-aa20-bccfea9d8cc6" providerId="ADAL" clId="{387EA345-CF4B-416C-893E-58B8DD96717F}" dt="2022-02-28T05:35:25.742" v="11593" actId="20577"/>
          <ac:spMkLst>
            <pc:docMk/>
            <pc:sldMk cId="3005770228" sldId="8373"/>
            <ac:spMk id="55" creationId="{D0776C6A-6AE7-4565-9E7B-755CF054E8CD}"/>
          </ac:spMkLst>
        </pc:spChg>
        <pc:spChg chg="add mod">
          <ac:chgData name="Naveen Totla" userId="3a0dd7d2-776f-45b5-aa20-bccfea9d8cc6" providerId="ADAL" clId="{387EA345-CF4B-416C-893E-58B8DD96717F}" dt="2022-02-28T05:36:50.292" v="11634" actId="1076"/>
          <ac:spMkLst>
            <pc:docMk/>
            <pc:sldMk cId="3005770228" sldId="8373"/>
            <ac:spMk id="57" creationId="{9C1C9A28-4400-4AA6-B7D8-0AA1BC4E94FB}"/>
          </ac:spMkLst>
        </pc:spChg>
        <pc:spChg chg="add mod">
          <ac:chgData name="Naveen Totla" userId="3a0dd7d2-776f-45b5-aa20-bccfea9d8cc6" providerId="ADAL" clId="{387EA345-CF4B-416C-893E-58B8DD96717F}" dt="2022-02-28T05:36:23.367" v="11602" actId="1076"/>
          <ac:spMkLst>
            <pc:docMk/>
            <pc:sldMk cId="3005770228" sldId="8373"/>
            <ac:spMk id="58" creationId="{FA1ACD75-C3FD-4855-BEA5-FF05A5D3E5E5}"/>
          </ac:spMkLst>
        </pc:spChg>
        <pc:spChg chg="add mod">
          <ac:chgData name="Naveen Totla" userId="3a0dd7d2-776f-45b5-aa20-bccfea9d8cc6" providerId="ADAL" clId="{387EA345-CF4B-416C-893E-58B8DD96717F}" dt="2022-02-28T05:36:28.279" v="11606" actId="20577"/>
          <ac:spMkLst>
            <pc:docMk/>
            <pc:sldMk cId="3005770228" sldId="8373"/>
            <ac:spMk id="59" creationId="{A9C68D5B-5844-4386-9876-64E3A3535816}"/>
          </ac:spMkLst>
        </pc:spChg>
        <pc:spChg chg="add mod">
          <ac:chgData name="Naveen Totla" userId="3a0dd7d2-776f-45b5-aa20-bccfea9d8cc6" providerId="ADAL" clId="{387EA345-CF4B-416C-893E-58B8DD96717F}" dt="2022-02-28T05:36:56.661" v="11638" actId="20577"/>
          <ac:spMkLst>
            <pc:docMk/>
            <pc:sldMk cId="3005770228" sldId="8373"/>
            <ac:spMk id="62" creationId="{2060DA6D-4D73-455D-B4DB-2F394004AE28}"/>
          </ac:spMkLst>
        </pc:spChg>
        <pc:spChg chg="add mod">
          <ac:chgData name="Naveen Totla" userId="3a0dd7d2-776f-45b5-aa20-bccfea9d8cc6" providerId="ADAL" clId="{387EA345-CF4B-416C-893E-58B8DD96717F}" dt="2022-02-28T05:37:27.663" v="11640" actId="1076"/>
          <ac:spMkLst>
            <pc:docMk/>
            <pc:sldMk cId="3005770228" sldId="8373"/>
            <ac:spMk id="63" creationId="{F889F4ED-ABB4-464D-8A7A-6ABFDDB33F96}"/>
          </ac:spMkLst>
        </pc:spChg>
        <pc:spChg chg="add mod ord">
          <ac:chgData name="Naveen Totla" userId="3a0dd7d2-776f-45b5-aa20-bccfea9d8cc6" providerId="ADAL" clId="{387EA345-CF4B-416C-893E-58B8DD96717F}" dt="2022-02-28T06:43:46.790" v="11887" actId="20577"/>
          <ac:spMkLst>
            <pc:docMk/>
            <pc:sldMk cId="3005770228" sldId="8373"/>
            <ac:spMk id="64" creationId="{62F041F1-0CBA-4D1B-A0D4-05C81B2D3F3F}"/>
          </ac:spMkLst>
        </pc:spChg>
        <pc:picChg chg="add mod">
          <ac:chgData name="Naveen Totla" userId="3a0dd7d2-776f-45b5-aa20-bccfea9d8cc6" providerId="ADAL" clId="{387EA345-CF4B-416C-893E-58B8DD96717F}" dt="2022-02-28T05:23:28.111" v="10907" actId="1076"/>
          <ac:picMkLst>
            <pc:docMk/>
            <pc:sldMk cId="3005770228" sldId="8373"/>
            <ac:picMk id="3" creationId="{104A331D-A1FB-4FCB-8F0D-C4F640DA9CE4}"/>
          </ac:picMkLst>
        </pc:picChg>
        <pc:cxnChg chg="add mod">
          <ac:chgData name="Naveen Totla" userId="3a0dd7d2-776f-45b5-aa20-bccfea9d8cc6" providerId="ADAL" clId="{387EA345-CF4B-416C-893E-58B8DD96717F}" dt="2022-02-28T05:24:57.677" v="10910" actId="11529"/>
          <ac:cxnSpMkLst>
            <pc:docMk/>
            <pc:sldMk cId="3005770228" sldId="8373"/>
            <ac:cxnSpMk id="8" creationId="{0A1A0B09-1D6D-4473-90CA-0C0171B7FB31}"/>
          </ac:cxnSpMkLst>
        </pc:cxnChg>
        <pc:cxnChg chg="add mod">
          <ac:chgData name="Naveen Totla" userId="3a0dd7d2-776f-45b5-aa20-bccfea9d8cc6" providerId="ADAL" clId="{387EA345-CF4B-416C-893E-58B8DD96717F}" dt="2022-02-28T05:25:03.986" v="10912" actId="1076"/>
          <ac:cxnSpMkLst>
            <pc:docMk/>
            <pc:sldMk cId="3005770228" sldId="8373"/>
            <ac:cxnSpMk id="9" creationId="{3E75992D-867E-463A-AC69-380C853ED7A6}"/>
          </ac:cxnSpMkLst>
        </pc:cxnChg>
        <pc:cxnChg chg="add mod">
          <ac:chgData name="Naveen Totla" userId="3a0dd7d2-776f-45b5-aa20-bccfea9d8cc6" providerId="ADAL" clId="{387EA345-CF4B-416C-893E-58B8DD96717F}" dt="2022-02-28T05:26:36.114" v="11023" actId="14100"/>
          <ac:cxnSpMkLst>
            <pc:docMk/>
            <pc:sldMk cId="3005770228" sldId="8373"/>
            <ac:cxnSpMk id="10" creationId="{3AA6DC42-03B8-4022-86A3-E514E9198440}"/>
          </ac:cxnSpMkLst>
        </pc:cxnChg>
        <pc:cxnChg chg="add mod">
          <ac:chgData name="Naveen Totla" userId="3a0dd7d2-776f-45b5-aa20-bccfea9d8cc6" providerId="ADAL" clId="{387EA345-CF4B-416C-893E-58B8DD96717F}" dt="2022-02-28T05:27:03.575" v="11030" actId="14100"/>
          <ac:cxnSpMkLst>
            <pc:docMk/>
            <pc:sldMk cId="3005770228" sldId="8373"/>
            <ac:cxnSpMk id="15" creationId="{BB0A3E4E-1CD1-4C4E-9482-CCEB6C05AFB7}"/>
          </ac:cxnSpMkLst>
        </pc:cxnChg>
        <pc:cxnChg chg="add mod">
          <ac:chgData name="Naveen Totla" userId="3a0dd7d2-776f-45b5-aa20-bccfea9d8cc6" providerId="ADAL" clId="{387EA345-CF4B-416C-893E-58B8DD96717F}" dt="2022-02-28T05:28:01.390" v="11120" actId="1076"/>
          <ac:cxnSpMkLst>
            <pc:docMk/>
            <pc:sldMk cId="3005770228" sldId="8373"/>
            <ac:cxnSpMk id="20" creationId="{81234FF5-D5DB-499D-9C3F-F351301FDAB2}"/>
          </ac:cxnSpMkLst>
        </pc:cxnChg>
        <pc:cxnChg chg="add mod">
          <ac:chgData name="Naveen Totla" userId="3a0dd7d2-776f-45b5-aa20-bccfea9d8cc6" providerId="ADAL" clId="{387EA345-CF4B-416C-893E-58B8DD96717F}" dt="2022-02-28T05:28:57.258" v="11132" actId="14100"/>
          <ac:cxnSpMkLst>
            <pc:docMk/>
            <pc:sldMk cId="3005770228" sldId="8373"/>
            <ac:cxnSpMk id="22" creationId="{B593D579-7CB6-4BBB-88E0-1FBAD2A357E3}"/>
          </ac:cxnSpMkLst>
        </pc:cxnChg>
        <pc:cxnChg chg="add mod">
          <ac:chgData name="Naveen Totla" userId="3a0dd7d2-776f-45b5-aa20-bccfea9d8cc6" providerId="ADAL" clId="{387EA345-CF4B-416C-893E-58B8DD96717F}" dt="2022-02-28T05:29:35.844" v="11193" actId="14100"/>
          <ac:cxnSpMkLst>
            <pc:docMk/>
            <pc:sldMk cId="3005770228" sldId="8373"/>
            <ac:cxnSpMk id="26" creationId="{0413350A-3F73-427E-9B42-8E15ABFA4D73}"/>
          </ac:cxnSpMkLst>
        </pc:cxnChg>
        <pc:cxnChg chg="add mod">
          <ac:chgData name="Naveen Totla" userId="3a0dd7d2-776f-45b5-aa20-bccfea9d8cc6" providerId="ADAL" clId="{387EA345-CF4B-416C-893E-58B8DD96717F}" dt="2022-02-28T05:31:06.141" v="11296" actId="14100"/>
          <ac:cxnSpMkLst>
            <pc:docMk/>
            <pc:sldMk cId="3005770228" sldId="8373"/>
            <ac:cxnSpMk id="32" creationId="{11024BDF-60BE-4A80-923D-77672D26D184}"/>
          </ac:cxnSpMkLst>
        </pc:cxnChg>
        <pc:cxnChg chg="add mod">
          <ac:chgData name="Naveen Totla" userId="3a0dd7d2-776f-45b5-aa20-bccfea9d8cc6" providerId="ADAL" clId="{387EA345-CF4B-416C-893E-58B8DD96717F}" dt="2022-02-28T05:32:19.919" v="11376" actId="14100"/>
          <ac:cxnSpMkLst>
            <pc:docMk/>
            <pc:sldMk cId="3005770228" sldId="8373"/>
            <ac:cxnSpMk id="40" creationId="{9856F026-181E-45C9-AF17-00EBD96592CB}"/>
          </ac:cxnSpMkLst>
        </pc:cxnChg>
        <pc:cxnChg chg="add mod">
          <ac:chgData name="Naveen Totla" userId="3a0dd7d2-776f-45b5-aa20-bccfea9d8cc6" providerId="ADAL" clId="{387EA345-CF4B-416C-893E-58B8DD96717F}" dt="2022-02-28T05:35:47.679" v="11597" actId="1076"/>
          <ac:cxnSpMkLst>
            <pc:docMk/>
            <pc:sldMk cId="3005770228" sldId="8373"/>
            <ac:cxnSpMk id="56" creationId="{5C3D92FB-C293-4F03-97B2-3922FC4CDBE9}"/>
          </ac:cxnSpMkLst>
        </pc:cxnChg>
        <pc:cxnChg chg="add mod">
          <ac:chgData name="Naveen Totla" userId="3a0dd7d2-776f-45b5-aa20-bccfea9d8cc6" providerId="ADAL" clId="{387EA345-CF4B-416C-893E-58B8DD96717F}" dt="2022-02-28T05:36:47.228" v="11633" actId="11529"/>
          <ac:cxnSpMkLst>
            <pc:docMk/>
            <pc:sldMk cId="3005770228" sldId="8373"/>
            <ac:cxnSpMk id="61" creationId="{D6D5054B-C72A-4E9F-822A-EF2F7DB1592B}"/>
          </ac:cxnSpMkLst>
        </pc:cxnChg>
      </pc:sldChg>
      <pc:sldChg chg="addSp delSp modSp add ord">
        <pc:chgData name="Naveen Totla" userId="3a0dd7d2-776f-45b5-aa20-bccfea9d8cc6" providerId="ADAL" clId="{387EA345-CF4B-416C-893E-58B8DD96717F}" dt="2022-02-28T06:46:19.009" v="11935" actId="108"/>
        <pc:sldMkLst>
          <pc:docMk/>
          <pc:sldMk cId="3441522513" sldId="8374"/>
        </pc:sldMkLst>
        <pc:spChg chg="mod">
          <ac:chgData name="Naveen Totla" userId="3a0dd7d2-776f-45b5-aa20-bccfea9d8cc6" providerId="ADAL" clId="{387EA345-CF4B-416C-893E-58B8DD96717F}" dt="2022-02-28T05:49:39.924" v="11799" actId="20577"/>
          <ac:spMkLst>
            <pc:docMk/>
            <pc:sldMk cId="3441522513" sldId="8374"/>
            <ac:spMk id="2" creationId="{23BAC4D6-F489-4F0F-93A6-6C47C271D00A}"/>
          </ac:spMkLst>
        </pc:spChg>
        <pc:spChg chg="add del mod">
          <ac:chgData name="Naveen Totla" userId="3a0dd7d2-776f-45b5-aa20-bccfea9d8cc6" providerId="ADAL" clId="{387EA345-CF4B-416C-893E-58B8DD96717F}" dt="2022-02-15T14:11:55.998" v="4759" actId="478"/>
          <ac:spMkLst>
            <pc:docMk/>
            <pc:sldMk cId="3441522513" sldId="8374"/>
            <ac:spMk id="3" creationId="{612F94C6-BB43-497D-85DD-E9B0AD7ABB18}"/>
          </ac:spMkLst>
        </pc:spChg>
        <pc:spChg chg="add mod">
          <ac:chgData name="Naveen Totla" userId="3a0dd7d2-776f-45b5-aa20-bccfea9d8cc6" providerId="ADAL" clId="{387EA345-CF4B-416C-893E-58B8DD96717F}" dt="2022-02-15T14:38:03.358" v="5219" actId="113"/>
          <ac:spMkLst>
            <pc:docMk/>
            <pc:sldMk cId="3441522513" sldId="8374"/>
            <ac:spMk id="4" creationId="{05EA595A-B641-459C-846F-6422663679BA}"/>
          </ac:spMkLst>
        </pc:spChg>
        <pc:spChg chg="add mod">
          <ac:chgData name="Naveen Totla" userId="3a0dd7d2-776f-45b5-aa20-bccfea9d8cc6" providerId="ADAL" clId="{387EA345-CF4B-416C-893E-58B8DD96717F}" dt="2022-02-28T06:46:12.866" v="11934" actId="404"/>
          <ac:spMkLst>
            <pc:docMk/>
            <pc:sldMk cId="3441522513" sldId="8374"/>
            <ac:spMk id="5" creationId="{4002D43C-C2DB-4CDD-8246-41B2CBBD9781}"/>
          </ac:spMkLst>
        </pc:spChg>
        <pc:spChg chg="add mod">
          <ac:chgData name="Naveen Totla" userId="3a0dd7d2-776f-45b5-aa20-bccfea9d8cc6" providerId="ADAL" clId="{387EA345-CF4B-416C-893E-58B8DD96717F}" dt="2022-02-28T06:46:19.009" v="11935" actId="108"/>
          <ac:spMkLst>
            <pc:docMk/>
            <pc:sldMk cId="3441522513" sldId="8374"/>
            <ac:spMk id="6" creationId="{BC4EC871-05B0-4857-919F-FDBF979315AC}"/>
          </ac:spMkLst>
        </pc:spChg>
        <pc:spChg chg="add mod">
          <ac:chgData name="Naveen Totla" userId="3a0dd7d2-776f-45b5-aa20-bccfea9d8cc6" providerId="ADAL" clId="{387EA345-CF4B-416C-893E-58B8DD96717F}" dt="2022-02-15T14:37:01.820" v="5187" actId="1076"/>
          <ac:spMkLst>
            <pc:docMk/>
            <pc:sldMk cId="3441522513" sldId="8374"/>
            <ac:spMk id="10" creationId="{722A1894-F421-471E-A551-6CDCC209A202}"/>
          </ac:spMkLst>
        </pc:spChg>
        <pc:spChg chg="add mod">
          <ac:chgData name="Naveen Totla" userId="3a0dd7d2-776f-45b5-aa20-bccfea9d8cc6" providerId="ADAL" clId="{387EA345-CF4B-416C-893E-58B8DD96717F}" dt="2022-02-15T14:37:01.820" v="5187" actId="1076"/>
          <ac:spMkLst>
            <pc:docMk/>
            <pc:sldMk cId="3441522513" sldId="8374"/>
            <ac:spMk id="15" creationId="{48346599-787E-46AA-8377-02159C3588D0}"/>
          </ac:spMkLst>
        </pc:spChg>
        <pc:spChg chg="add mod">
          <ac:chgData name="Naveen Totla" userId="3a0dd7d2-776f-45b5-aa20-bccfea9d8cc6" providerId="ADAL" clId="{387EA345-CF4B-416C-893E-58B8DD96717F}" dt="2022-02-15T14:37:01.820" v="5187" actId="1076"/>
          <ac:spMkLst>
            <pc:docMk/>
            <pc:sldMk cId="3441522513" sldId="8374"/>
            <ac:spMk id="18" creationId="{6CADB0F6-0EC1-45A1-9FC1-C65CF24BDDCD}"/>
          </ac:spMkLst>
        </pc:spChg>
        <pc:spChg chg="add mod">
          <ac:chgData name="Naveen Totla" userId="3a0dd7d2-776f-45b5-aa20-bccfea9d8cc6" providerId="ADAL" clId="{387EA345-CF4B-416C-893E-58B8DD96717F}" dt="2022-02-15T14:37:01.820" v="5187" actId="1076"/>
          <ac:spMkLst>
            <pc:docMk/>
            <pc:sldMk cId="3441522513" sldId="8374"/>
            <ac:spMk id="19" creationId="{68C7E381-27E9-44DB-9435-DC09D83ECCDC}"/>
          </ac:spMkLst>
        </pc:spChg>
        <pc:spChg chg="add mod">
          <ac:chgData name="Naveen Totla" userId="3a0dd7d2-776f-45b5-aa20-bccfea9d8cc6" providerId="ADAL" clId="{387EA345-CF4B-416C-893E-58B8DD96717F}" dt="2022-02-15T14:37:01.820" v="5187" actId="1076"/>
          <ac:spMkLst>
            <pc:docMk/>
            <pc:sldMk cId="3441522513" sldId="8374"/>
            <ac:spMk id="21" creationId="{6DD0A441-AE24-49F4-AB9E-638F641A877A}"/>
          </ac:spMkLst>
        </pc:spChg>
        <pc:spChg chg="add mod">
          <ac:chgData name="Naveen Totla" userId="3a0dd7d2-776f-45b5-aa20-bccfea9d8cc6" providerId="ADAL" clId="{387EA345-CF4B-416C-893E-58B8DD96717F}" dt="2022-02-28T05:38:22.114" v="11645" actId="1076"/>
          <ac:spMkLst>
            <pc:docMk/>
            <pc:sldMk cId="3441522513" sldId="8374"/>
            <ac:spMk id="24" creationId="{EF76BBF6-21B7-43F7-BA3D-C891DCA6BCB5}"/>
          </ac:spMkLst>
        </pc:spChg>
        <pc:spChg chg="add mod">
          <ac:chgData name="Naveen Totla" userId="3a0dd7d2-776f-45b5-aa20-bccfea9d8cc6" providerId="ADAL" clId="{387EA345-CF4B-416C-893E-58B8DD96717F}" dt="2022-02-28T05:38:28.117" v="11649" actId="20577"/>
          <ac:spMkLst>
            <pc:docMk/>
            <pc:sldMk cId="3441522513" sldId="8374"/>
            <ac:spMk id="25" creationId="{E714BC01-1A3B-4BE3-B763-BA917EC4A617}"/>
          </ac:spMkLst>
        </pc:spChg>
        <pc:spChg chg="add mod">
          <ac:chgData name="Naveen Totla" userId="3a0dd7d2-776f-45b5-aa20-bccfea9d8cc6" providerId="ADAL" clId="{387EA345-CF4B-416C-893E-58B8DD96717F}" dt="2022-02-15T14:37:01.820" v="5187" actId="1076"/>
          <ac:spMkLst>
            <pc:docMk/>
            <pc:sldMk cId="3441522513" sldId="8374"/>
            <ac:spMk id="26" creationId="{87D837B1-9874-4B39-A867-6BAE12026DDF}"/>
          </ac:spMkLst>
        </pc:spChg>
        <pc:spChg chg="add">
          <ac:chgData name="Naveen Totla" userId="3a0dd7d2-776f-45b5-aa20-bccfea9d8cc6" providerId="ADAL" clId="{387EA345-CF4B-416C-893E-58B8DD96717F}" dt="2022-02-15T14:38:19.833" v="5221"/>
          <ac:spMkLst>
            <pc:docMk/>
            <pc:sldMk cId="3441522513" sldId="8374"/>
            <ac:spMk id="27" creationId="{208D5CD3-F7BF-4A6F-8221-5CDEEFB94DF6}"/>
          </ac:spMkLst>
        </pc:spChg>
        <pc:spChg chg="add mod">
          <ac:chgData name="Naveen Totla" userId="3a0dd7d2-776f-45b5-aa20-bccfea9d8cc6" providerId="ADAL" clId="{387EA345-CF4B-416C-893E-58B8DD96717F}" dt="2022-02-15T14:39:14.570" v="5335" actId="1076"/>
          <ac:spMkLst>
            <pc:docMk/>
            <pc:sldMk cId="3441522513" sldId="8374"/>
            <ac:spMk id="28" creationId="{B78B62FA-6813-4A3D-85FA-63A07549609F}"/>
          </ac:spMkLst>
        </pc:spChg>
        <pc:spChg chg="add">
          <ac:chgData name="Naveen Totla" userId="3a0dd7d2-776f-45b5-aa20-bccfea9d8cc6" providerId="ADAL" clId="{387EA345-CF4B-416C-893E-58B8DD96717F}" dt="2022-02-15T14:38:19.833" v="5221"/>
          <ac:spMkLst>
            <pc:docMk/>
            <pc:sldMk cId="3441522513" sldId="8374"/>
            <ac:spMk id="30" creationId="{D9E00F47-CA47-4BB4-973E-9BF3D9ECD6A8}"/>
          </ac:spMkLst>
        </pc:spChg>
        <pc:spChg chg="add mod">
          <ac:chgData name="Naveen Totla" userId="3a0dd7d2-776f-45b5-aa20-bccfea9d8cc6" providerId="ADAL" clId="{387EA345-CF4B-416C-893E-58B8DD96717F}" dt="2022-02-28T05:21:52.289" v="10899" actId="313"/>
          <ac:spMkLst>
            <pc:docMk/>
            <pc:sldMk cId="3441522513" sldId="8374"/>
            <ac:spMk id="31" creationId="{F1C2C566-FE4C-4839-B483-2F3EA80367AB}"/>
          </ac:spMkLst>
        </pc:spChg>
        <pc:spChg chg="add mod">
          <ac:chgData name="Naveen Totla" userId="3a0dd7d2-776f-45b5-aa20-bccfea9d8cc6" providerId="ADAL" clId="{387EA345-CF4B-416C-893E-58B8DD96717F}" dt="2022-02-28T05:38:34.715" v="11653" actId="20577"/>
          <ac:spMkLst>
            <pc:docMk/>
            <pc:sldMk cId="3441522513" sldId="8374"/>
            <ac:spMk id="32" creationId="{592779B9-968E-4A2B-98DE-D83B8909E7A3}"/>
          </ac:spMkLst>
        </pc:spChg>
        <pc:spChg chg="add mod">
          <ac:chgData name="Naveen Totla" userId="3a0dd7d2-776f-45b5-aa20-bccfea9d8cc6" providerId="ADAL" clId="{387EA345-CF4B-416C-893E-58B8DD96717F}" dt="2022-02-28T05:38:41.712" v="11659" actId="20577"/>
          <ac:spMkLst>
            <pc:docMk/>
            <pc:sldMk cId="3441522513" sldId="8374"/>
            <ac:spMk id="33" creationId="{B07672EE-CBBF-42BC-A09A-F65121195501}"/>
          </ac:spMkLst>
        </pc:spChg>
        <pc:spChg chg="add mod">
          <ac:chgData name="Naveen Totla" userId="3a0dd7d2-776f-45b5-aa20-bccfea9d8cc6" providerId="ADAL" clId="{387EA345-CF4B-416C-893E-58B8DD96717F}" dt="2022-02-28T05:38:51.741" v="11665" actId="20577"/>
          <ac:spMkLst>
            <pc:docMk/>
            <pc:sldMk cId="3441522513" sldId="8374"/>
            <ac:spMk id="34" creationId="{A7B2A8BA-1FF2-4C1A-B73B-A2BF5D70387E}"/>
          </ac:spMkLst>
        </pc:spChg>
        <pc:spChg chg="add mod">
          <ac:chgData name="Naveen Totla" userId="3a0dd7d2-776f-45b5-aa20-bccfea9d8cc6" providerId="ADAL" clId="{387EA345-CF4B-416C-893E-58B8DD96717F}" dt="2022-02-28T05:39:00.404" v="11669" actId="20577"/>
          <ac:spMkLst>
            <pc:docMk/>
            <pc:sldMk cId="3441522513" sldId="8374"/>
            <ac:spMk id="35" creationId="{01BF2DBB-9632-4C61-A414-6D09CDC8238B}"/>
          </ac:spMkLst>
        </pc:spChg>
        <pc:picChg chg="add mod">
          <ac:chgData name="Naveen Totla" userId="3a0dd7d2-776f-45b5-aa20-bccfea9d8cc6" providerId="ADAL" clId="{387EA345-CF4B-416C-893E-58B8DD96717F}" dt="2022-02-15T14:37:01.820" v="5187" actId="1076"/>
          <ac:picMkLst>
            <pc:docMk/>
            <pc:sldMk cId="3441522513" sldId="8374"/>
            <ac:picMk id="7" creationId="{0257CBFC-38BC-4817-AE1B-694254DB42DC}"/>
          </ac:picMkLst>
        </pc:picChg>
        <pc:cxnChg chg="add mod">
          <ac:chgData name="Naveen Totla" userId="3a0dd7d2-776f-45b5-aa20-bccfea9d8cc6" providerId="ADAL" clId="{387EA345-CF4B-416C-893E-58B8DD96717F}" dt="2022-02-15T14:37:01.820" v="5187" actId="1076"/>
          <ac:cxnSpMkLst>
            <pc:docMk/>
            <pc:sldMk cId="3441522513" sldId="8374"/>
            <ac:cxnSpMk id="9" creationId="{37E6C3BC-EEDA-4B1E-92D2-9A63F6187FFF}"/>
          </ac:cxnSpMkLst>
        </pc:cxnChg>
        <pc:cxnChg chg="add mod">
          <ac:chgData name="Naveen Totla" userId="3a0dd7d2-776f-45b5-aa20-bccfea9d8cc6" providerId="ADAL" clId="{387EA345-CF4B-416C-893E-58B8DD96717F}" dt="2022-02-15T14:37:01.820" v="5187" actId="1076"/>
          <ac:cxnSpMkLst>
            <pc:docMk/>
            <pc:sldMk cId="3441522513" sldId="8374"/>
            <ac:cxnSpMk id="12" creationId="{09834CDC-04D7-449C-94AF-56AE7B09EAD3}"/>
          </ac:cxnSpMkLst>
        </pc:cxnChg>
        <pc:cxnChg chg="add mod">
          <ac:chgData name="Naveen Totla" userId="3a0dd7d2-776f-45b5-aa20-bccfea9d8cc6" providerId="ADAL" clId="{387EA345-CF4B-416C-893E-58B8DD96717F}" dt="2022-02-15T14:37:01.820" v="5187" actId="1076"/>
          <ac:cxnSpMkLst>
            <pc:docMk/>
            <pc:sldMk cId="3441522513" sldId="8374"/>
            <ac:cxnSpMk id="14" creationId="{E1D4AFE1-0A39-4BE9-8A53-C7300E5DB60C}"/>
          </ac:cxnSpMkLst>
        </pc:cxnChg>
        <pc:cxnChg chg="add mod">
          <ac:chgData name="Naveen Totla" userId="3a0dd7d2-776f-45b5-aa20-bccfea9d8cc6" providerId="ADAL" clId="{387EA345-CF4B-416C-893E-58B8DD96717F}" dt="2022-02-15T14:37:01.820" v="5187" actId="1076"/>
          <ac:cxnSpMkLst>
            <pc:docMk/>
            <pc:sldMk cId="3441522513" sldId="8374"/>
            <ac:cxnSpMk id="17" creationId="{757ECAE1-449C-49BF-AE09-76A62B80DC82}"/>
          </ac:cxnSpMkLst>
        </pc:cxnChg>
        <pc:cxnChg chg="add mod">
          <ac:chgData name="Naveen Totla" userId="3a0dd7d2-776f-45b5-aa20-bccfea9d8cc6" providerId="ADAL" clId="{387EA345-CF4B-416C-893E-58B8DD96717F}" dt="2022-02-15T14:37:01.820" v="5187" actId="1076"/>
          <ac:cxnSpMkLst>
            <pc:docMk/>
            <pc:sldMk cId="3441522513" sldId="8374"/>
            <ac:cxnSpMk id="20" creationId="{396A41C3-0231-4D34-A7F6-1026F0657532}"/>
          </ac:cxnSpMkLst>
        </pc:cxnChg>
        <pc:cxnChg chg="add mod">
          <ac:chgData name="Naveen Totla" userId="3a0dd7d2-776f-45b5-aa20-bccfea9d8cc6" providerId="ADAL" clId="{387EA345-CF4B-416C-893E-58B8DD96717F}" dt="2022-02-15T14:37:01.820" v="5187" actId="1076"/>
          <ac:cxnSpMkLst>
            <pc:docMk/>
            <pc:sldMk cId="3441522513" sldId="8374"/>
            <ac:cxnSpMk id="22" creationId="{4CB7CB56-5723-48C0-AB0C-456C4D430841}"/>
          </ac:cxnSpMkLst>
        </pc:cxnChg>
        <pc:cxnChg chg="add">
          <ac:chgData name="Naveen Totla" userId="3a0dd7d2-776f-45b5-aa20-bccfea9d8cc6" providerId="ADAL" clId="{387EA345-CF4B-416C-893E-58B8DD96717F}" dt="2022-02-15T14:38:19.833" v="5221"/>
          <ac:cxnSpMkLst>
            <pc:docMk/>
            <pc:sldMk cId="3441522513" sldId="8374"/>
            <ac:cxnSpMk id="29" creationId="{0B06062A-B05C-49BF-880C-7E67CDA2EFD6}"/>
          </ac:cxnSpMkLst>
        </pc:cxnChg>
      </pc:sldChg>
      <pc:sldChg chg="addSp delSp modSp add ord">
        <pc:chgData name="Naveen Totla" userId="3a0dd7d2-776f-45b5-aa20-bccfea9d8cc6" providerId="ADAL" clId="{387EA345-CF4B-416C-893E-58B8DD96717F}" dt="2022-02-28T06:47:11.181" v="11956" actId="13926"/>
        <pc:sldMkLst>
          <pc:docMk/>
          <pc:sldMk cId="4178755778" sldId="8376"/>
        </pc:sldMkLst>
        <pc:spChg chg="mod">
          <ac:chgData name="Naveen Totla" userId="3a0dd7d2-776f-45b5-aa20-bccfea9d8cc6" providerId="ADAL" clId="{387EA345-CF4B-416C-893E-58B8DD96717F}" dt="2022-02-25T11:23:39.388" v="6580" actId="20577"/>
          <ac:spMkLst>
            <pc:docMk/>
            <pc:sldMk cId="4178755778" sldId="8376"/>
            <ac:spMk id="2" creationId="{0E8EBC79-78A7-4A29-AD71-835D66D02D6E}"/>
          </ac:spMkLst>
        </pc:spChg>
        <pc:spChg chg="del mod">
          <ac:chgData name="Naveen Totla" userId="3a0dd7d2-776f-45b5-aa20-bccfea9d8cc6" providerId="ADAL" clId="{387EA345-CF4B-416C-893E-58B8DD96717F}" dt="2022-02-17T04:31:50.834" v="6265" actId="478"/>
          <ac:spMkLst>
            <pc:docMk/>
            <pc:sldMk cId="4178755778" sldId="8376"/>
            <ac:spMk id="3" creationId="{6EB46351-416F-471D-87E2-7BB759C1686E}"/>
          </ac:spMkLst>
        </pc:spChg>
        <pc:spChg chg="add mod">
          <ac:chgData name="Naveen Totla" userId="3a0dd7d2-776f-45b5-aa20-bccfea9d8cc6" providerId="ADAL" clId="{387EA345-CF4B-416C-893E-58B8DD96717F}" dt="2022-02-28T06:47:11.181" v="11956" actId="13926"/>
          <ac:spMkLst>
            <pc:docMk/>
            <pc:sldMk cId="4178755778" sldId="8376"/>
            <ac:spMk id="3" creationId="{9135AC17-F184-4949-8533-7F2BE7C003BA}"/>
          </ac:spMkLst>
        </pc:spChg>
        <pc:spChg chg="del">
          <ac:chgData name="Naveen Totla" userId="3a0dd7d2-776f-45b5-aa20-bccfea9d8cc6" providerId="ADAL" clId="{387EA345-CF4B-416C-893E-58B8DD96717F}" dt="2022-02-17T03:09:54.513" v="6262" actId="478"/>
          <ac:spMkLst>
            <pc:docMk/>
            <pc:sldMk cId="4178755778" sldId="8376"/>
            <ac:spMk id="4" creationId="{204FF03A-1787-4D7D-81F2-F2B1EFCB122B}"/>
          </ac:spMkLst>
        </pc:spChg>
        <pc:spChg chg="del">
          <ac:chgData name="Naveen Totla" userId="3a0dd7d2-776f-45b5-aa20-bccfea9d8cc6" providerId="ADAL" clId="{387EA345-CF4B-416C-893E-58B8DD96717F}" dt="2022-02-17T03:09:54.513" v="6262" actId="478"/>
          <ac:spMkLst>
            <pc:docMk/>
            <pc:sldMk cId="4178755778" sldId="8376"/>
            <ac:spMk id="5" creationId="{03E95E15-7190-4926-9D47-EBACF090613D}"/>
          </ac:spMkLst>
        </pc:spChg>
        <pc:spChg chg="del">
          <ac:chgData name="Naveen Totla" userId="3a0dd7d2-776f-45b5-aa20-bccfea9d8cc6" providerId="ADAL" clId="{387EA345-CF4B-416C-893E-58B8DD96717F}" dt="2022-02-17T03:09:54.513" v="6262" actId="478"/>
          <ac:spMkLst>
            <pc:docMk/>
            <pc:sldMk cId="4178755778" sldId="8376"/>
            <ac:spMk id="6" creationId="{9B93A870-ECB2-47B7-A014-23714810757A}"/>
          </ac:spMkLst>
        </pc:spChg>
        <pc:spChg chg="del">
          <ac:chgData name="Naveen Totla" userId="3a0dd7d2-776f-45b5-aa20-bccfea9d8cc6" providerId="ADAL" clId="{387EA345-CF4B-416C-893E-58B8DD96717F}" dt="2022-02-17T03:09:54.513" v="6262" actId="478"/>
          <ac:spMkLst>
            <pc:docMk/>
            <pc:sldMk cId="4178755778" sldId="8376"/>
            <ac:spMk id="9" creationId="{927FEE75-E592-4DCA-A7F4-0991073D10D6}"/>
          </ac:spMkLst>
        </pc:spChg>
        <pc:spChg chg="del">
          <ac:chgData name="Naveen Totla" userId="3a0dd7d2-776f-45b5-aa20-bccfea9d8cc6" providerId="ADAL" clId="{387EA345-CF4B-416C-893E-58B8DD96717F}" dt="2022-02-17T03:09:54.513" v="6262" actId="478"/>
          <ac:spMkLst>
            <pc:docMk/>
            <pc:sldMk cId="4178755778" sldId="8376"/>
            <ac:spMk id="10" creationId="{6E146E26-57BA-4E94-9EF3-16230E9A3029}"/>
          </ac:spMkLst>
        </pc:spChg>
        <pc:spChg chg="del">
          <ac:chgData name="Naveen Totla" userId="3a0dd7d2-776f-45b5-aa20-bccfea9d8cc6" providerId="ADAL" clId="{387EA345-CF4B-416C-893E-58B8DD96717F}" dt="2022-02-17T03:09:54.513" v="6262" actId="478"/>
          <ac:spMkLst>
            <pc:docMk/>
            <pc:sldMk cId="4178755778" sldId="8376"/>
            <ac:spMk id="12" creationId="{EA0C457D-124A-4EC8-BF10-685B22FAC933}"/>
          </ac:spMkLst>
        </pc:spChg>
        <pc:spChg chg="del">
          <ac:chgData name="Naveen Totla" userId="3a0dd7d2-776f-45b5-aa20-bccfea9d8cc6" providerId="ADAL" clId="{387EA345-CF4B-416C-893E-58B8DD96717F}" dt="2022-02-17T03:09:54.513" v="6262" actId="478"/>
          <ac:spMkLst>
            <pc:docMk/>
            <pc:sldMk cId="4178755778" sldId="8376"/>
            <ac:spMk id="18" creationId="{30FE0F89-A2F0-44CE-A61D-26282F82D943}"/>
          </ac:spMkLst>
        </pc:spChg>
        <pc:spChg chg="del">
          <ac:chgData name="Naveen Totla" userId="3a0dd7d2-776f-45b5-aa20-bccfea9d8cc6" providerId="ADAL" clId="{387EA345-CF4B-416C-893E-58B8DD96717F}" dt="2022-02-17T03:09:54.513" v="6262" actId="478"/>
          <ac:spMkLst>
            <pc:docMk/>
            <pc:sldMk cId="4178755778" sldId="8376"/>
            <ac:spMk id="19" creationId="{5C9133FF-8879-49EB-A96C-4B2D2E15E221}"/>
          </ac:spMkLst>
        </pc:spChg>
        <pc:graphicFrameChg chg="add mod modGraphic">
          <ac:chgData name="Naveen Totla" userId="3a0dd7d2-776f-45b5-aa20-bccfea9d8cc6" providerId="ADAL" clId="{387EA345-CF4B-416C-893E-58B8DD96717F}" dt="2022-02-25T11:21:33.494" v="6560" actId="20577"/>
          <ac:graphicFrameMkLst>
            <pc:docMk/>
            <pc:sldMk cId="4178755778" sldId="8376"/>
            <ac:graphicFrameMk id="13" creationId="{66692CB1-014B-4561-B033-361ED370901B}"/>
          </ac:graphicFrameMkLst>
        </pc:graphicFrameChg>
        <pc:cxnChg chg="del">
          <ac:chgData name="Naveen Totla" userId="3a0dd7d2-776f-45b5-aa20-bccfea9d8cc6" providerId="ADAL" clId="{387EA345-CF4B-416C-893E-58B8DD96717F}" dt="2022-02-17T03:09:54.513" v="6262" actId="478"/>
          <ac:cxnSpMkLst>
            <pc:docMk/>
            <pc:sldMk cId="4178755778" sldId="8376"/>
            <ac:cxnSpMk id="7" creationId="{7512FD5C-8929-46C6-9E66-3C4B9478E9D0}"/>
          </ac:cxnSpMkLst>
        </pc:cxnChg>
        <pc:cxnChg chg="del mod">
          <ac:chgData name="Naveen Totla" userId="3a0dd7d2-776f-45b5-aa20-bccfea9d8cc6" providerId="ADAL" clId="{387EA345-CF4B-416C-893E-58B8DD96717F}" dt="2022-02-17T03:09:54.513" v="6262" actId="478"/>
          <ac:cxnSpMkLst>
            <pc:docMk/>
            <pc:sldMk cId="4178755778" sldId="8376"/>
            <ac:cxnSpMk id="8" creationId="{C625E845-8D8F-45F6-BE88-6DB78BAF3A95}"/>
          </ac:cxnSpMkLst>
        </pc:cxnChg>
        <pc:cxnChg chg="del">
          <ac:chgData name="Naveen Totla" userId="3a0dd7d2-776f-45b5-aa20-bccfea9d8cc6" providerId="ADAL" clId="{387EA345-CF4B-416C-893E-58B8DD96717F}" dt="2022-02-17T03:09:54.513" v="6262" actId="478"/>
          <ac:cxnSpMkLst>
            <pc:docMk/>
            <pc:sldMk cId="4178755778" sldId="8376"/>
            <ac:cxnSpMk id="11" creationId="{0AB11CCD-FC76-46D6-8378-B3C01A762BFC}"/>
          </ac:cxnSpMkLst>
        </pc:cxnChg>
      </pc:sldChg>
      <pc:sldChg chg="addSp delSp modSp add">
        <pc:chgData name="Naveen Totla" userId="3a0dd7d2-776f-45b5-aa20-bccfea9d8cc6" providerId="ADAL" clId="{387EA345-CF4B-416C-893E-58B8DD96717F}" dt="2022-02-28T06:53:25.711" v="11973" actId="313"/>
        <pc:sldMkLst>
          <pc:docMk/>
          <pc:sldMk cId="3845409697" sldId="8377"/>
        </pc:sldMkLst>
        <pc:spChg chg="mod">
          <ac:chgData name="Naveen Totla" userId="3a0dd7d2-776f-45b5-aa20-bccfea9d8cc6" providerId="ADAL" clId="{387EA345-CF4B-416C-893E-58B8DD96717F}" dt="2022-02-28T05:52:45.408" v="11814" actId="6549"/>
          <ac:spMkLst>
            <pc:docMk/>
            <pc:sldMk cId="3845409697" sldId="8377"/>
            <ac:spMk id="2" creationId="{0E8EBC79-78A7-4A29-AD71-835D66D02D6E}"/>
          </ac:spMkLst>
        </pc:spChg>
        <pc:spChg chg="del">
          <ac:chgData name="Naveen Totla" userId="3a0dd7d2-776f-45b5-aa20-bccfea9d8cc6" providerId="ADAL" clId="{387EA345-CF4B-416C-893E-58B8DD96717F}" dt="2022-02-25T12:40:32.181" v="9635" actId="478"/>
          <ac:spMkLst>
            <pc:docMk/>
            <pc:sldMk cId="3845409697" sldId="8377"/>
            <ac:spMk id="4" creationId="{D1362435-BAAE-4A74-B188-6485D005F41B}"/>
          </ac:spMkLst>
        </pc:spChg>
        <pc:spChg chg="mod">
          <ac:chgData name="Naveen Totla" userId="3a0dd7d2-776f-45b5-aa20-bccfea9d8cc6" providerId="ADAL" clId="{387EA345-CF4B-416C-893E-58B8DD96717F}" dt="2022-02-28T05:55:47.996" v="11830" actId="108"/>
          <ac:spMkLst>
            <pc:docMk/>
            <pc:sldMk cId="3845409697" sldId="8377"/>
            <ac:spMk id="5" creationId="{22214D8A-98DF-4331-A660-922ED66B65B2}"/>
          </ac:spMkLst>
        </pc:spChg>
        <pc:spChg chg="mod">
          <ac:chgData name="Naveen Totla" userId="3a0dd7d2-776f-45b5-aa20-bccfea9d8cc6" providerId="ADAL" clId="{387EA345-CF4B-416C-893E-58B8DD96717F}" dt="2022-02-25T12:38:08.683" v="9476" actId="14100"/>
          <ac:spMkLst>
            <pc:docMk/>
            <pc:sldMk cId="3845409697" sldId="8377"/>
            <ac:spMk id="7" creationId="{9DE58A51-708A-4A65-B3E2-9EADF0588838}"/>
          </ac:spMkLst>
        </pc:spChg>
        <pc:spChg chg="mod">
          <ac:chgData name="Naveen Totla" userId="3a0dd7d2-776f-45b5-aa20-bccfea9d8cc6" providerId="ADAL" clId="{387EA345-CF4B-416C-893E-58B8DD96717F}" dt="2022-02-28T06:52:17.256" v="11971"/>
          <ac:spMkLst>
            <pc:docMk/>
            <pc:sldMk cId="3845409697" sldId="8377"/>
            <ac:spMk id="8" creationId="{80C31877-3DF6-4D81-8516-4F8FCD840160}"/>
          </ac:spMkLst>
        </pc:spChg>
        <pc:spChg chg="del">
          <ac:chgData name="Naveen Totla" userId="3a0dd7d2-776f-45b5-aa20-bccfea9d8cc6" providerId="ADAL" clId="{387EA345-CF4B-416C-893E-58B8DD96717F}" dt="2022-02-25T12:40:09.447" v="9628" actId="478"/>
          <ac:spMkLst>
            <pc:docMk/>
            <pc:sldMk cId="3845409697" sldId="8377"/>
            <ac:spMk id="12" creationId="{BB10B353-BE2B-4855-A85F-BEDFB100C9E7}"/>
          </ac:spMkLst>
        </pc:spChg>
        <pc:spChg chg="mod">
          <ac:chgData name="Naveen Totla" userId="3a0dd7d2-776f-45b5-aa20-bccfea9d8cc6" providerId="ADAL" clId="{387EA345-CF4B-416C-893E-58B8DD96717F}" dt="2022-02-25T12:34:46.978" v="9112" actId="20577"/>
          <ac:spMkLst>
            <pc:docMk/>
            <pc:sldMk cId="3845409697" sldId="8377"/>
            <ac:spMk id="13" creationId="{61FF4783-CF01-4CF2-ABD0-CE818B5DA331}"/>
          </ac:spMkLst>
        </pc:spChg>
        <pc:spChg chg="mod">
          <ac:chgData name="Naveen Totla" userId="3a0dd7d2-776f-45b5-aa20-bccfea9d8cc6" providerId="ADAL" clId="{387EA345-CF4B-416C-893E-58B8DD96717F}" dt="2022-02-25T12:53:16.353" v="10520" actId="1076"/>
          <ac:spMkLst>
            <pc:docMk/>
            <pc:sldMk cId="3845409697" sldId="8377"/>
            <ac:spMk id="17" creationId="{5BE57EE7-0EAF-406C-A98F-5A0A9F30DBE4}"/>
          </ac:spMkLst>
        </pc:spChg>
        <pc:spChg chg="add">
          <ac:chgData name="Naveen Totla" userId="3a0dd7d2-776f-45b5-aa20-bccfea9d8cc6" providerId="ADAL" clId="{387EA345-CF4B-416C-893E-58B8DD96717F}" dt="2022-02-28T05:39:21.483" v="11670"/>
          <ac:spMkLst>
            <pc:docMk/>
            <pc:sldMk cId="3845409697" sldId="8377"/>
            <ac:spMk id="24" creationId="{54E0A1D7-998E-40F7-961B-0AF1A0445392}"/>
          </ac:spMkLst>
        </pc:spChg>
        <pc:spChg chg="del">
          <ac:chgData name="Naveen Totla" userId="3a0dd7d2-776f-45b5-aa20-bccfea9d8cc6" providerId="ADAL" clId="{387EA345-CF4B-416C-893E-58B8DD96717F}" dt="2022-02-25T12:38:35.491" v="9479" actId="478"/>
          <ac:spMkLst>
            <pc:docMk/>
            <pc:sldMk cId="3845409697" sldId="8377"/>
            <ac:spMk id="24" creationId="{AF50DF9A-EC1E-499F-8957-F09649B50515}"/>
          </ac:spMkLst>
        </pc:spChg>
        <pc:spChg chg="add mod ord">
          <ac:chgData name="Naveen Totla" userId="3a0dd7d2-776f-45b5-aa20-bccfea9d8cc6" providerId="ADAL" clId="{387EA345-CF4B-416C-893E-58B8DD96717F}" dt="2022-02-28T06:43:18.738" v="11872" actId="20577"/>
          <ac:spMkLst>
            <pc:docMk/>
            <pc:sldMk cId="3845409697" sldId="8377"/>
            <ac:spMk id="25" creationId="{EC1B083D-DED1-4ADB-8FA2-C6FA8365340F}"/>
          </ac:spMkLst>
        </pc:spChg>
        <pc:spChg chg="del">
          <ac:chgData name="Naveen Totla" userId="3a0dd7d2-776f-45b5-aa20-bccfea9d8cc6" providerId="ADAL" clId="{387EA345-CF4B-416C-893E-58B8DD96717F}" dt="2022-02-25T12:38:35.491" v="9479" actId="478"/>
          <ac:spMkLst>
            <pc:docMk/>
            <pc:sldMk cId="3845409697" sldId="8377"/>
            <ac:spMk id="29" creationId="{16F11CE6-9B9E-4D17-8972-37AF4E8E74F6}"/>
          </ac:spMkLst>
        </pc:spChg>
        <pc:spChg chg="del">
          <ac:chgData name="Naveen Totla" userId="3a0dd7d2-776f-45b5-aa20-bccfea9d8cc6" providerId="ADAL" clId="{387EA345-CF4B-416C-893E-58B8DD96717F}" dt="2022-02-25T12:38:35.491" v="9479" actId="478"/>
          <ac:spMkLst>
            <pc:docMk/>
            <pc:sldMk cId="3845409697" sldId="8377"/>
            <ac:spMk id="36" creationId="{5373FCB3-3CFF-4151-824D-75FC5931B0E3}"/>
          </ac:spMkLst>
        </pc:spChg>
        <pc:spChg chg="del">
          <ac:chgData name="Naveen Totla" userId="3a0dd7d2-776f-45b5-aa20-bccfea9d8cc6" providerId="ADAL" clId="{387EA345-CF4B-416C-893E-58B8DD96717F}" dt="2022-02-25T12:40:24.012" v="9633" actId="478"/>
          <ac:spMkLst>
            <pc:docMk/>
            <pc:sldMk cId="3845409697" sldId="8377"/>
            <ac:spMk id="40" creationId="{FF554A92-F073-4CF1-A888-02F974CFA46A}"/>
          </ac:spMkLst>
        </pc:spChg>
        <pc:spChg chg="mod">
          <ac:chgData name="Naveen Totla" userId="3a0dd7d2-776f-45b5-aa20-bccfea9d8cc6" providerId="ADAL" clId="{387EA345-CF4B-416C-893E-58B8DD96717F}" dt="2022-02-28T06:53:25.711" v="11973" actId="313"/>
          <ac:spMkLst>
            <pc:docMk/>
            <pc:sldMk cId="3845409697" sldId="8377"/>
            <ac:spMk id="41" creationId="{C7503EE9-9B79-4074-9D43-A160C936914B}"/>
          </ac:spMkLst>
        </pc:spChg>
        <pc:spChg chg="del">
          <ac:chgData name="Naveen Totla" userId="3a0dd7d2-776f-45b5-aa20-bccfea9d8cc6" providerId="ADAL" clId="{387EA345-CF4B-416C-893E-58B8DD96717F}" dt="2022-02-25T12:40:12.001" v="9629" actId="478"/>
          <ac:spMkLst>
            <pc:docMk/>
            <pc:sldMk cId="3845409697" sldId="8377"/>
            <ac:spMk id="47" creationId="{1BBA0EF1-43BA-41A2-80BA-3F5ADF46DE18}"/>
          </ac:spMkLst>
        </pc:spChg>
        <pc:spChg chg="add mod">
          <ac:chgData name="Naveen Totla" userId="3a0dd7d2-776f-45b5-aa20-bccfea9d8cc6" providerId="ADAL" clId="{387EA345-CF4B-416C-893E-58B8DD96717F}" dt="2022-02-25T12:39:39.593" v="9585" actId="14100"/>
          <ac:spMkLst>
            <pc:docMk/>
            <pc:sldMk cId="3845409697" sldId="8377"/>
            <ac:spMk id="49" creationId="{BEBE4108-D456-46E1-B24F-ACC42FC531B2}"/>
          </ac:spMkLst>
        </pc:spChg>
        <pc:spChg chg="add mod">
          <ac:chgData name="Naveen Totla" userId="3a0dd7d2-776f-45b5-aa20-bccfea9d8cc6" providerId="ADAL" clId="{387EA345-CF4B-416C-893E-58B8DD96717F}" dt="2022-02-25T12:39:56.143" v="9627" actId="20577"/>
          <ac:spMkLst>
            <pc:docMk/>
            <pc:sldMk cId="3845409697" sldId="8377"/>
            <ac:spMk id="50" creationId="{88654C42-970A-420B-8719-1ABE6809A3A6}"/>
          </ac:spMkLst>
        </pc:spChg>
        <pc:spChg chg="add">
          <ac:chgData name="Naveen Totla" userId="3a0dd7d2-776f-45b5-aa20-bccfea9d8cc6" providerId="ADAL" clId="{387EA345-CF4B-416C-893E-58B8DD96717F}" dt="2022-02-25T12:58:08.304" v="10582"/>
          <ac:spMkLst>
            <pc:docMk/>
            <pc:sldMk cId="3845409697" sldId="8377"/>
            <ac:spMk id="51" creationId="{CDEB5A08-6207-4EA0-A6ED-F3CC25A41567}"/>
          </ac:spMkLst>
        </pc:spChg>
        <pc:spChg chg="add mod">
          <ac:chgData name="Naveen Totla" userId="3a0dd7d2-776f-45b5-aa20-bccfea9d8cc6" providerId="ADAL" clId="{387EA345-CF4B-416C-893E-58B8DD96717F}" dt="2022-02-25T12:58:16.193" v="10586" actId="20577"/>
          <ac:spMkLst>
            <pc:docMk/>
            <pc:sldMk cId="3845409697" sldId="8377"/>
            <ac:spMk id="53" creationId="{4539FBEE-C984-472A-A8BA-62F39579BB73}"/>
          </ac:spMkLst>
        </pc:spChg>
        <pc:spChg chg="del">
          <ac:chgData name="Naveen Totla" userId="3a0dd7d2-776f-45b5-aa20-bccfea9d8cc6" providerId="ADAL" clId="{387EA345-CF4B-416C-893E-58B8DD96717F}" dt="2022-02-25T12:40:21.432" v="9632" actId="478"/>
          <ac:spMkLst>
            <pc:docMk/>
            <pc:sldMk cId="3845409697" sldId="8377"/>
            <ac:spMk id="54" creationId="{F3198CFA-60B5-4FB2-B6C2-8455828C5C55}"/>
          </ac:spMkLst>
        </pc:spChg>
        <pc:spChg chg="del">
          <ac:chgData name="Naveen Totla" userId="3a0dd7d2-776f-45b5-aa20-bccfea9d8cc6" providerId="ADAL" clId="{387EA345-CF4B-416C-893E-58B8DD96717F}" dt="2022-02-25T12:40:16.255" v="9630" actId="478"/>
          <ac:spMkLst>
            <pc:docMk/>
            <pc:sldMk cId="3845409697" sldId="8377"/>
            <ac:spMk id="55" creationId="{4D2650AE-4269-49FE-B9E6-4D2B82E63B62}"/>
          </ac:spMkLst>
        </pc:spChg>
        <pc:spChg chg="add mod">
          <ac:chgData name="Naveen Totla" userId="3a0dd7d2-776f-45b5-aa20-bccfea9d8cc6" providerId="ADAL" clId="{387EA345-CF4B-416C-893E-58B8DD96717F}" dt="2022-02-25T12:58:22.841" v="10590" actId="20577"/>
          <ac:spMkLst>
            <pc:docMk/>
            <pc:sldMk cId="3845409697" sldId="8377"/>
            <ac:spMk id="57" creationId="{631D81F1-2FCF-43AF-AAC3-4D1A80FDA5D3}"/>
          </ac:spMkLst>
        </pc:spChg>
        <pc:spChg chg="del">
          <ac:chgData name="Naveen Totla" userId="3a0dd7d2-776f-45b5-aa20-bccfea9d8cc6" providerId="ADAL" clId="{387EA345-CF4B-416C-893E-58B8DD96717F}" dt="2022-02-25T12:40:32.181" v="9635" actId="478"/>
          <ac:spMkLst>
            <pc:docMk/>
            <pc:sldMk cId="3845409697" sldId="8377"/>
            <ac:spMk id="59" creationId="{B1D461FF-F06E-4D22-9706-61FE9AEB5B6B}"/>
          </ac:spMkLst>
        </pc:spChg>
        <pc:spChg chg="add mod">
          <ac:chgData name="Naveen Totla" userId="3a0dd7d2-776f-45b5-aa20-bccfea9d8cc6" providerId="ADAL" clId="{387EA345-CF4B-416C-893E-58B8DD96717F}" dt="2022-02-25T12:58:28.326" v="10594" actId="20577"/>
          <ac:spMkLst>
            <pc:docMk/>
            <pc:sldMk cId="3845409697" sldId="8377"/>
            <ac:spMk id="60" creationId="{50E8D13B-FEE5-4A3B-8635-88E38955096D}"/>
          </ac:spMkLst>
        </pc:spChg>
        <pc:spChg chg="del">
          <ac:chgData name="Naveen Totla" userId="3a0dd7d2-776f-45b5-aa20-bccfea9d8cc6" providerId="ADAL" clId="{387EA345-CF4B-416C-893E-58B8DD96717F}" dt="2022-02-25T12:40:41.723" v="9639" actId="478"/>
          <ac:spMkLst>
            <pc:docMk/>
            <pc:sldMk cId="3845409697" sldId="8377"/>
            <ac:spMk id="70" creationId="{724B2D3C-C822-43A4-BD1D-E5CF1FD910C0}"/>
          </ac:spMkLst>
        </pc:spChg>
        <pc:spChg chg="del">
          <ac:chgData name="Naveen Totla" userId="3a0dd7d2-776f-45b5-aa20-bccfea9d8cc6" providerId="ADAL" clId="{387EA345-CF4B-416C-893E-58B8DD96717F}" dt="2022-02-25T12:40:34.178" v="9636" actId="478"/>
          <ac:spMkLst>
            <pc:docMk/>
            <pc:sldMk cId="3845409697" sldId="8377"/>
            <ac:spMk id="71" creationId="{2B2CFDDD-A400-45BB-B83D-989ADAFAAF8E}"/>
          </ac:spMkLst>
        </pc:spChg>
        <pc:picChg chg="del">
          <ac:chgData name="Naveen Totla" userId="3a0dd7d2-776f-45b5-aa20-bccfea9d8cc6" providerId="ADAL" clId="{387EA345-CF4B-416C-893E-58B8DD96717F}" dt="2022-02-25T12:40:38.269" v="9638" actId="478"/>
          <ac:picMkLst>
            <pc:docMk/>
            <pc:sldMk cId="3845409697" sldId="8377"/>
            <ac:picMk id="3" creationId="{A6B8C957-0AFF-4F38-8707-74F7F2DC76BA}"/>
          </ac:picMkLst>
        </pc:picChg>
        <pc:cxnChg chg="mod">
          <ac:chgData name="Naveen Totla" userId="3a0dd7d2-776f-45b5-aa20-bccfea9d8cc6" providerId="ADAL" clId="{387EA345-CF4B-416C-893E-58B8DD96717F}" dt="2022-02-28T05:37:44.356" v="11642" actId="693"/>
          <ac:cxnSpMkLst>
            <pc:docMk/>
            <pc:sldMk cId="3845409697" sldId="8377"/>
            <ac:cxnSpMk id="16" creationId="{E7C877A5-CBF4-412E-B7AB-5EC411E61397}"/>
          </ac:cxnSpMkLst>
        </pc:cxnChg>
        <pc:cxnChg chg="del">
          <ac:chgData name="Naveen Totla" userId="3a0dd7d2-776f-45b5-aa20-bccfea9d8cc6" providerId="ADAL" clId="{387EA345-CF4B-416C-893E-58B8DD96717F}" dt="2022-02-25T12:38:35.491" v="9479" actId="478"/>
          <ac:cxnSpMkLst>
            <pc:docMk/>
            <pc:sldMk cId="3845409697" sldId="8377"/>
            <ac:cxnSpMk id="18" creationId="{24422C9D-9853-449E-A61E-D763AB733B1B}"/>
          </ac:cxnSpMkLst>
        </pc:cxnChg>
        <pc:cxnChg chg="add mod">
          <ac:chgData name="Naveen Totla" userId="3a0dd7d2-776f-45b5-aa20-bccfea9d8cc6" providerId="ADAL" clId="{387EA345-CF4B-416C-893E-58B8DD96717F}" dt="2022-02-25T12:38:19.077" v="9478" actId="14100"/>
          <ac:cxnSpMkLst>
            <pc:docMk/>
            <pc:sldMk cId="3845409697" sldId="8377"/>
            <ac:cxnSpMk id="20" creationId="{5CAD42CB-F556-4E21-B300-A01A2132BD97}"/>
          </ac:cxnSpMkLst>
        </pc:cxnChg>
        <pc:cxnChg chg="del">
          <ac:chgData name="Naveen Totla" userId="3a0dd7d2-776f-45b5-aa20-bccfea9d8cc6" providerId="ADAL" clId="{387EA345-CF4B-416C-893E-58B8DD96717F}" dt="2022-02-25T12:38:35.491" v="9479" actId="478"/>
          <ac:cxnSpMkLst>
            <pc:docMk/>
            <pc:sldMk cId="3845409697" sldId="8377"/>
            <ac:cxnSpMk id="27" creationId="{E91DE753-EEC1-4B76-9918-5F90B316FC49}"/>
          </ac:cxnSpMkLst>
        </pc:cxnChg>
        <pc:cxnChg chg="del">
          <ac:chgData name="Naveen Totla" userId="3a0dd7d2-776f-45b5-aa20-bccfea9d8cc6" providerId="ADAL" clId="{387EA345-CF4B-416C-893E-58B8DD96717F}" dt="2022-02-25T12:38:35.491" v="9479" actId="478"/>
          <ac:cxnSpMkLst>
            <pc:docMk/>
            <pc:sldMk cId="3845409697" sldId="8377"/>
            <ac:cxnSpMk id="32" creationId="{F10858BF-E261-459D-8FC6-E37D10A86F56}"/>
          </ac:cxnSpMkLst>
        </pc:cxnChg>
        <pc:cxnChg chg="del">
          <ac:chgData name="Naveen Totla" userId="3a0dd7d2-776f-45b5-aa20-bccfea9d8cc6" providerId="ADAL" clId="{387EA345-CF4B-416C-893E-58B8DD96717F}" dt="2022-02-25T12:40:25.829" v="9634" actId="478"/>
          <ac:cxnSpMkLst>
            <pc:docMk/>
            <pc:sldMk cId="3845409697" sldId="8377"/>
            <ac:cxnSpMk id="37" creationId="{2C0065AA-F22D-4D1C-B18F-FC1EFC13B43B}"/>
          </ac:cxnSpMkLst>
        </pc:cxnChg>
        <pc:cxnChg chg="del">
          <ac:chgData name="Naveen Totla" userId="3a0dd7d2-776f-45b5-aa20-bccfea9d8cc6" providerId="ADAL" clId="{387EA345-CF4B-416C-893E-58B8DD96717F}" dt="2022-02-25T12:40:16.255" v="9630" actId="478"/>
          <ac:cxnSpMkLst>
            <pc:docMk/>
            <pc:sldMk cId="3845409697" sldId="8377"/>
            <ac:cxnSpMk id="44" creationId="{D0FE209A-4FDB-4F79-9037-C875BB19BDBD}"/>
          </ac:cxnSpMkLst>
        </pc:cxnChg>
        <pc:cxnChg chg="add mod">
          <ac:chgData name="Naveen Totla" userId="3a0dd7d2-776f-45b5-aa20-bccfea9d8cc6" providerId="ADAL" clId="{387EA345-CF4B-416C-893E-58B8DD96717F}" dt="2022-02-25T12:38:04.045" v="9475" actId="14100"/>
          <ac:cxnSpMkLst>
            <pc:docMk/>
            <pc:sldMk cId="3845409697" sldId="8377"/>
            <ac:cxnSpMk id="45" creationId="{5EF75C90-B5ED-4E6A-BCBF-5B4E9E7EBB71}"/>
          </ac:cxnSpMkLst>
        </pc:cxnChg>
        <pc:cxnChg chg="del">
          <ac:chgData name="Naveen Totla" userId="3a0dd7d2-776f-45b5-aa20-bccfea9d8cc6" providerId="ADAL" clId="{387EA345-CF4B-416C-893E-58B8DD96717F}" dt="2022-02-25T12:40:16.255" v="9630" actId="478"/>
          <ac:cxnSpMkLst>
            <pc:docMk/>
            <pc:sldMk cId="3845409697" sldId="8377"/>
            <ac:cxnSpMk id="48" creationId="{824BE976-D573-4735-8C3C-7A32D4C67D76}"/>
          </ac:cxnSpMkLst>
        </pc:cxnChg>
        <pc:cxnChg chg="del">
          <ac:chgData name="Naveen Totla" userId="3a0dd7d2-776f-45b5-aa20-bccfea9d8cc6" providerId="ADAL" clId="{387EA345-CF4B-416C-893E-58B8DD96717F}" dt="2022-02-25T12:40:17.982" v="9631" actId="478"/>
          <ac:cxnSpMkLst>
            <pc:docMk/>
            <pc:sldMk cId="3845409697" sldId="8377"/>
            <ac:cxnSpMk id="52" creationId="{9A884EEA-643E-4666-AA01-446E1538C4B2}"/>
          </ac:cxnSpMkLst>
        </pc:cxnChg>
        <pc:cxnChg chg="del">
          <ac:chgData name="Naveen Totla" userId="3a0dd7d2-776f-45b5-aa20-bccfea9d8cc6" providerId="ADAL" clId="{387EA345-CF4B-416C-893E-58B8DD96717F}" dt="2022-02-25T12:40:32.181" v="9635" actId="478"/>
          <ac:cxnSpMkLst>
            <pc:docMk/>
            <pc:sldMk cId="3845409697" sldId="8377"/>
            <ac:cxnSpMk id="56" creationId="{86A6F2B5-DCC7-4061-9D21-332B20EF8889}"/>
          </ac:cxnSpMkLst>
        </pc:cxnChg>
        <pc:cxnChg chg="del">
          <ac:chgData name="Naveen Totla" userId="3a0dd7d2-776f-45b5-aa20-bccfea9d8cc6" providerId="ADAL" clId="{387EA345-CF4B-416C-893E-58B8DD96717F}" dt="2022-02-25T12:40:32.181" v="9635" actId="478"/>
          <ac:cxnSpMkLst>
            <pc:docMk/>
            <pc:sldMk cId="3845409697" sldId="8377"/>
            <ac:cxnSpMk id="58" creationId="{97F82854-7C0B-4C1D-AD4D-F1190E9E5859}"/>
          </ac:cxnSpMkLst>
        </pc:cxnChg>
        <pc:cxnChg chg="del mod">
          <ac:chgData name="Naveen Totla" userId="3a0dd7d2-776f-45b5-aa20-bccfea9d8cc6" providerId="ADAL" clId="{387EA345-CF4B-416C-893E-58B8DD96717F}" dt="2022-02-25T12:40:44.378" v="9640" actId="478"/>
          <ac:cxnSpMkLst>
            <pc:docMk/>
            <pc:sldMk cId="3845409697" sldId="8377"/>
            <ac:cxnSpMk id="63" creationId="{5E128CC2-1444-49EC-BDE0-7DF545E989DA}"/>
          </ac:cxnSpMkLst>
        </pc:cxnChg>
        <pc:cxnChg chg="del mod">
          <ac:chgData name="Naveen Totla" userId="3a0dd7d2-776f-45b5-aa20-bccfea9d8cc6" providerId="ADAL" clId="{387EA345-CF4B-416C-893E-58B8DD96717F}" dt="2022-02-25T12:40:36.701" v="9637" actId="478"/>
          <ac:cxnSpMkLst>
            <pc:docMk/>
            <pc:sldMk cId="3845409697" sldId="8377"/>
            <ac:cxnSpMk id="68" creationId="{54491BF2-338E-4CB6-AEDD-3AB2BA80E575}"/>
          </ac:cxnSpMkLst>
        </pc:cxnChg>
      </pc:sldChg>
      <pc:sldChg chg="addSp delSp modSp add ord modAnim">
        <pc:chgData name="Naveen Totla" userId="3a0dd7d2-776f-45b5-aa20-bccfea9d8cc6" providerId="ADAL" clId="{387EA345-CF4B-416C-893E-58B8DD96717F}" dt="2022-02-28T06:52:17.256" v="11971"/>
        <pc:sldMkLst>
          <pc:docMk/>
          <pc:sldMk cId="234701852" sldId="8378"/>
        </pc:sldMkLst>
        <pc:spChg chg="mod">
          <ac:chgData name="Naveen Totla" userId="3a0dd7d2-776f-45b5-aa20-bccfea9d8cc6" providerId="ADAL" clId="{387EA345-CF4B-416C-893E-58B8DD96717F}" dt="2022-02-28T06:44:19.931" v="11911" actId="20577"/>
          <ac:spMkLst>
            <pc:docMk/>
            <pc:sldMk cId="234701852" sldId="8378"/>
            <ac:spMk id="2" creationId="{0E8EBC79-78A7-4A29-AD71-835D66D02D6E}"/>
          </ac:spMkLst>
        </pc:spChg>
        <pc:spChg chg="del">
          <ac:chgData name="Naveen Totla" userId="3a0dd7d2-776f-45b5-aa20-bccfea9d8cc6" providerId="ADAL" clId="{387EA345-CF4B-416C-893E-58B8DD96717F}" dt="2022-02-25T12:47:27.980" v="9928" actId="478"/>
          <ac:spMkLst>
            <pc:docMk/>
            <pc:sldMk cId="234701852" sldId="8378"/>
            <ac:spMk id="4" creationId="{D1362435-BAAE-4A74-B188-6485D005F41B}"/>
          </ac:spMkLst>
        </pc:spChg>
        <pc:spChg chg="mod">
          <ac:chgData name="Naveen Totla" userId="3a0dd7d2-776f-45b5-aa20-bccfea9d8cc6" providerId="ADAL" clId="{387EA345-CF4B-416C-893E-58B8DD96717F}" dt="2022-02-28T06:44:41.025" v="11919" actId="108"/>
          <ac:spMkLst>
            <pc:docMk/>
            <pc:sldMk cId="234701852" sldId="8378"/>
            <ac:spMk id="5" creationId="{22214D8A-98DF-4331-A660-922ED66B65B2}"/>
          </ac:spMkLst>
        </pc:spChg>
        <pc:spChg chg="add del mod">
          <ac:chgData name="Naveen Totla" userId="3a0dd7d2-776f-45b5-aa20-bccfea9d8cc6" providerId="ADAL" clId="{387EA345-CF4B-416C-893E-58B8DD96717F}" dt="2022-02-28T06:44:07.040" v="11900" actId="478"/>
          <ac:spMkLst>
            <pc:docMk/>
            <pc:sldMk cId="234701852" sldId="8378"/>
            <ac:spMk id="6" creationId="{D6995AC4-01BC-404A-BD48-8A1B4CF9036F}"/>
          </ac:spMkLst>
        </pc:spChg>
        <pc:spChg chg="mod">
          <ac:chgData name="Naveen Totla" userId="3a0dd7d2-776f-45b5-aa20-bccfea9d8cc6" providerId="ADAL" clId="{387EA345-CF4B-416C-893E-58B8DD96717F}" dt="2022-02-28T06:52:17.256" v="11971"/>
          <ac:spMkLst>
            <pc:docMk/>
            <pc:sldMk cId="234701852" sldId="8378"/>
            <ac:spMk id="8" creationId="{80C31877-3DF6-4D81-8516-4F8FCD840160}"/>
          </ac:spMkLst>
        </pc:spChg>
        <pc:spChg chg="del">
          <ac:chgData name="Naveen Totla" userId="3a0dd7d2-776f-45b5-aa20-bccfea9d8cc6" providerId="ADAL" clId="{387EA345-CF4B-416C-893E-58B8DD96717F}" dt="2022-02-25T12:47:05.614" v="9925" actId="478"/>
          <ac:spMkLst>
            <pc:docMk/>
            <pc:sldMk cId="234701852" sldId="8378"/>
            <ac:spMk id="12" creationId="{BB10B353-BE2B-4855-A85F-BEDFB100C9E7}"/>
          </ac:spMkLst>
        </pc:spChg>
        <pc:spChg chg="mod">
          <ac:chgData name="Naveen Totla" userId="3a0dd7d2-776f-45b5-aa20-bccfea9d8cc6" providerId="ADAL" clId="{387EA345-CF4B-416C-893E-58B8DD96717F}" dt="2022-02-25T12:51:03.317" v="10390" actId="1076"/>
          <ac:spMkLst>
            <pc:docMk/>
            <pc:sldMk cId="234701852" sldId="8378"/>
            <ac:spMk id="13" creationId="{61FF4783-CF01-4CF2-ABD0-CE818B5DA331}"/>
          </ac:spMkLst>
        </pc:spChg>
        <pc:spChg chg="mod">
          <ac:chgData name="Naveen Totla" userId="3a0dd7d2-776f-45b5-aa20-bccfea9d8cc6" providerId="ADAL" clId="{387EA345-CF4B-416C-893E-58B8DD96717F}" dt="2022-02-25T12:51:06.697" v="10391" actId="1076"/>
          <ac:spMkLst>
            <pc:docMk/>
            <pc:sldMk cId="234701852" sldId="8378"/>
            <ac:spMk id="17" creationId="{5BE57EE7-0EAF-406C-A98F-5A0A9F30DBE4}"/>
          </ac:spMkLst>
        </pc:spChg>
        <pc:spChg chg="add mod ord">
          <ac:chgData name="Naveen Totla" userId="3a0dd7d2-776f-45b5-aa20-bccfea9d8cc6" providerId="ADAL" clId="{387EA345-CF4B-416C-893E-58B8DD96717F}" dt="2022-02-28T06:44:05.087" v="11899" actId="20577"/>
          <ac:spMkLst>
            <pc:docMk/>
            <pc:sldMk cId="234701852" sldId="8378"/>
            <ac:spMk id="31" creationId="{31133DE0-B191-48E9-8C26-0E828ACBF976}"/>
          </ac:spMkLst>
        </pc:spChg>
        <pc:spChg chg="add mod">
          <ac:chgData name="Naveen Totla" userId="3a0dd7d2-776f-45b5-aa20-bccfea9d8cc6" providerId="ADAL" clId="{387EA345-CF4B-416C-893E-58B8DD96717F}" dt="2022-02-28T05:55:10.799" v="11828" actId="164"/>
          <ac:spMkLst>
            <pc:docMk/>
            <pc:sldMk cId="234701852" sldId="8378"/>
            <ac:spMk id="33" creationId="{95AF4B72-E272-4261-BC02-51CCB84FF794}"/>
          </ac:spMkLst>
        </pc:spChg>
        <pc:spChg chg="mod">
          <ac:chgData name="Naveen Totla" userId="3a0dd7d2-776f-45b5-aa20-bccfea9d8cc6" providerId="ADAL" clId="{387EA345-CF4B-416C-893E-58B8DD96717F}" dt="2022-02-25T12:46:02.732" v="9922" actId="20577"/>
          <ac:spMkLst>
            <pc:docMk/>
            <pc:sldMk cId="234701852" sldId="8378"/>
            <ac:spMk id="36" creationId="{5373FCB3-3CFF-4151-824D-75FC5931B0E3}"/>
          </ac:spMkLst>
        </pc:spChg>
        <pc:spChg chg="add mod">
          <ac:chgData name="Naveen Totla" userId="3a0dd7d2-776f-45b5-aa20-bccfea9d8cc6" providerId="ADAL" clId="{387EA345-CF4B-416C-893E-58B8DD96717F}" dt="2022-02-28T06:44:15.370" v="11902" actId="1076"/>
          <ac:spMkLst>
            <pc:docMk/>
            <pc:sldMk cId="234701852" sldId="8378"/>
            <ac:spMk id="37" creationId="{5E7A1DFD-492F-4C93-A638-DF1FD9C271C1}"/>
          </ac:spMkLst>
        </pc:spChg>
        <pc:spChg chg="del">
          <ac:chgData name="Naveen Totla" userId="3a0dd7d2-776f-45b5-aa20-bccfea9d8cc6" providerId="ADAL" clId="{387EA345-CF4B-416C-893E-58B8DD96717F}" dt="2022-02-25T12:47:11.751" v="9926" actId="478"/>
          <ac:spMkLst>
            <pc:docMk/>
            <pc:sldMk cId="234701852" sldId="8378"/>
            <ac:spMk id="40" creationId="{FF554A92-F073-4CF1-A888-02F974CFA46A}"/>
          </ac:spMkLst>
        </pc:spChg>
        <pc:spChg chg="del">
          <ac:chgData name="Naveen Totla" userId="3a0dd7d2-776f-45b5-aa20-bccfea9d8cc6" providerId="ADAL" clId="{387EA345-CF4B-416C-893E-58B8DD96717F}" dt="2022-02-25T12:47:02" v="9924" actId="478"/>
          <ac:spMkLst>
            <pc:docMk/>
            <pc:sldMk cId="234701852" sldId="8378"/>
            <ac:spMk id="41" creationId="{C7503EE9-9B79-4074-9D43-A160C936914B}"/>
          </ac:spMkLst>
        </pc:spChg>
        <pc:spChg chg="add mod">
          <ac:chgData name="Naveen Totla" userId="3a0dd7d2-776f-45b5-aa20-bccfea9d8cc6" providerId="ADAL" clId="{387EA345-CF4B-416C-893E-58B8DD96717F}" dt="2022-02-25T12:48:09.201" v="9939" actId="1076"/>
          <ac:spMkLst>
            <pc:docMk/>
            <pc:sldMk cId="234701852" sldId="8378"/>
            <ac:spMk id="46" creationId="{289B76F0-7FCE-4FCE-9B32-B035879F8869}"/>
          </ac:spMkLst>
        </pc:spChg>
        <pc:spChg chg="del">
          <ac:chgData name="Naveen Totla" userId="3a0dd7d2-776f-45b5-aa20-bccfea9d8cc6" providerId="ADAL" clId="{387EA345-CF4B-416C-893E-58B8DD96717F}" dt="2022-02-25T12:47:05.614" v="9925" actId="478"/>
          <ac:spMkLst>
            <pc:docMk/>
            <pc:sldMk cId="234701852" sldId="8378"/>
            <ac:spMk id="47" creationId="{1BBA0EF1-43BA-41A2-80BA-3F5ADF46DE18}"/>
          </ac:spMkLst>
        </pc:spChg>
        <pc:spChg chg="add mod">
          <ac:chgData name="Naveen Totla" userId="3a0dd7d2-776f-45b5-aa20-bccfea9d8cc6" providerId="ADAL" clId="{387EA345-CF4B-416C-893E-58B8DD96717F}" dt="2022-02-28T05:54:52.966" v="11824" actId="1076"/>
          <ac:spMkLst>
            <pc:docMk/>
            <pc:sldMk cId="234701852" sldId="8378"/>
            <ac:spMk id="49" creationId="{DF5EF3C8-DF3E-4886-864D-B56E9DACE7C5}"/>
          </ac:spMkLst>
        </pc:spChg>
        <pc:spChg chg="add mod">
          <ac:chgData name="Naveen Totla" userId="3a0dd7d2-776f-45b5-aa20-bccfea9d8cc6" providerId="ADAL" clId="{387EA345-CF4B-416C-893E-58B8DD96717F}" dt="2022-02-25T12:51:36.824" v="10458" actId="20577"/>
          <ac:spMkLst>
            <pc:docMk/>
            <pc:sldMk cId="234701852" sldId="8378"/>
            <ac:spMk id="51" creationId="{64A7A71B-A85D-4319-BF96-54BAF9409B74}"/>
          </ac:spMkLst>
        </pc:spChg>
        <pc:spChg chg="del">
          <ac:chgData name="Naveen Totla" userId="3a0dd7d2-776f-45b5-aa20-bccfea9d8cc6" providerId="ADAL" clId="{387EA345-CF4B-416C-893E-58B8DD96717F}" dt="2022-02-25T12:47:11.751" v="9926" actId="478"/>
          <ac:spMkLst>
            <pc:docMk/>
            <pc:sldMk cId="234701852" sldId="8378"/>
            <ac:spMk id="54" creationId="{F3198CFA-60B5-4FB2-B6C2-8455828C5C55}"/>
          </ac:spMkLst>
        </pc:spChg>
        <pc:spChg chg="del">
          <ac:chgData name="Naveen Totla" userId="3a0dd7d2-776f-45b5-aa20-bccfea9d8cc6" providerId="ADAL" clId="{387EA345-CF4B-416C-893E-58B8DD96717F}" dt="2022-02-25T12:47:11.751" v="9926" actId="478"/>
          <ac:spMkLst>
            <pc:docMk/>
            <pc:sldMk cId="234701852" sldId="8378"/>
            <ac:spMk id="55" creationId="{4D2650AE-4269-49FE-B9E6-4D2B82E63B62}"/>
          </ac:spMkLst>
        </pc:spChg>
        <pc:spChg chg="del">
          <ac:chgData name="Naveen Totla" userId="3a0dd7d2-776f-45b5-aa20-bccfea9d8cc6" providerId="ADAL" clId="{387EA345-CF4B-416C-893E-58B8DD96717F}" dt="2022-02-25T12:47:27.980" v="9928" actId="478"/>
          <ac:spMkLst>
            <pc:docMk/>
            <pc:sldMk cId="234701852" sldId="8378"/>
            <ac:spMk id="59" creationId="{B1D461FF-F06E-4D22-9706-61FE9AEB5B6B}"/>
          </ac:spMkLst>
        </pc:spChg>
        <pc:spChg chg="del">
          <ac:chgData name="Naveen Totla" userId="3a0dd7d2-776f-45b5-aa20-bccfea9d8cc6" providerId="ADAL" clId="{387EA345-CF4B-416C-893E-58B8DD96717F}" dt="2022-02-25T12:47:27.980" v="9928" actId="478"/>
          <ac:spMkLst>
            <pc:docMk/>
            <pc:sldMk cId="234701852" sldId="8378"/>
            <ac:spMk id="71" creationId="{2B2CFDDD-A400-45BB-B83D-989ADAFAAF8E}"/>
          </ac:spMkLst>
        </pc:spChg>
        <pc:grpChg chg="add mod">
          <ac:chgData name="Naveen Totla" userId="3a0dd7d2-776f-45b5-aa20-bccfea9d8cc6" providerId="ADAL" clId="{387EA345-CF4B-416C-893E-58B8DD96717F}" dt="2022-02-28T05:55:10.799" v="11828" actId="164"/>
          <ac:grpSpMkLst>
            <pc:docMk/>
            <pc:sldMk cId="234701852" sldId="8378"/>
            <ac:grpSpMk id="11" creationId="{66CC0CCA-991E-4A25-BC08-DABDC022C945}"/>
          </ac:grpSpMkLst>
        </pc:grpChg>
        <pc:cxnChg chg="add mod">
          <ac:chgData name="Naveen Totla" userId="3a0dd7d2-776f-45b5-aa20-bccfea9d8cc6" providerId="ADAL" clId="{387EA345-CF4B-416C-893E-58B8DD96717F}" dt="2022-02-28T05:55:10.799" v="11828" actId="164"/>
          <ac:cxnSpMkLst>
            <pc:docMk/>
            <pc:sldMk cId="234701852" sldId="8378"/>
            <ac:cxnSpMk id="9" creationId="{E67D0933-2483-484A-AE6F-95EDAB419BEB}"/>
          </ac:cxnSpMkLst>
        </pc:cxnChg>
        <pc:cxnChg chg="mod">
          <ac:chgData name="Naveen Totla" userId="3a0dd7d2-776f-45b5-aa20-bccfea9d8cc6" providerId="ADAL" clId="{387EA345-CF4B-416C-893E-58B8DD96717F}" dt="2022-02-25T12:51:03.317" v="10390" actId="1076"/>
          <ac:cxnSpMkLst>
            <pc:docMk/>
            <pc:sldMk cId="234701852" sldId="8378"/>
            <ac:cxnSpMk id="10" creationId="{11FFC721-D598-4C59-843C-C8FE81FC3A70}"/>
          </ac:cxnSpMkLst>
        </pc:cxnChg>
        <pc:cxnChg chg="mod">
          <ac:chgData name="Naveen Totla" userId="3a0dd7d2-776f-45b5-aa20-bccfea9d8cc6" providerId="ADAL" clId="{387EA345-CF4B-416C-893E-58B8DD96717F}" dt="2022-02-25T12:51:03.317" v="10390" actId="1076"/>
          <ac:cxnSpMkLst>
            <pc:docMk/>
            <pc:sldMk cId="234701852" sldId="8378"/>
            <ac:cxnSpMk id="16" creationId="{E7C877A5-CBF4-412E-B7AB-5EC411E61397}"/>
          </ac:cxnSpMkLst>
        </pc:cxnChg>
        <pc:cxnChg chg="mod">
          <ac:chgData name="Naveen Totla" userId="3a0dd7d2-776f-45b5-aa20-bccfea9d8cc6" providerId="ADAL" clId="{387EA345-CF4B-416C-893E-58B8DD96717F}" dt="2022-02-25T12:46:23.544" v="9923" actId="693"/>
          <ac:cxnSpMkLst>
            <pc:docMk/>
            <pc:sldMk cId="234701852" sldId="8378"/>
            <ac:cxnSpMk id="32" creationId="{F10858BF-E261-459D-8FC6-E37D10A86F56}"/>
          </ac:cxnSpMkLst>
        </pc:cxnChg>
        <pc:cxnChg chg="del">
          <ac:chgData name="Naveen Totla" userId="3a0dd7d2-776f-45b5-aa20-bccfea9d8cc6" providerId="ADAL" clId="{387EA345-CF4B-416C-893E-58B8DD96717F}" dt="2022-02-25T12:47:11.751" v="9926" actId="478"/>
          <ac:cxnSpMkLst>
            <pc:docMk/>
            <pc:sldMk cId="234701852" sldId="8378"/>
            <ac:cxnSpMk id="37" creationId="{2C0065AA-F22D-4D1C-B18F-FC1EFC13B43B}"/>
          </ac:cxnSpMkLst>
        </pc:cxnChg>
        <pc:cxnChg chg="del">
          <ac:chgData name="Naveen Totla" userId="3a0dd7d2-776f-45b5-aa20-bccfea9d8cc6" providerId="ADAL" clId="{387EA345-CF4B-416C-893E-58B8DD96717F}" dt="2022-02-25T12:47:11.751" v="9926" actId="478"/>
          <ac:cxnSpMkLst>
            <pc:docMk/>
            <pc:sldMk cId="234701852" sldId="8378"/>
            <ac:cxnSpMk id="44" creationId="{D0FE209A-4FDB-4F79-9037-C875BB19BDBD}"/>
          </ac:cxnSpMkLst>
        </pc:cxnChg>
        <pc:cxnChg chg="add mod">
          <ac:chgData name="Naveen Totla" userId="3a0dd7d2-776f-45b5-aa20-bccfea9d8cc6" providerId="ADAL" clId="{387EA345-CF4B-416C-893E-58B8DD96717F}" dt="2022-02-25T12:47:45.388" v="9931" actId="1076"/>
          <ac:cxnSpMkLst>
            <pc:docMk/>
            <pc:sldMk cId="234701852" sldId="8378"/>
            <ac:cxnSpMk id="45" creationId="{8AB56848-E742-4BB0-B946-EC6EF86E758A}"/>
          </ac:cxnSpMkLst>
        </pc:cxnChg>
        <pc:cxnChg chg="del">
          <ac:chgData name="Naveen Totla" userId="3a0dd7d2-776f-45b5-aa20-bccfea9d8cc6" providerId="ADAL" clId="{387EA345-CF4B-416C-893E-58B8DD96717F}" dt="2022-02-25T12:47:11.751" v="9926" actId="478"/>
          <ac:cxnSpMkLst>
            <pc:docMk/>
            <pc:sldMk cId="234701852" sldId="8378"/>
            <ac:cxnSpMk id="48" creationId="{824BE976-D573-4735-8C3C-7A32D4C67D76}"/>
          </ac:cxnSpMkLst>
        </pc:cxnChg>
        <pc:cxnChg chg="add mod">
          <ac:chgData name="Naveen Totla" userId="3a0dd7d2-776f-45b5-aa20-bccfea9d8cc6" providerId="ADAL" clId="{387EA345-CF4B-416C-893E-58B8DD96717F}" dt="2022-02-28T05:32:49.677" v="11379" actId="693"/>
          <ac:cxnSpMkLst>
            <pc:docMk/>
            <pc:sldMk cId="234701852" sldId="8378"/>
            <ac:cxnSpMk id="50" creationId="{7EB6C234-7247-471E-8823-BCF77E9B156D}"/>
          </ac:cxnSpMkLst>
        </pc:cxnChg>
        <pc:cxnChg chg="del">
          <ac:chgData name="Naveen Totla" userId="3a0dd7d2-776f-45b5-aa20-bccfea9d8cc6" providerId="ADAL" clId="{387EA345-CF4B-416C-893E-58B8DD96717F}" dt="2022-02-25T12:47:11.751" v="9926" actId="478"/>
          <ac:cxnSpMkLst>
            <pc:docMk/>
            <pc:sldMk cId="234701852" sldId="8378"/>
            <ac:cxnSpMk id="52" creationId="{9A884EEA-643E-4666-AA01-446E1538C4B2}"/>
          </ac:cxnSpMkLst>
        </pc:cxnChg>
        <pc:cxnChg chg="del">
          <ac:chgData name="Naveen Totla" userId="3a0dd7d2-776f-45b5-aa20-bccfea9d8cc6" providerId="ADAL" clId="{387EA345-CF4B-416C-893E-58B8DD96717F}" dt="2022-02-25T12:47:27.980" v="9928" actId="478"/>
          <ac:cxnSpMkLst>
            <pc:docMk/>
            <pc:sldMk cId="234701852" sldId="8378"/>
            <ac:cxnSpMk id="56" creationId="{86A6F2B5-DCC7-4061-9D21-332B20EF8889}"/>
          </ac:cxnSpMkLst>
        </pc:cxnChg>
        <pc:cxnChg chg="del">
          <ac:chgData name="Naveen Totla" userId="3a0dd7d2-776f-45b5-aa20-bccfea9d8cc6" providerId="ADAL" clId="{387EA345-CF4B-416C-893E-58B8DD96717F}" dt="2022-02-25T12:47:27.980" v="9928" actId="478"/>
          <ac:cxnSpMkLst>
            <pc:docMk/>
            <pc:sldMk cId="234701852" sldId="8378"/>
            <ac:cxnSpMk id="58" creationId="{97F82854-7C0B-4C1D-AD4D-F1190E9E5859}"/>
          </ac:cxnSpMkLst>
        </pc:cxnChg>
        <pc:cxnChg chg="del mod">
          <ac:chgData name="Naveen Totla" userId="3a0dd7d2-776f-45b5-aa20-bccfea9d8cc6" providerId="ADAL" clId="{387EA345-CF4B-416C-893E-58B8DD96717F}" dt="2022-02-25T12:47:33.525" v="9929" actId="478"/>
          <ac:cxnSpMkLst>
            <pc:docMk/>
            <pc:sldMk cId="234701852" sldId="8378"/>
            <ac:cxnSpMk id="68" creationId="{54491BF2-338E-4CB6-AEDD-3AB2BA80E575}"/>
          </ac:cxnSpMkLst>
        </pc:cxnChg>
      </pc:sldChg>
      <pc:sldChg chg="addSp delSp modSp add ord">
        <pc:chgData name="Naveen Totla" userId="3a0dd7d2-776f-45b5-aa20-bccfea9d8cc6" providerId="ADAL" clId="{387EA345-CF4B-416C-893E-58B8DD96717F}" dt="2022-02-28T06:53:34.347" v="11974" actId="313"/>
        <pc:sldMkLst>
          <pc:docMk/>
          <pc:sldMk cId="2320857530" sldId="8379"/>
        </pc:sldMkLst>
        <pc:spChg chg="mod">
          <ac:chgData name="Naveen Totla" userId="3a0dd7d2-776f-45b5-aa20-bccfea9d8cc6" providerId="ADAL" clId="{387EA345-CF4B-416C-893E-58B8DD96717F}" dt="2022-02-28T06:01:04.261" v="11841" actId="6549"/>
          <ac:spMkLst>
            <pc:docMk/>
            <pc:sldMk cId="2320857530" sldId="8379"/>
            <ac:spMk id="2" creationId="{0E8EBC79-78A7-4A29-AD71-835D66D02D6E}"/>
          </ac:spMkLst>
        </pc:spChg>
        <pc:spChg chg="mod">
          <ac:chgData name="Naveen Totla" userId="3a0dd7d2-776f-45b5-aa20-bccfea9d8cc6" providerId="ADAL" clId="{387EA345-CF4B-416C-893E-58B8DD96717F}" dt="2022-02-28T06:44:43.201" v="11920" actId="108"/>
          <ac:spMkLst>
            <pc:docMk/>
            <pc:sldMk cId="2320857530" sldId="8379"/>
            <ac:spMk id="5" creationId="{22214D8A-98DF-4331-A660-922ED66B65B2}"/>
          </ac:spMkLst>
        </pc:spChg>
        <pc:spChg chg="mod">
          <ac:chgData name="Naveen Totla" userId="3a0dd7d2-776f-45b5-aa20-bccfea9d8cc6" providerId="ADAL" clId="{387EA345-CF4B-416C-893E-58B8DD96717F}" dt="2022-02-28T06:51:45.510" v="11970" actId="20577"/>
          <ac:spMkLst>
            <pc:docMk/>
            <pc:sldMk cId="2320857530" sldId="8379"/>
            <ac:spMk id="8" creationId="{80C31877-3DF6-4D81-8516-4F8FCD840160}"/>
          </ac:spMkLst>
        </pc:spChg>
        <pc:spChg chg="mod">
          <ac:chgData name="Naveen Totla" userId="3a0dd7d2-776f-45b5-aa20-bccfea9d8cc6" providerId="ADAL" clId="{387EA345-CF4B-416C-893E-58B8DD96717F}" dt="2022-02-25T12:53:09.165" v="10518" actId="1076"/>
          <ac:spMkLst>
            <pc:docMk/>
            <pc:sldMk cId="2320857530" sldId="8379"/>
            <ac:spMk id="17" creationId="{5BE57EE7-0EAF-406C-A98F-5A0A9F30DBE4}"/>
          </ac:spMkLst>
        </pc:spChg>
        <pc:spChg chg="add">
          <ac:chgData name="Naveen Totla" userId="3a0dd7d2-776f-45b5-aa20-bccfea9d8cc6" providerId="ADAL" clId="{387EA345-CF4B-416C-893E-58B8DD96717F}" dt="2022-02-25T12:58:34.289" v="10595"/>
          <ac:spMkLst>
            <pc:docMk/>
            <pc:sldMk cId="2320857530" sldId="8379"/>
            <ac:spMk id="21" creationId="{33A3A5DF-93FA-460C-BEB4-CE595FB515C6}"/>
          </ac:spMkLst>
        </pc:spChg>
        <pc:spChg chg="add mod">
          <ac:chgData name="Naveen Totla" userId="3a0dd7d2-776f-45b5-aa20-bccfea9d8cc6" providerId="ADAL" clId="{387EA345-CF4B-416C-893E-58B8DD96717F}" dt="2022-02-25T12:58:42.178" v="10599" actId="20577"/>
          <ac:spMkLst>
            <pc:docMk/>
            <pc:sldMk cId="2320857530" sldId="8379"/>
            <ac:spMk id="22" creationId="{819FBA8E-C26E-4AB9-A21F-BF34FD58647D}"/>
          </ac:spMkLst>
        </pc:spChg>
        <pc:spChg chg="add mod">
          <ac:chgData name="Naveen Totla" userId="3a0dd7d2-776f-45b5-aa20-bccfea9d8cc6" providerId="ADAL" clId="{387EA345-CF4B-416C-893E-58B8DD96717F}" dt="2022-02-25T12:58:49.397" v="10603" actId="20577"/>
          <ac:spMkLst>
            <pc:docMk/>
            <pc:sldMk cId="2320857530" sldId="8379"/>
            <ac:spMk id="23" creationId="{A57FB9B2-16F9-4ED7-94D4-F491B409B935}"/>
          </ac:spMkLst>
        </pc:spChg>
        <pc:spChg chg="add mod">
          <ac:chgData name="Naveen Totla" userId="3a0dd7d2-776f-45b5-aa20-bccfea9d8cc6" providerId="ADAL" clId="{387EA345-CF4B-416C-893E-58B8DD96717F}" dt="2022-02-28T06:44:00.489" v="11895" actId="14100"/>
          <ac:spMkLst>
            <pc:docMk/>
            <pc:sldMk cId="2320857530" sldId="8379"/>
            <ac:spMk id="24" creationId="{B26436C4-D85D-40E7-9015-F5691DD67C7F}"/>
          </ac:spMkLst>
        </pc:spChg>
        <pc:spChg chg="add mod ord">
          <ac:chgData name="Naveen Totla" userId="3a0dd7d2-776f-45b5-aa20-bccfea9d8cc6" providerId="ADAL" clId="{387EA345-CF4B-416C-893E-58B8DD96717F}" dt="2022-02-28T06:43:51.542" v="11891" actId="20577"/>
          <ac:spMkLst>
            <pc:docMk/>
            <pc:sldMk cId="2320857530" sldId="8379"/>
            <ac:spMk id="25" creationId="{0A65153A-EF55-4BC7-8E51-5F6FD88353DB}"/>
          </ac:spMkLst>
        </pc:spChg>
        <pc:spChg chg="mod">
          <ac:chgData name="Naveen Totla" userId="3a0dd7d2-776f-45b5-aa20-bccfea9d8cc6" providerId="ADAL" clId="{387EA345-CF4B-416C-893E-58B8DD96717F}" dt="2022-02-28T06:53:34.347" v="11974" actId="313"/>
          <ac:spMkLst>
            <pc:docMk/>
            <pc:sldMk cId="2320857530" sldId="8379"/>
            <ac:spMk id="41" creationId="{C7503EE9-9B79-4074-9D43-A160C936914B}"/>
          </ac:spMkLst>
        </pc:spChg>
        <pc:spChg chg="del">
          <ac:chgData name="Naveen Totla" userId="3a0dd7d2-776f-45b5-aa20-bccfea9d8cc6" providerId="ADAL" clId="{387EA345-CF4B-416C-893E-58B8DD96717F}" dt="2022-02-25T12:52:32.400" v="10464" actId="478"/>
          <ac:spMkLst>
            <pc:docMk/>
            <pc:sldMk cId="2320857530" sldId="8379"/>
            <ac:spMk id="50" creationId="{88654C42-970A-420B-8719-1ABE6809A3A6}"/>
          </ac:spMkLst>
        </pc:spChg>
        <pc:cxnChg chg="mod">
          <ac:chgData name="Naveen Totla" userId="3a0dd7d2-776f-45b5-aa20-bccfea9d8cc6" providerId="ADAL" clId="{387EA345-CF4B-416C-893E-58B8DD96717F}" dt="2022-02-28T05:37:55.215" v="11643" actId="693"/>
          <ac:cxnSpMkLst>
            <pc:docMk/>
            <pc:sldMk cId="2320857530" sldId="8379"/>
            <ac:cxnSpMk id="16" creationId="{E7C877A5-CBF4-412E-B7AB-5EC411E61397}"/>
          </ac:cxnSpMkLst>
        </pc:cxnChg>
        <pc:cxnChg chg="del mod">
          <ac:chgData name="Naveen Totla" userId="3a0dd7d2-776f-45b5-aa20-bccfea9d8cc6" providerId="ADAL" clId="{387EA345-CF4B-416C-893E-58B8DD96717F}" dt="2022-02-25T12:52:34.244" v="10465" actId="478"/>
          <ac:cxnSpMkLst>
            <pc:docMk/>
            <pc:sldMk cId="2320857530" sldId="8379"/>
            <ac:cxnSpMk id="20" creationId="{5CAD42CB-F556-4E21-B300-A01A2132BD97}"/>
          </ac:cxnSpMkLst>
        </pc:cxnChg>
      </pc:sldChg>
      <pc:sldChg chg="add del">
        <pc:chgData name="Naveen Totla" userId="3a0dd7d2-776f-45b5-aa20-bccfea9d8cc6" providerId="ADAL" clId="{387EA345-CF4B-416C-893E-58B8DD96717F}" dt="2022-02-28T05:22:18.511" v="10901" actId="2696"/>
        <pc:sldMkLst>
          <pc:docMk/>
          <pc:sldMk cId="478480078" sldId="8380"/>
        </pc:sldMkLst>
      </pc:sldChg>
      <pc:sldChg chg="add">
        <pc:chgData name="Naveen Totla" userId="3a0dd7d2-776f-45b5-aa20-bccfea9d8cc6" providerId="ADAL" clId="{387EA345-CF4B-416C-893E-58B8DD96717F}" dt="2022-02-28T05:42:34.162" v="11732"/>
        <pc:sldMkLst>
          <pc:docMk/>
          <pc:sldMk cId="1083145803" sldId="8380"/>
        </pc:sldMkLst>
      </pc:sldChg>
      <pc:sldChg chg="modSp add del ord">
        <pc:chgData name="Naveen Totla" userId="3a0dd7d2-776f-45b5-aa20-bccfea9d8cc6" providerId="ADAL" clId="{387EA345-CF4B-416C-893E-58B8DD96717F}" dt="2022-02-28T05:56:30.442" v="11840" actId="2696"/>
        <pc:sldMkLst>
          <pc:docMk/>
          <pc:sldMk cId="527659013" sldId="8381"/>
        </pc:sldMkLst>
        <pc:spChg chg="mod">
          <ac:chgData name="Naveen Totla" userId="3a0dd7d2-776f-45b5-aa20-bccfea9d8cc6" providerId="ADAL" clId="{387EA345-CF4B-416C-893E-58B8DD96717F}" dt="2022-02-28T05:56:08.129" v="11839" actId="20577"/>
          <ac:spMkLst>
            <pc:docMk/>
            <pc:sldMk cId="527659013" sldId="8381"/>
            <ac:spMk id="2" creationId="{50B2B4EC-0608-4C25-88A7-3B67DD852058}"/>
          </ac:spMkLst>
        </pc:spChg>
      </pc:sldChg>
      <pc:sldChg chg="add del">
        <pc:chgData name="Naveen Totla" userId="3a0dd7d2-776f-45b5-aa20-bccfea9d8cc6" providerId="ADAL" clId="{387EA345-CF4B-416C-893E-58B8DD96717F}" dt="2022-02-28T05:22:17.843" v="10900" actId="2696"/>
        <pc:sldMkLst>
          <pc:docMk/>
          <pc:sldMk cId="2326478658" sldId="83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41565" y="-1"/>
            <a:ext cx="12193200" cy="68760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3" name="Rectangle 12"/>
          <p:cNvSpPr>
            <a:spLocks noChangeArrowheads="1"/>
          </p:cNvSpPr>
          <p:nvPr userDrawn="1"/>
        </p:nvSpPr>
        <p:spPr bwMode="auto">
          <a:xfrm>
            <a:off x="8941560" y="3305268"/>
            <a:ext cx="6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Rectangle 13"/>
          <p:cNvSpPr>
            <a:spLocks noChangeArrowheads="1"/>
          </p:cNvSpPr>
          <p:nvPr userDrawn="1"/>
        </p:nvSpPr>
        <p:spPr bwMode="auto">
          <a:xfrm>
            <a:off x="9463566" y="5908063"/>
            <a:ext cx="1717881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5" name="Rectangle 14"/>
          <p:cNvSpPr>
            <a:spLocks noChangeArrowheads="1"/>
          </p:cNvSpPr>
          <p:nvPr userDrawn="1"/>
        </p:nvSpPr>
        <p:spPr bwMode="auto">
          <a:xfrm>
            <a:off x="7718872" y="4946336"/>
            <a:ext cx="1748270" cy="96530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6" name="Rectangle 15"/>
          <p:cNvSpPr>
            <a:spLocks noChangeArrowheads="1"/>
          </p:cNvSpPr>
          <p:nvPr userDrawn="1"/>
        </p:nvSpPr>
        <p:spPr bwMode="auto">
          <a:xfrm>
            <a:off x="5983114" y="4009635"/>
            <a:ext cx="1748270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7" name="Rectangle 16"/>
          <p:cNvSpPr>
            <a:spLocks noChangeArrowheads="1"/>
          </p:cNvSpPr>
          <p:nvPr userDrawn="1"/>
        </p:nvSpPr>
        <p:spPr bwMode="auto">
          <a:xfrm>
            <a:off x="11190412" y="4949911"/>
            <a:ext cx="1004630" cy="967091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8" name="Rectangle 17"/>
          <p:cNvSpPr>
            <a:spLocks noChangeArrowheads="1"/>
          </p:cNvSpPr>
          <p:nvPr userDrawn="1"/>
        </p:nvSpPr>
        <p:spPr bwMode="auto">
          <a:xfrm>
            <a:off x="7790348" y="4290"/>
            <a:ext cx="1717881" cy="965302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19" name="Rectangle 18"/>
          <p:cNvSpPr>
            <a:spLocks noChangeArrowheads="1"/>
          </p:cNvSpPr>
          <p:nvPr userDrawn="1"/>
        </p:nvSpPr>
        <p:spPr bwMode="auto">
          <a:xfrm>
            <a:off x="6076043" y="947565"/>
            <a:ext cx="1717881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1" name="Oval 20"/>
          <p:cNvSpPr>
            <a:spLocks noChangeArrowheads="1"/>
          </p:cNvSpPr>
          <p:nvPr userDrawn="1"/>
        </p:nvSpPr>
        <p:spPr bwMode="auto">
          <a:xfrm>
            <a:off x="7023301" y="6359260"/>
            <a:ext cx="513041" cy="498740"/>
          </a:xfrm>
          <a:prstGeom prst="ellipse">
            <a:avLst/>
          </a:pr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4" name="Oval 23"/>
          <p:cNvSpPr>
            <a:spLocks noChangeArrowheads="1"/>
          </p:cNvSpPr>
          <p:nvPr userDrawn="1"/>
        </p:nvSpPr>
        <p:spPr bwMode="auto">
          <a:xfrm>
            <a:off x="7159158" y="6492436"/>
            <a:ext cx="241326" cy="232388"/>
          </a:xfrm>
          <a:prstGeom prst="ellipse">
            <a:avLst/>
          </a:prstGeom>
          <a:solidFill>
            <a:srgbClr val="1DAB9E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5" name="Rectangle 24"/>
          <p:cNvSpPr>
            <a:spLocks noChangeArrowheads="1"/>
          </p:cNvSpPr>
          <p:nvPr userDrawn="1"/>
        </p:nvSpPr>
        <p:spPr bwMode="auto">
          <a:xfrm>
            <a:off x="11190412" y="1935968"/>
            <a:ext cx="1004630" cy="961727"/>
          </a:xfrm>
          <a:prstGeom prst="rect">
            <a:avLst/>
          </a:prstGeom>
          <a:solidFill>
            <a:srgbClr val="F2F2F2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6" name="Freeform 25"/>
          <p:cNvSpPr>
            <a:spLocks/>
          </p:cNvSpPr>
          <p:nvPr userDrawn="1"/>
        </p:nvSpPr>
        <p:spPr bwMode="auto">
          <a:xfrm>
            <a:off x="11199350" y="4958848"/>
            <a:ext cx="237751" cy="266353"/>
          </a:xfrm>
          <a:custGeom>
            <a:avLst/>
            <a:gdLst>
              <a:gd name="T0" fmla="*/ 133 w 133"/>
              <a:gd name="T1" fmla="*/ 0 h 149"/>
              <a:gd name="T2" fmla="*/ 0 w 133"/>
              <a:gd name="T3" fmla="*/ 0 h 149"/>
              <a:gd name="T4" fmla="*/ 0 w 133"/>
              <a:gd name="T5" fmla="*/ 149 h 149"/>
              <a:gd name="T6" fmla="*/ 133 w 133"/>
              <a:gd name="T7" fmla="*/ 0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9">
                <a:moveTo>
                  <a:pt x="133" y="0"/>
                </a:moveTo>
                <a:lnTo>
                  <a:pt x="0" y="0"/>
                </a:lnTo>
                <a:lnTo>
                  <a:pt x="0" y="149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7" name="Freeform 26"/>
          <p:cNvSpPr>
            <a:spLocks/>
          </p:cNvSpPr>
          <p:nvPr userDrawn="1"/>
        </p:nvSpPr>
        <p:spPr bwMode="auto">
          <a:xfrm>
            <a:off x="11199350" y="1948481"/>
            <a:ext cx="237751" cy="262777"/>
          </a:xfrm>
          <a:custGeom>
            <a:avLst/>
            <a:gdLst>
              <a:gd name="T0" fmla="*/ 133 w 133"/>
              <a:gd name="T1" fmla="*/ 0 h 147"/>
              <a:gd name="T2" fmla="*/ 0 w 133"/>
              <a:gd name="T3" fmla="*/ 0 h 147"/>
              <a:gd name="T4" fmla="*/ 0 w 133"/>
              <a:gd name="T5" fmla="*/ 147 h 147"/>
              <a:gd name="T6" fmla="*/ 133 w 133"/>
              <a:gd name="T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133" y="0"/>
                </a:moveTo>
                <a:lnTo>
                  <a:pt x="0" y="0"/>
                </a:lnTo>
                <a:lnTo>
                  <a:pt x="0" y="147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8" name="Freeform 27"/>
          <p:cNvSpPr>
            <a:spLocks/>
          </p:cNvSpPr>
          <p:nvPr userDrawn="1"/>
        </p:nvSpPr>
        <p:spPr bwMode="auto">
          <a:xfrm>
            <a:off x="7802862" y="7839"/>
            <a:ext cx="237751" cy="262777"/>
          </a:xfrm>
          <a:custGeom>
            <a:avLst/>
            <a:gdLst>
              <a:gd name="T0" fmla="*/ 133 w 133"/>
              <a:gd name="T1" fmla="*/ 0 h 147"/>
              <a:gd name="T2" fmla="*/ 0 w 133"/>
              <a:gd name="T3" fmla="*/ 0 h 147"/>
              <a:gd name="T4" fmla="*/ 0 w 133"/>
              <a:gd name="T5" fmla="*/ 147 h 147"/>
              <a:gd name="T6" fmla="*/ 133 w 133"/>
              <a:gd name="T7" fmla="*/ 0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133" y="0"/>
                </a:moveTo>
                <a:lnTo>
                  <a:pt x="0" y="0"/>
                </a:lnTo>
                <a:lnTo>
                  <a:pt x="0" y="147"/>
                </a:lnTo>
                <a:lnTo>
                  <a:pt x="133" y="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29" name="Freeform 28"/>
          <p:cNvSpPr>
            <a:spLocks/>
          </p:cNvSpPr>
          <p:nvPr userDrawn="1"/>
        </p:nvSpPr>
        <p:spPr bwMode="auto">
          <a:xfrm>
            <a:off x="7718872" y="5645286"/>
            <a:ext cx="237751" cy="266353"/>
          </a:xfrm>
          <a:custGeom>
            <a:avLst/>
            <a:gdLst>
              <a:gd name="T0" fmla="*/ 133 w 133"/>
              <a:gd name="T1" fmla="*/ 149 h 149"/>
              <a:gd name="T2" fmla="*/ 0 w 133"/>
              <a:gd name="T3" fmla="*/ 149 h 149"/>
              <a:gd name="T4" fmla="*/ 0 w 133"/>
              <a:gd name="T5" fmla="*/ 0 h 149"/>
              <a:gd name="T6" fmla="*/ 133 w 133"/>
              <a:gd name="T7" fmla="*/ 149 h 14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9">
                <a:moveTo>
                  <a:pt x="133" y="149"/>
                </a:moveTo>
                <a:lnTo>
                  <a:pt x="0" y="149"/>
                </a:lnTo>
                <a:lnTo>
                  <a:pt x="0" y="0"/>
                </a:lnTo>
                <a:lnTo>
                  <a:pt x="133" y="149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0" name="Freeform 29"/>
          <p:cNvSpPr>
            <a:spLocks/>
          </p:cNvSpPr>
          <p:nvPr userDrawn="1"/>
        </p:nvSpPr>
        <p:spPr bwMode="auto">
          <a:xfrm>
            <a:off x="10945484" y="6607013"/>
            <a:ext cx="235963" cy="262777"/>
          </a:xfrm>
          <a:custGeom>
            <a:avLst/>
            <a:gdLst>
              <a:gd name="T0" fmla="*/ 0 w 132"/>
              <a:gd name="T1" fmla="*/ 147 h 147"/>
              <a:gd name="T2" fmla="*/ 132 w 132"/>
              <a:gd name="T3" fmla="*/ 147 h 147"/>
              <a:gd name="T4" fmla="*/ 132 w 132"/>
              <a:gd name="T5" fmla="*/ 0 h 147"/>
              <a:gd name="T6" fmla="*/ 0 w 132"/>
              <a:gd name="T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" h="147">
                <a:moveTo>
                  <a:pt x="0" y="147"/>
                </a:moveTo>
                <a:lnTo>
                  <a:pt x="132" y="147"/>
                </a:lnTo>
                <a:lnTo>
                  <a:pt x="132" y="0"/>
                </a:lnTo>
                <a:lnTo>
                  <a:pt x="0" y="147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1" name="Freeform 30"/>
          <p:cNvSpPr>
            <a:spLocks/>
          </p:cNvSpPr>
          <p:nvPr userDrawn="1"/>
        </p:nvSpPr>
        <p:spPr bwMode="auto">
          <a:xfrm>
            <a:off x="7557960" y="1634002"/>
            <a:ext cx="235963" cy="268140"/>
          </a:xfrm>
          <a:custGeom>
            <a:avLst/>
            <a:gdLst>
              <a:gd name="T0" fmla="*/ 0 w 132"/>
              <a:gd name="T1" fmla="*/ 150 h 150"/>
              <a:gd name="T2" fmla="*/ 132 w 132"/>
              <a:gd name="T3" fmla="*/ 150 h 150"/>
              <a:gd name="T4" fmla="*/ 132 w 132"/>
              <a:gd name="T5" fmla="*/ 0 h 150"/>
              <a:gd name="T6" fmla="*/ 0 w 132"/>
              <a:gd name="T7" fmla="*/ 150 h 15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2" h="150">
                <a:moveTo>
                  <a:pt x="0" y="150"/>
                </a:moveTo>
                <a:lnTo>
                  <a:pt x="132" y="150"/>
                </a:lnTo>
                <a:lnTo>
                  <a:pt x="132" y="0"/>
                </a:lnTo>
                <a:lnTo>
                  <a:pt x="0" y="150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32" name="Freeform 31"/>
          <p:cNvSpPr>
            <a:spLocks/>
          </p:cNvSpPr>
          <p:nvPr userDrawn="1"/>
        </p:nvSpPr>
        <p:spPr bwMode="auto">
          <a:xfrm>
            <a:off x="7493634" y="4708585"/>
            <a:ext cx="237751" cy="262777"/>
          </a:xfrm>
          <a:custGeom>
            <a:avLst/>
            <a:gdLst>
              <a:gd name="T0" fmla="*/ 0 w 133"/>
              <a:gd name="T1" fmla="*/ 147 h 147"/>
              <a:gd name="T2" fmla="*/ 133 w 133"/>
              <a:gd name="T3" fmla="*/ 147 h 147"/>
              <a:gd name="T4" fmla="*/ 133 w 133"/>
              <a:gd name="T5" fmla="*/ 0 h 147"/>
              <a:gd name="T6" fmla="*/ 0 w 133"/>
              <a:gd name="T7" fmla="*/ 147 h 14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33" h="147">
                <a:moveTo>
                  <a:pt x="0" y="147"/>
                </a:moveTo>
                <a:lnTo>
                  <a:pt x="133" y="147"/>
                </a:lnTo>
                <a:lnTo>
                  <a:pt x="133" y="0"/>
                </a:lnTo>
                <a:lnTo>
                  <a:pt x="0" y="147"/>
                </a:lnTo>
                <a:close/>
              </a:path>
            </a:pathLst>
          </a:custGeom>
          <a:solidFill>
            <a:srgbClr val="E7E6E7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002672" y="366343"/>
            <a:ext cx="1866251" cy="530864"/>
            <a:chOff x="10051659" y="219383"/>
            <a:chExt cx="1866251" cy="530864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098737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781780" y="2336379"/>
            <a:ext cx="3896036" cy="521681"/>
          </a:xfrm>
        </p:spPr>
        <p:txBody>
          <a:bodyPr wrap="square">
            <a:spAutoFit/>
          </a:bodyPr>
          <a:lstStyle>
            <a:lvl1pPr>
              <a:defRPr sz="3100" b="1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/>
              <a:t>Presentation</a:t>
            </a:r>
            <a:endParaRPr lang="en-IN" dirty="0"/>
          </a:p>
        </p:txBody>
      </p:sp>
      <p:sp>
        <p:nvSpPr>
          <p:cNvPr id="46" name="Text Placeholder 45"/>
          <p:cNvSpPr>
            <a:spLocks noGrp="1"/>
          </p:cNvSpPr>
          <p:nvPr>
            <p:ph type="body" sz="quarter" idx="13" hasCustomPrompt="1"/>
          </p:nvPr>
        </p:nvSpPr>
        <p:spPr>
          <a:xfrm>
            <a:off x="6781781" y="2775541"/>
            <a:ext cx="3896036" cy="887422"/>
          </a:xfrm>
        </p:spPr>
        <p:txBody>
          <a:bodyPr wrap="square">
            <a:spAutoFit/>
          </a:bodyPr>
          <a:lstStyle>
            <a:lvl1pPr>
              <a:lnSpc>
                <a:spcPts val="3100"/>
              </a:lnSpc>
              <a:spcBef>
                <a:spcPts val="0"/>
              </a:spcBef>
              <a:defRPr sz="310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cs typeface="Segoe UI" panose="020B0502040204020203" pitchFamily="34" charset="0"/>
              </a:defRPr>
            </a:lvl1pPr>
          </a:lstStyle>
          <a:p>
            <a:pPr lvl="0"/>
            <a:r>
              <a:rPr lang="en-US" dirty="0"/>
              <a:t>Title</a:t>
            </a:r>
            <a:br>
              <a:rPr lang="en-US" dirty="0"/>
            </a:br>
            <a:r>
              <a:rPr lang="en-US" dirty="0"/>
              <a:t>goes here</a:t>
            </a:r>
            <a:endParaRPr lang="en-IN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02EAA-AA6F-4C04-A317-7C9A9F5218E0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8E31D8-1111-443E-A012-1E84CA48338C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1BFF9F-6117-4662-979F-B60FB31017F9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0A67A6-B192-4D7D-A00E-BA48AE2929DD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12C2D5-8D60-42E7-8092-A9A1E5FF18B2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CC55DA-3F4D-4E4B-B2BA-8C54646307AE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FC9F80-3CBE-487A-8564-B9BFADAE458B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sp>
        <p:nvSpPr>
          <p:cNvPr id="40" name="Freeform 39"/>
          <p:cNvSpPr>
            <a:spLocks/>
          </p:cNvSpPr>
          <p:nvPr userDrawn="1"/>
        </p:nvSpPr>
        <p:spPr bwMode="auto">
          <a:xfrm>
            <a:off x="-41565" y="3575"/>
            <a:ext cx="6270890" cy="6876000"/>
          </a:xfrm>
          <a:custGeom>
            <a:avLst/>
            <a:gdLst>
              <a:gd name="T0" fmla="*/ 2319 w 3508"/>
              <a:gd name="T1" fmla="*/ 0 h 3836"/>
              <a:gd name="T2" fmla="*/ 2319 w 3508"/>
              <a:gd name="T3" fmla="*/ 832 h 3836"/>
              <a:gd name="T4" fmla="*/ 1163 w 3508"/>
              <a:gd name="T5" fmla="*/ 3 h 3836"/>
              <a:gd name="T6" fmla="*/ 0 w 3508"/>
              <a:gd name="T7" fmla="*/ 3 h 3836"/>
              <a:gd name="T8" fmla="*/ 0 w 3508"/>
              <a:gd name="T9" fmla="*/ 3836 h 3836"/>
              <a:gd name="T10" fmla="*/ 1189 w 3508"/>
              <a:gd name="T11" fmla="*/ 3836 h 3836"/>
              <a:gd name="T12" fmla="*/ 1189 w 3508"/>
              <a:gd name="T13" fmla="*/ 3167 h 3836"/>
              <a:gd name="T14" fmla="*/ 2326 w 3508"/>
              <a:gd name="T15" fmla="*/ 3833 h 3836"/>
              <a:gd name="T16" fmla="*/ 2331 w 3508"/>
              <a:gd name="T17" fmla="*/ 3836 h 3836"/>
              <a:gd name="T18" fmla="*/ 3508 w 3508"/>
              <a:gd name="T19" fmla="*/ 3836 h 3836"/>
              <a:gd name="T20" fmla="*/ 3508 w 3508"/>
              <a:gd name="T21" fmla="*/ 0 h 3836"/>
              <a:gd name="T22" fmla="*/ 2319 w 3508"/>
              <a:gd name="T23" fmla="*/ 0 h 38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</a:cxnLst>
            <a:rect l="0" t="0" r="r" b="b"/>
            <a:pathLst>
              <a:path w="3508" h="3836">
                <a:moveTo>
                  <a:pt x="2319" y="0"/>
                </a:moveTo>
                <a:lnTo>
                  <a:pt x="2319" y="832"/>
                </a:lnTo>
                <a:lnTo>
                  <a:pt x="1163" y="3"/>
                </a:lnTo>
                <a:lnTo>
                  <a:pt x="0" y="3"/>
                </a:lnTo>
                <a:lnTo>
                  <a:pt x="0" y="3836"/>
                </a:lnTo>
                <a:lnTo>
                  <a:pt x="1189" y="3836"/>
                </a:lnTo>
                <a:lnTo>
                  <a:pt x="1189" y="3167"/>
                </a:lnTo>
                <a:lnTo>
                  <a:pt x="2326" y="3833"/>
                </a:lnTo>
                <a:lnTo>
                  <a:pt x="2331" y="3836"/>
                </a:lnTo>
                <a:lnTo>
                  <a:pt x="3508" y="3836"/>
                </a:lnTo>
                <a:lnTo>
                  <a:pt x="3508" y="0"/>
                </a:lnTo>
                <a:lnTo>
                  <a:pt x="2319" y="0"/>
                </a:lnTo>
                <a:close/>
              </a:path>
            </a:pathLst>
          </a:custGeom>
          <a:solidFill>
            <a:srgbClr val="01010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41" name="Freeform 40"/>
          <p:cNvSpPr>
            <a:spLocks/>
          </p:cNvSpPr>
          <p:nvPr userDrawn="1"/>
        </p:nvSpPr>
        <p:spPr bwMode="auto">
          <a:xfrm>
            <a:off x="4365361" y="4454234"/>
            <a:ext cx="2651007" cy="2427557"/>
          </a:xfrm>
          <a:custGeom>
            <a:avLst/>
            <a:gdLst>
              <a:gd name="T0" fmla="*/ 443 w 1483"/>
              <a:gd name="T1" fmla="*/ 0 h 1358"/>
              <a:gd name="T2" fmla="*/ 0 w 1483"/>
              <a:gd name="T3" fmla="*/ 0 h 1358"/>
              <a:gd name="T4" fmla="*/ 0 w 1483"/>
              <a:gd name="T5" fmla="*/ 1358 h 1358"/>
              <a:gd name="T6" fmla="*/ 417 w 1483"/>
              <a:gd name="T7" fmla="*/ 1358 h 1358"/>
              <a:gd name="T8" fmla="*/ 443 w 1483"/>
              <a:gd name="T9" fmla="*/ 1358 h 1358"/>
              <a:gd name="T10" fmla="*/ 1042 w 1483"/>
              <a:gd name="T11" fmla="*/ 1358 h 1358"/>
              <a:gd name="T12" fmla="*/ 1194 w 1483"/>
              <a:gd name="T13" fmla="*/ 1358 h 1358"/>
              <a:gd name="T14" fmla="*/ 1483 w 1483"/>
              <a:gd name="T15" fmla="*/ 1358 h 1358"/>
              <a:gd name="T16" fmla="*/ 1483 w 1483"/>
              <a:gd name="T17" fmla="*/ 0 h 1358"/>
              <a:gd name="T18" fmla="*/ 1042 w 1483"/>
              <a:gd name="T19" fmla="*/ 0 h 1358"/>
              <a:gd name="T20" fmla="*/ 1042 w 1483"/>
              <a:gd name="T21" fmla="*/ 915 h 1358"/>
              <a:gd name="T22" fmla="*/ 966 w 1483"/>
              <a:gd name="T23" fmla="*/ 915 h 1358"/>
              <a:gd name="T24" fmla="*/ 966 w 1483"/>
              <a:gd name="T25" fmla="*/ 0 h 1358"/>
              <a:gd name="T26" fmla="*/ 526 w 1483"/>
              <a:gd name="T27" fmla="*/ 0 h 1358"/>
              <a:gd name="T28" fmla="*/ 526 w 1483"/>
              <a:gd name="T29" fmla="*/ 915 h 1358"/>
              <a:gd name="T30" fmla="*/ 443 w 1483"/>
              <a:gd name="T31" fmla="*/ 915 h 1358"/>
              <a:gd name="T32" fmla="*/ 443 w 1483"/>
              <a:gd name="T33" fmla="*/ 0 h 135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483" h="1358">
                <a:moveTo>
                  <a:pt x="443" y="0"/>
                </a:moveTo>
                <a:lnTo>
                  <a:pt x="0" y="0"/>
                </a:lnTo>
                <a:lnTo>
                  <a:pt x="0" y="1358"/>
                </a:lnTo>
                <a:lnTo>
                  <a:pt x="417" y="1358"/>
                </a:lnTo>
                <a:lnTo>
                  <a:pt x="443" y="1358"/>
                </a:lnTo>
                <a:lnTo>
                  <a:pt x="1042" y="1358"/>
                </a:lnTo>
                <a:lnTo>
                  <a:pt x="1194" y="1358"/>
                </a:lnTo>
                <a:lnTo>
                  <a:pt x="1483" y="1358"/>
                </a:lnTo>
                <a:lnTo>
                  <a:pt x="1483" y="0"/>
                </a:lnTo>
                <a:lnTo>
                  <a:pt x="1042" y="0"/>
                </a:lnTo>
                <a:lnTo>
                  <a:pt x="1042" y="915"/>
                </a:lnTo>
                <a:lnTo>
                  <a:pt x="966" y="915"/>
                </a:lnTo>
                <a:lnTo>
                  <a:pt x="966" y="0"/>
                </a:lnTo>
                <a:lnTo>
                  <a:pt x="526" y="0"/>
                </a:lnTo>
                <a:lnTo>
                  <a:pt x="526" y="915"/>
                </a:lnTo>
                <a:lnTo>
                  <a:pt x="443" y="915"/>
                </a:lnTo>
                <a:lnTo>
                  <a:pt x="443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42" name="Freeform 41"/>
          <p:cNvSpPr>
            <a:spLocks/>
          </p:cNvSpPr>
          <p:nvPr userDrawn="1"/>
        </p:nvSpPr>
        <p:spPr bwMode="auto">
          <a:xfrm>
            <a:off x="4365105" y="1585141"/>
            <a:ext cx="1867539" cy="2869094"/>
          </a:xfrm>
          <a:custGeom>
            <a:avLst/>
            <a:gdLst>
              <a:gd name="T0" fmla="*/ 1037 w 1037"/>
              <a:gd name="T1" fmla="*/ 479 h 1605"/>
              <a:gd name="T2" fmla="*/ 1037 w 1037"/>
              <a:gd name="T3" fmla="*/ 0 h 1605"/>
              <a:gd name="T4" fmla="*/ 0 w 1037"/>
              <a:gd name="T5" fmla="*/ 0 h 1605"/>
              <a:gd name="T6" fmla="*/ 0 w 1037"/>
              <a:gd name="T7" fmla="*/ 450 h 1605"/>
              <a:gd name="T8" fmla="*/ 0 w 1037"/>
              <a:gd name="T9" fmla="*/ 479 h 1605"/>
              <a:gd name="T10" fmla="*/ 0 w 1037"/>
              <a:gd name="T11" fmla="*/ 1126 h 1605"/>
              <a:gd name="T12" fmla="*/ 0 w 1037"/>
              <a:gd name="T13" fmla="*/ 1290 h 1605"/>
              <a:gd name="T14" fmla="*/ 0 w 1037"/>
              <a:gd name="T15" fmla="*/ 1605 h 1605"/>
              <a:gd name="T16" fmla="*/ 1037 w 1037"/>
              <a:gd name="T17" fmla="*/ 1605 h 1605"/>
              <a:gd name="T18" fmla="*/ 1037 w 1037"/>
              <a:gd name="T19" fmla="*/ 1126 h 1605"/>
              <a:gd name="T20" fmla="*/ 476 w 1037"/>
              <a:gd name="T21" fmla="*/ 1126 h 1605"/>
              <a:gd name="T22" fmla="*/ 476 w 1037"/>
              <a:gd name="T23" fmla="*/ 1045 h 1605"/>
              <a:gd name="T24" fmla="*/ 1037 w 1037"/>
              <a:gd name="T25" fmla="*/ 1045 h 1605"/>
              <a:gd name="T26" fmla="*/ 1037 w 1037"/>
              <a:gd name="T27" fmla="*/ 569 h 1605"/>
              <a:gd name="T28" fmla="*/ 476 w 1037"/>
              <a:gd name="T29" fmla="*/ 569 h 1605"/>
              <a:gd name="T30" fmla="*/ 476 w 1037"/>
              <a:gd name="T31" fmla="*/ 479 h 1605"/>
              <a:gd name="T32" fmla="*/ 1037 w 1037"/>
              <a:gd name="T33" fmla="*/ 479 h 16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</a:cxnLst>
            <a:rect l="0" t="0" r="r" b="b"/>
            <a:pathLst>
              <a:path w="1037" h="1605">
                <a:moveTo>
                  <a:pt x="1037" y="479"/>
                </a:moveTo>
                <a:lnTo>
                  <a:pt x="1037" y="0"/>
                </a:lnTo>
                <a:lnTo>
                  <a:pt x="0" y="0"/>
                </a:lnTo>
                <a:lnTo>
                  <a:pt x="0" y="450"/>
                </a:lnTo>
                <a:lnTo>
                  <a:pt x="0" y="479"/>
                </a:lnTo>
                <a:lnTo>
                  <a:pt x="0" y="1126"/>
                </a:lnTo>
                <a:lnTo>
                  <a:pt x="0" y="1290"/>
                </a:lnTo>
                <a:lnTo>
                  <a:pt x="0" y="1605"/>
                </a:lnTo>
                <a:lnTo>
                  <a:pt x="1037" y="1605"/>
                </a:lnTo>
                <a:lnTo>
                  <a:pt x="1037" y="1126"/>
                </a:lnTo>
                <a:lnTo>
                  <a:pt x="476" y="1126"/>
                </a:lnTo>
                <a:lnTo>
                  <a:pt x="476" y="1045"/>
                </a:lnTo>
                <a:lnTo>
                  <a:pt x="1037" y="1045"/>
                </a:lnTo>
                <a:lnTo>
                  <a:pt x="1037" y="569"/>
                </a:lnTo>
                <a:lnTo>
                  <a:pt x="476" y="569"/>
                </a:lnTo>
                <a:lnTo>
                  <a:pt x="476" y="479"/>
                </a:lnTo>
                <a:lnTo>
                  <a:pt x="1037" y="479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3348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0FE45EEB-DC4A-44B4-B873-A1D00A5D94FA}"/>
              </a:ext>
            </a:extLst>
          </p:cNvPr>
          <p:cNvGrpSpPr/>
          <p:nvPr userDrawn="1"/>
        </p:nvGrpSpPr>
        <p:grpSpPr>
          <a:xfrm>
            <a:off x="348913" y="4872693"/>
            <a:ext cx="11494174" cy="1249367"/>
            <a:chOff x="367169" y="316642"/>
            <a:chExt cx="11494174" cy="1249367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191454D6-FEA7-45C0-98EA-02C952B72BC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316642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2" name="Freeform 88">
              <a:extLst>
                <a:ext uri="{FF2B5EF4-FFF2-40B4-BE49-F238E27FC236}">
                  <a16:creationId xmlns:a16="http://schemas.microsoft.com/office/drawing/2014/main" id="{AD87F0C0-4F56-4390-AF36-BA2F220758E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7" name="Picture Placeholder 16"/>
          <p:cNvSpPr>
            <a:spLocks noGrp="1"/>
          </p:cNvSpPr>
          <p:nvPr>
            <p:ph type="pic" sz="quarter" idx="10"/>
          </p:nvPr>
        </p:nvSpPr>
        <p:spPr>
          <a:xfrm>
            <a:off x="0" y="740003"/>
            <a:ext cx="12192000" cy="359493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604739" y="5156086"/>
            <a:ext cx="2324728" cy="775597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 here</a:t>
            </a:r>
          </a:p>
        </p:txBody>
      </p:sp>
      <p:cxnSp>
        <p:nvCxnSpPr>
          <p:cNvPr id="8" name="Прямая соединительная линия 12"/>
          <p:cNvCxnSpPr/>
          <p:nvPr userDrawn="1"/>
        </p:nvCxnSpPr>
        <p:spPr>
          <a:xfrm>
            <a:off x="2760964" y="5016548"/>
            <a:ext cx="0" cy="1128822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reeform 5"/>
          <p:cNvSpPr>
            <a:spLocks/>
          </p:cNvSpPr>
          <p:nvPr/>
        </p:nvSpPr>
        <p:spPr bwMode="auto">
          <a:xfrm>
            <a:off x="3380014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3586163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Freeform 5"/>
          <p:cNvSpPr>
            <a:spLocks/>
          </p:cNvSpPr>
          <p:nvPr userDrawn="1"/>
        </p:nvSpPr>
        <p:spPr bwMode="auto">
          <a:xfrm>
            <a:off x="7794618" y="5106128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8000767" y="5494780"/>
            <a:ext cx="3578860" cy="447675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sz="quarter" idx="15" hasCustomPrompt="1"/>
          </p:nvPr>
        </p:nvSpPr>
        <p:spPr>
          <a:xfrm>
            <a:off x="3586162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0" name="Text Placeholder 2"/>
          <p:cNvSpPr>
            <a:spLocks noGrp="1"/>
          </p:cNvSpPr>
          <p:nvPr>
            <p:ph type="body" sz="quarter" idx="16" hasCustomPrompt="1"/>
          </p:nvPr>
        </p:nvSpPr>
        <p:spPr>
          <a:xfrm>
            <a:off x="7966887" y="5064630"/>
            <a:ext cx="3612740" cy="256224"/>
          </a:xfrm>
        </p:spPr>
        <p:txBody>
          <a:bodyPr wrap="square"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8473E880-CA67-45B5-9068-383F0409653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04289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A15AAAB1-B855-4356-A450-E3B635D3F7D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2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594353" y="1623948"/>
            <a:ext cx="5384415" cy="189500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7158038" y="1052513"/>
            <a:ext cx="5033962" cy="580548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9" name="Oval 8"/>
          <p:cNvSpPr/>
          <p:nvPr userDrawn="1"/>
        </p:nvSpPr>
        <p:spPr>
          <a:xfrm>
            <a:off x="583720" y="3769304"/>
            <a:ext cx="655552" cy="655552"/>
          </a:xfrm>
          <a:prstGeom prst="ellipse">
            <a:avLst/>
          </a:prstGeom>
          <a:solidFill>
            <a:schemeClr val="accent2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1</a:t>
            </a:r>
          </a:p>
        </p:txBody>
      </p:sp>
      <p:sp>
        <p:nvSpPr>
          <p:cNvPr id="13" name="Oval 12"/>
          <p:cNvSpPr/>
          <p:nvPr userDrawn="1"/>
        </p:nvSpPr>
        <p:spPr>
          <a:xfrm>
            <a:off x="583720" y="5083097"/>
            <a:ext cx="655552" cy="655552"/>
          </a:xfrm>
          <a:prstGeom prst="ellipse">
            <a:avLst/>
          </a:prstGeom>
          <a:solidFill>
            <a:schemeClr val="accent3">
              <a:alpha val="89804"/>
            </a:schemeClr>
          </a:solidFill>
          <a:ln>
            <a:noFill/>
          </a:ln>
          <a:effectLst>
            <a:outerShdw blurRad="292100" dist="88900" dir="5400000" sx="102000" sy="102000" algn="t" rotWithShape="0">
              <a:schemeClr val="tx2">
                <a:lumMod val="50000"/>
                <a:alpha val="2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Segoe UI" panose="020B0502040204020203" pitchFamily="34" charset="0"/>
              </a:rPr>
              <a:t>2</a:t>
            </a:r>
          </a:p>
        </p:txBody>
      </p:sp>
      <p:sp>
        <p:nvSpPr>
          <p:cNvPr id="3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1440245" y="3767872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1440245" y="3994983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5" name="Text Placeholder 20"/>
          <p:cNvSpPr>
            <a:spLocks noGrp="1"/>
          </p:cNvSpPr>
          <p:nvPr>
            <p:ph type="body" sz="quarter" idx="15" hasCustomPrompt="1"/>
          </p:nvPr>
        </p:nvSpPr>
        <p:spPr>
          <a:xfrm>
            <a:off x="1440245" y="5087220"/>
            <a:ext cx="5391629" cy="159274"/>
          </a:xfrm>
        </p:spPr>
        <p:txBody>
          <a:bodyPr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1440245" y="5314331"/>
            <a:ext cx="5384415" cy="616206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sz="quarter" idx="17" hasCustomPrompt="1"/>
          </p:nvPr>
        </p:nvSpPr>
        <p:spPr>
          <a:xfrm>
            <a:off x="594354" y="1193799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53FB89EA-2454-4F86-B04C-A477232B2B49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28" name="Freeform 87">
              <a:extLst>
                <a:ext uri="{FF2B5EF4-FFF2-40B4-BE49-F238E27FC236}">
                  <a16:creationId xmlns:a16="http://schemas.microsoft.com/office/drawing/2014/main" id="{9CBB26A0-35AA-4D51-881B-D945F795F9B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9" name="Freeform 88">
              <a:extLst>
                <a:ext uri="{FF2B5EF4-FFF2-40B4-BE49-F238E27FC236}">
                  <a16:creationId xmlns:a16="http://schemas.microsoft.com/office/drawing/2014/main" id="{B02C5CD0-4162-4334-ACC5-926BBA95716B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1" name="Title 1">
            <a:extLst>
              <a:ext uri="{FF2B5EF4-FFF2-40B4-BE49-F238E27FC236}">
                <a16:creationId xmlns:a16="http://schemas.microsoft.com/office/drawing/2014/main" id="{56D055C5-C9E1-430F-B84C-041DE3612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9288722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" name="Picture 29">
            <a:extLst>
              <a:ext uri="{FF2B5EF4-FFF2-40B4-BE49-F238E27FC236}">
                <a16:creationId xmlns:a16="http://schemas.microsoft.com/office/drawing/2014/main" id="{30D9017D-1B27-4649-9AB6-F65F976138D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8" name="Title 1"/>
          <p:cNvSpPr>
            <a:spLocks noGrp="1"/>
          </p:cNvSpPr>
          <p:nvPr>
            <p:ph type="title"/>
          </p:nvPr>
        </p:nvSpPr>
        <p:spPr>
          <a:xfrm>
            <a:off x="594353" y="2073457"/>
            <a:ext cx="10982522" cy="387798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  <p:sp>
        <p:nvSpPr>
          <p:cNvPr id="70" name="Picture Placeholder 69"/>
          <p:cNvSpPr>
            <a:spLocks noGrp="1"/>
          </p:cNvSpPr>
          <p:nvPr>
            <p:ph type="pic" sz="quarter" idx="10"/>
          </p:nvPr>
        </p:nvSpPr>
        <p:spPr>
          <a:xfrm>
            <a:off x="7299325" y="0"/>
            <a:ext cx="4892675" cy="6858000"/>
          </a:xfrm>
          <a:custGeom>
            <a:avLst/>
            <a:gdLst>
              <a:gd name="connsiteX0" fmla="*/ 0 w 4892675"/>
              <a:gd name="connsiteY0" fmla="*/ 0 h 6858000"/>
              <a:gd name="connsiteX1" fmla="*/ 4892675 w 4892675"/>
              <a:gd name="connsiteY1" fmla="*/ 0 h 6858000"/>
              <a:gd name="connsiteX2" fmla="*/ 4892675 w 4892675"/>
              <a:gd name="connsiteY2" fmla="*/ 6858000 h 6858000"/>
              <a:gd name="connsiteX3" fmla="*/ 0 w 4892675"/>
              <a:gd name="connsiteY3" fmla="*/ 6858000 h 6858000"/>
              <a:gd name="connsiteX4" fmla="*/ 0 w 4892675"/>
              <a:gd name="connsiteY4" fmla="*/ 6181311 h 6858000"/>
              <a:gd name="connsiteX5" fmla="*/ 1228387 w 4892675"/>
              <a:gd name="connsiteY5" fmla="*/ 6181311 h 6858000"/>
              <a:gd name="connsiteX6" fmla="*/ 1228387 w 4892675"/>
              <a:gd name="connsiteY6" fmla="*/ 4587065 h 6858000"/>
              <a:gd name="connsiteX7" fmla="*/ 0 w 4892675"/>
              <a:gd name="connsiteY7" fmla="*/ 4587065 h 6858000"/>
              <a:gd name="connsiteX8" fmla="*/ 0 w 4892675"/>
              <a:gd name="connsiteY8" fmla="*/ 4217599 h 6858000"/>
              <a:gd name="connsiteX9" fmla="*/ 1228387 w 4892675"/>
              <a:gd name="connsiteY9" fmla="*/ 4217599 h 6858000"/>
              <a:gd name="connsiteX10" fmla="*/ 1228387 w 4892675"/>
              <a:gd name="connsiteY10" fmla="*/ 2623353 h 6858000"/>
              <a:gd name="connsiteX11" fmla="*/ 0 w 4892675"/>
              <a:gd name="connsiteY11" fmla="*/ 2623353 h 6858000"/>
              <a:gd name="connsiteX12" fmla="*/ 0 w 4892675"/>
              <a:gd name="connsiteY12" fmla="*/ 2253887 h 6858000"/>
              <a:gd name="connsiteX13" fmla="*/ 1228387 w 4892675"/>
              <a:gd name="connsiteY13" fmla="*/ 2253887 h 6858000"/>
              <a:gd name="connsiteX14" fmla="*/ 1228387 w 4892675"/>
              <a:gd name="connsiteY14" fmla="*/ 659641 h 6858000"/>
              <a:gd name="connsiteX15" fmla="*/ 0 w 4892675"/>
              <a:gd name="connsiteY15" fmla="*/ 659641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4892675" h="6858000">
                <a:moveTo>
                  <a:pt x="0" y="0"/>
                </a:moveTo>
                <a:lnTo>
                  <a:pt x="4892675" y="0"/>
                </a:lnTo>
                <a:lnTo>
                  <a:pt x="4892675" y="6858000"/>
                </a:lnTo>
                <a:lnTo>
                  <a:pt x="0" y="6858000"/>
                </a:lnTo>
                <a:lnTo>
                  <a:pt x="0" y="6181311"/>
                </a:lnTo>
                <a:lnTo>
                  <a:pt x="1228387" y="6181311"/>
                </a:lnTo>
                <a:lnTo>
                  <a:pt x="1228387" y="4587065"/>
                </a:lnTo>
                <a:lnTo>
                  <a:pt x="0" y="4587065"/>
                </a:lnTo>
                <a:lnTo>
                  <a:pt x="0" y="4217599"/>
                </a:lnTo>
                <a:lnTo>
                  <a:pt x="1228387" y="4217599"/>
                </a:lnTo>
                <a:lnTo>
                  <a:pt x="1228387" y="2623353"/>
                </a:lnTo>
                <a:lnTo>
                  <a:pt x="0" y="2623353"/>
                </a:lnTo>
                <a:lnTo>
                  <a:pt x="0" y="2253887"/>
                </a:lnTo>
                <a:lnTo>
                  <a:pt x="1228387" y="2253887"/>
                </a:lnTo>
                <a:lnTo>
                  <a:pt x="1228387" y="659641"/>
                </a:lnTo>
                <a:lnTo>
                  <a:pt x="0" y="659641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4587065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54" name="Freeform 5"/>
          <p:cNvSpPr>
            <a:spLocks/>
          </p:cNvSpPr>
          <p:nvPr userDrawn="1"/>
        </p:nvSpPr>
        <p:spPr bwMode="auto">
          <a:xfrm>
            <a:off x="8318690" y="465838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/>
          </a:p>
        </p:txBody>
      </p:sp>
      <p:sp>
        <p:nvSpPr>
          <p:cNvPr id="55" name="Picture Placeholder 32"/>
          <p:cNvSpPr>
            <a:spLocks noGrp="1"/>
          </p:cNvSpPr>
          <p:nvPr userDrawn="1">
            <p:ph type="pic" sz="quarter" idx="17" hasCustomPrompt="1"/>
          </p:nvPr>
        </p:nvSpPr>
        <p:spPr>
          <a:xfrm>
            <a:off x="5200650" y="5022799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56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5852871" y="5250127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2623353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49" name="Freeform 5"/>
          <p:cNvSpPr>
            <a:spLocks/>
          </p:cNvSpPr>
          <p:nvPr userDrawn="1"/>
        </p:nvSpPr>
        <p:spPr bwMode="auto">
          <a:xfrm>
            <a:off x="8318690" y="2694668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IN" dirty="0"/>
          </a:p>
        </p:txBody>
      </p:sp>
      <p:sp>
        <p:nvSpPr>
          <p:cNvPr id="5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5852871" y="3286415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0" name="Picture Placeholder 32"/>
          <p:cNvSpPr>
            <a:spLocks noGrp="1"/>
          </p:cNvSpPr>
          <p:nvPr>
            <p:ph type="pic" sz="quarter" idx="15" hasCustomPrompt="1"/>
          </p:nvPr>
        </p:nvSpPr>
        <p:spPr>
          <a:xfrm>
            <a:off x="5200650" y="3059087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57C495-16E8-470F-B14A-22DA63AE23A2}"/>
              </a:ext>
            </a:extLst>
          </p:cNvPr>
          <p:cNvSpPr/>
          <p:nvPr userDrawn="1"/>
        </p:nvSpPr>
        <p:spPr>
          <a:xfrm>
            <a:off x="4961339" y="659641"/>
            <a:ext cx="3566373" cy="1594246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317500" rotWithShape="0">
              <a:scrgbClr r="0" g="0" b="0">
                <a:alpha val="20000"/>
              </a:sc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457074"/>
            <a:endParaRPr lang="en-US" sz="1799" dirty="0">
              <a:solidFill>
                <a:srgbClr val="FFFFFF"/>
              </a:solidFill>
              <a:latin typeface="Roboto"/>
            </a:endParaRP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8318690" y="730956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3" name="Picture Placeholder 32"/>
          <p:cNvSpPr>
            <a:spLocks noGrp="1"/>
          </p:cNvSpPr>
          <p:nvPr>
            <p:ph type="pic" sz="quarter" idx="11" hasCustomPrompt="1"/>
          </p:nvPr>
        </p:nvSpPr>
        <p:spPr>
          <a:xfrm>
            <a:off x="5200650" y="1095375"/>
            <a:ext cx="478640" cy="503238"/>
          </a:xfrm>
        </p:spPr>
        <p:txBody>
          <a:bodyPr/>
          <a:lstStyle>
            <a:lvl1pPr>
              <a:defRPr sz="700"/>
            </a:lvl1pPr>
          </a:lstStyle>
          <a:p>
            <a:r>
              <a:rPr lang="en-US" dirty="0"/>
              <a:t>icon</a:t>
            </a:r>
            <a:endParaRPr lang="en-IN" dirty="0"/>
          </a:p>
        </p:txBody>
      </p:sp>
      <p:sp>
        <p:nvSpPr>
          <p:cNvPr id="34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353" y="2749277"/>
            <a:ext cx="4059289" cy="228977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852871" y="1322703"/>
            <a:ext cx="2219332" cy="57685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0" name="Text Placeholder 20"/>
          <p:cNvSpPr>
            <a:spLocks noGrp="1"/>
          </p:cNvSpPr>
          <p:nvPr>
            <p:ph type="body" sz="quarter" idx="13" hasCustomPrompt="1"/>
          </p:nvPr>
        </p:nvSpPr>
        <p:spPr>
          <a:xfrm>
            <a:off x="5852871" y="108269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21" name="Text Placeholder 20"/>
          <p:cNvSpPr>
            <a:spLocks noGrp="1"/>
          </p:cNvSpPr>
          <p:nvPr>
            <p:ph type="body" sz="quarter" idx="22" hasCustomPrompt="1"/>
          </p:nvPr>
        </p:nvSpPr>
        <p:spPr>
          <a:xfrm>
            <a:off x="5852871" y="3035180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  <p:sp>
        <p:nvSpPr>
          <p:cNvPr id="22" name="Text Placeholder 20"/>
          <p:cNvSpPr>
            <a:spLocks noGrp="1"/>
          </p:cNvSpPr>
          <p:nvPr>
            <p:ph type="body" sz="quarter" idx="23" hasCustomPrompt="1"/>
          </p:nvPr>
        </p:nvSpPr>
        <p:spPr>
          <a:xfrm>
            <a:off x="5852871" y="4990368"/>
            <a:ext cx="1282402" cy="159274"/>
          </a:xfrm>
        </p:spPr>
        <p:txBody>
          <a:bodyPr wrap="none" lIns="0" tIns="0" rIns="0" bIns="0">
            <a:sp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50" kern="1200" baseline="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Subhead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09230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icture Placeholder 20"/>
          <p:cNvSpPr>
            <a:spLocks noGrp="1"/>
          </p:cNvSpPr>
          <p:nvPr>
            <p:ph type="pic" sz="quarter" idx="10"/>
          </p:nvPr>
        </p:nvSpPr>
        <p:spPr>
          <a:xfrm>
            <a:off x="0" y="1494718"/>
            <a:ext cx="5486400" cy="4514371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9" name="AutoShape 11"/>
          <p:cNvSpPr>
            <a:spLocks noChangeAspect="1" noChangeArrowheads="1" noTextEdit="1"/>
          </p:cNvSpPr>
          <p:nvPr userDrawn="1"/>
        </p:nvSpPr>
        <p:spPr bwMode="auto">
          <a:xfrm>
            <a:off x="8401050" y="5017358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5891259" y="1519132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4" name="Freeform 5"/>
          <p:cNvSpPr>
            <a:spLocks/>
          </p:cNvSpPr>
          <p:nvPr/>
        </p:nvSpPr>
        <p:spPr bwMode="auto">
          <a:xfrm>
            <a:off x="5891259" y="3107670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5891259" y="4696209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6123209" y="1494718"/>
            <a:ext cx="3578225" cy="261938"/>
          </a:xfrm>
        </p:spPr>
        <p:txBody>
          <a:bodyPr lIns="0" tIns="0" rIns="0" bIns="0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  <a:p>
            <a:endParaRPr lang="en-IN" sz="1850" dirty="0">
              <a:solidFill>
                <a:srgbClr val="1D1D1B"/>
              </a:solidFill>
              <a:latin typeface="Graphik Medium" panose="020B0603030202060203" pitchFamily="34" charset="0"/>
            </a:endParaRPr>
          </a:p>
        </p:txBody>
      </p:sp>
      <p:sp>
        <p:nvSpPr>
          <p:cNvPr id="23" name="Text Placeholder 20"/>
          <p:cNvSpPr>
            <a:spLocks noGrp="1"/>
          </p:cNvSpPr>
          <p:nvPr>
            <p:ph type="body" sz="quarter" idx="12" hasCustomPrompt="1"/>
          </p:nvPr>
        </p:nvSpPr>
        <p:spPr>
          <a:xfrm>
            <a:off x="6123209" y="1871824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18"/>
          <p:cNvSpPr>
            <a:spLocks noGrp="1"/>
          </p:cNvSpPr>
          <p:nvPr>
            <p:ph type="body" sz="quarter" idx="13" hasCustomPrompt="1"/>
          </p:nvPr>
        </p:nvSpPr>
        <p:spPr>
          <a:xfrm>
            <a:off x="6123209" y="3087075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4" hasCustomPrompt="1"/>
          </p:nvPr>
        </p:nvSpPr>
        <p:spPr>
          <a:xfrm>
            <a:off x="6123209" y="3464181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0" name="Freeform 5"/>
          <p:cNvSpPr>
            <a:spLocks/>
          </p:cNvSpPr>
          <p:nvPr userDrawn="1"/>
        </p:nvSpPr>
        <p:spPr bwMode="auto">
          <a:xfrm>
            <a:off x="5891259" y="4697404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1D1D1B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5" hasCustomPrompt="1"/>
          </p:nvPr>
        </p:nvSpPr>
        <p:spPr>
          <a:xfrm>
            <a:off x="6123209" y="4672990"/>
            <a:ext cx="357822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32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6123209" y="5050096"/>
            <a:ext cx="5443032" cy="64500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6B1BA97D-94BD-4317-ACFA-85E587AFEC9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AB117BBA-089E-4144-AC26-5B7322834BF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B0143C9C-512F-4A89-A7D8-0B20EFC02F2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54CAB7D9-E4FC-46D9-B639-E16315D7FA2A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A0033CD-0E5C-47A8-95C8-C303E977ACB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54584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CF595-B1A8-41B5-B398-5F5C2B5E0F89}"/>
              </a:ext>
            </a:extLst>
          </p:cNvPr>
          <p:cNvGrpSpPr/>
          <p:nvPr userDrawn="1"/>
        </p:nvGrpSpPr>
        <p:grpSpPr>
          <a:xfrm>
            <a:off x="348913" y="229124"/>
            <a:ext cx="11494174" cy="1336885"/>
            <a:chOff x="367169" y="229124"/>
            <a:chExt cx="11494174" cy="1336885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4F90CE05-CA75-4080-9DCF-12B7D964E0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29124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1" name="Freeform 88">
              <a:extLst>
                <a:ext uri="{FF2B5EF4-FFF2-40B4-BE49-F238E27FC236}">
                  <a16:creationId xmlns:a16="http://schemas.microsoft.com/office/drawing/2014/main" id="{37687D2B-6AA4-44FA-AE15-2CB316482D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1231046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0" name="Picture Placeholder 19"/>
          <p:cNvSpPr>
            <a:spLocks noGrp="1"/>
          </p:cNvSpPr>
          <p:nvPr>
            <p:ph type="pic" sz="quarter" idx="10"/>
          </p:nvPr>
        </p:nvSpPr>
        <p:spPr>
          <a:xfrm>
            <a:off x="-33338" y="-38100"/>
            <a:ext cx="5372101" cy="68961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7375" y="671943"/>
            <a:ext cx="2324728" cy="775597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 here</a:t>
            </a:r>
          </a:p>
        </p:txBody>
      </p:sp>
      <p:sp>
        <p:nvSpPr>
          <p:cNvPr id="11" name="Freeform 5"/>
          <p:cNvSpPr>
            <a:spLocks/>
          </p:cNvSpPr>
          <p:nvPr/>
        </p:nvSpPr>
        <p:spPr bwMode="auto">
          <a:xfrm>
            <a:off x="5686599" y="1776586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Freeform 5"/>
          <p:cNvSpPr>
            <a:spLocks/>
          </p:cNvSpPr>
          <p:nvPr/>
        </p:nvSpPr>
        <p:spPr bwMode="auto">
          <a:xfrm>
            <a:off x="8695821" y="1776586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6" name="Freeform 5"/>
          <p:cNvSpPr>
            <a:spLocks/>
          </p:cNvSpPr>
          <p:nvPr/>
        </p:nvSpPr>
        <p:spPr bwMode="auto">
          <a:xfrm>
            <a:off x="5686599" y="424220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rgbClr val="FFA600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Freeform 5"/>
          <p:cNvSpPr>
            <a:spLocks/>
          </p:cNvSpPr>
          <p:nvPr/>
        </p:nvSpPr>
        <p:spPr bwMode="auto">
          <a:xfrm>
            <a:off x="8695821" y="4242201"/>
            <a:ext cx="145169" cy="163955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2" name="Text Placeholder 18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5944182" y="1743399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3" name="Text Placeholder 20"/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944182" y="2110946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4" name="Text Placeholder 18"/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8953404" y="1743399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5" name="Text Placeholder 20"/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8953404" y="2110946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6" name="Text Placeholder 18"/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944182" y="4209516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5944182" y="4577063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18"/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8953404" y="4209516"/>
            <a:ext cx="2327655" cy="261938"/>
          </a:xfrm>
        </p:spPr>
        <p:txBody>
          <a:bodyPr lIns="0" tIns="0" rIns="0" bIns="0"/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sp>
        <p:nvSpPr>
          <p:cNvPr id="29" name="Text Placeholder 20"/>
          <p:cNvSpPr>
            <a:spLocks noGrp="1"/>
          </p:cNvSpPr>
          <p:nvPr userDrawn="1">
            <p:ph type="body" sz="quarter" idx="18" hasCustomPrompt="1"/>
          </p:nvPr>
        </p:nvSpPr>
        <p:spPr>
          <a:xfrm>
            <a:off x="8953404" y="4577063"/>
            <a:ext cx="2327655" cy="766261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42" name="Picture 41">
            <a:extLst>
              <a:ext uri="{FF2B5EF4-FFF2-40B4-BE49-F238E27FC236}">
                <a16:creationId xmlns:a16="http://schemas.microsoft.com/office/drawing/2014/main" id="{DEB0651B-FA7E-4979-96CB-FA9B03F671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13537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icture Placeholder 25"/>
          <p:cNvSpPr>
            <a:spLocks noGrp="1"/>
          </p:cNvSpPr>
          <p:nvPr>
            <p:ph type="pic" sz="quarter" idx="16"/>
          </p:nvPr>
        </p:nvSpPr>
        <p:spPr>
          <a:xfrm>
            <a:off x="9339631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6409414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3" name="Picture Placeholder 22"/>
          <p:cNvSpPr>
            <a:spLocks noGrp="1"/>
          </p:cNvSpPr>
          <p:nvPr>
            <p:ph type="pic" sz="quarter" idx="14"/>
          </p:nvPr>
        </p:nvSpPr>
        <p:spPr>
          <a:xfrm>
            <a:off x="3463310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87375" y="1726438"/>
            <a:ext cx="2228400" cy="2228400"/>
          </a:xfrm>
          <a:custGeom>
            <a:avLst/>
            <a:gdLst>
              <a:gd name="connsiteX0" fmla="*/ 1114200 w 2228400"/>
              <a:gd name="connsiteY0" fmla="*/ 0 h 2228400"/>
              <a:gd name="connsiteX1" fmla="*/ 2228400 w 2228400"/>
              <a:gd name="connsiteY1" fmla="*/ 1114200 h 2228400"/>
              <a:gd name="connsiteX2" fmla="*/ 1114200 w 2228400"/>
              <a:gd name="connsiteY2" fmla="*/ 2228400 h 2228400"/>
              <a:gd name="connsiteX3" fmla="*/ 0 w 2228400"/>
              <a:gd name="connsiteY3" fmla="*/ 1114200 h 2228400"/>
              <a:gd name="connsiteX4" fmla="*/ 1114200 w 2228400"/>
              <a:gd name="connsiteY4" fmla="*/ 0 h 2228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28400" h="2228400">
                <a:moveTo>
                  <a:pt x="1114200" y="0"/>
                </a:moveTo>
                <a:cubicBezTo>
                  <a:pt x="1729556" y="0"/>
                  <a:pt x="2228400" y="498844"/>
                  <a:pt x="2228400" y="1114200"/>
                </a:cubicBezTo>
                <a:cubicBezTo>
                  <a:pt x="2228400" y="1729556"/>
                  <a:pt x="1729556" y="2228400"/>
                  <a:pt x="1114200" y="2228400"/>
                </a:cubicBezTo>
                <a:cubicBezTo>
                  <a:pt x="498844" y="2228400"/>
                  <a:pt x="0" y="1729556"/>
                  <a:pt x="0" y="1114200"/>
                </a:cubicBezTo>
                <a:cubicBezTo>
                  <a:pt x="0" y="498844"/>
                  <a:pt x="498844" y="0"/>
                  <a:pt x="1114200" y="0"/>
                </a:cubicBezTo>
                <a:close/>
              </a:path>
            </a:pathLst>
          </a:custGeom>
          <a:noFill/>
          <a:ln>
            <a:solidFill>
              <a:schemeClr val="bg1">
                <a:lumMod val="85000"/>
              </a:schemeClr>
            </a:solidFill>
          </a:ln>
        </p:spPr>
        <p:txBody>
          <a:bodyPr wrap="square">
            <a:noAutofit/>
          </a:bodyPr>
          <a:lstStyle/>
          <a:p>
            <a:endParaRPr lang="ru-RU" dirty="0"/>
          </a:p>
        </p:txBody>
      </p:sp>
      <p:sp>
        <p:nvSpPr>
          <p:cNvPr id="17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612275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78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3475104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6421057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2" name="Text Placeholder 20"/>
          <p:cNvSpPr>
            <a:spLocks noGrp="1"/>
          </p:cNvSpPr>
          <p:nvPr>
            <p:ph type="body" sz="quarter" idx="20" hasCustomPrompt="1"/>
          </p:nvPr>
        </p:nvSpPr>
        <p:spPr>
          <a:xfrm>
            <a:off x="9339301" y="4531448"/>
            <a:ext cx="2219332" cy="1147991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7" name="Text Placeholder 4"/>
          <p:cNvSpPr>
            <a:spLocks noGrp="1"/>
          </p:cNvSpPr>
          <p:nvPr>
            <p:ph type="body" sz="quarter" idx="21" hasCustomPrompt="1"/>
          </p:nvPr>
        </p:nvSpPr>
        <p:spPr>
          <a:xfrm>
            <a:off x="1080740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8" name="Text Placeholder 4"/>
          <p:cNvSpPr>
            <a:spLocks noGrp="1"/>
          </p:cNvSpPr>
          <p:nvPr>
            <p:ph type="body" sz="quarter" idx="22" hasCustomPrompt="1"/>
          </p:nvPr>
        </p:nvSpPr>
        <p:spPr>
          <a:xfrm>
            <a:off x="3943569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19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6889522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20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807766" y="4305556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479613F4-DBEA-49F0-909A-1FC305FFD59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5" name="Group 34">
            <a:extLst>
              <a:ext uri="{FF2B5EF4-FFF2-40B4-BE49-F238E27FC236}">
                <a16:creationId xmlns:a16="http://schemas.microsoft.com/office/drawing/2014/main" id="{F2C4F3C2-0635-46B5-8C15-84C01913B64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6" name="Freeform 87">
              <a:extLst>
                <a:ext uri="{FF2B5EF4-FFF2-40B4-BE49-F238E27FC236}">
                  <a16:creationId xmlns:a16="http://schemas.microsoft.com/office/drawing/2014/main" id="{6D14BDEE-28CA-4E5C-B982-67A07D315F3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Freeform 88">
              <a:extLst>
                <a:ext uri="{FF2B5EF4-FFF2-40B4-BE49-F238E27FC236}">
                  <a16:creationId xmlns:a16="http://schemas.microsoft.com/office/drawing/2014/main" id="{88FC69C9-CD88-4A94-9779-E2E32AA07F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8" name="Title 1">
            <a:extLst>
              <a:ext uri="{FF2B5EF4-FFF2-40B4-BE49-F238E27FC236}">
                <a16:creationId xmlns:a16="http://schemas.microsoft.com/office/drawing/2014/main" id="{25D8A2DC-C00B-4ADB-9DC2-5CC940A61A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062770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icture Placeholder 29"/>
          <p:cNvSpPr>
            <a:spLocks noGrp="1"/>
          </p:cNvSpPr>
          <p:nvPr>
            <p:ph type="pic" sz="quarter" idx="10"/>
          </p:nvPr>
        </p:nvSpPr>
        <p:spPr>
          <a:xfrm>
            <a:off x="990600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2" name="Picture Placeholder 29"/>
          <p:cNvSpPr>
            <a:spLocks noGrp="1"/>
          </p:cNvSpPr>
          <p:nvPr>
            <p:ph type="pic" sz="quarter" idx="11"/>
          </p:nvPr>
        </p:nvSpPr>
        <p:spPr>
          <a:xfrm>
            <a:off x="6089821" y="1270784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3" name="Picture Placeholder 29"/>
          <p:cNvSpPr>
            <a:spLocks noGrp="1"/>
          </p:cNvSpPr>
          <p:nvPr>
            <p:ph type="pic" sz="quarter" idx="12"/>
          </p:nvPr>
        </p:nvSpPr>
        <p:spPr>
          <a:xfrm>
            <a:off x="3539893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34" name="Picture Placeholder 29"/>
          <p:cNvSpPr>
            <a:spLocks noGrp="1"/>
          </p:cNvSpPr>
          <p:nvPr>
            <p:ph type="pic" sz="quarter" idx="13"/>
          </p:nvPr>
        </p:nvSpPr>
        <p:spPr>
          <a:xfrm>
            <a:off x="8646327" y="3633796"/>
            <a:ext cx="2549525" cy="23622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Прямоугольник 19"/>
          <p:cNvSpPr/>
          <p:nvPr userDrawn="1"/>
        </p:nvSpPr>
        <p:spPr>
          <a:xfrm>
            <a:off x="3540618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8" name="Прямоугольник 19"/>
          <p:cNvSpPr/>
          <p:nvPr userDrawn="1"/>
        </p:nvSpPr>
        <p:spPr>
          <a:xfrm>
            <a:off x="990694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9" name="Прямоугольник 20"/>
          <p:cNvSpPr/>
          <p:nvPr userDrawn="1"/>
        </p:nvSpPr>
        <p:spPr>
          <a:xfrm>
            <a:off x="6090546" y="3633796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10" name="Прямоугольник 19"/>
          <p:cNvSpPr/>
          <p:nvPr userDrawn="1"/>
        </p:nvSpPr>
        <p:spPr>
          <a:xfrm>
            <a:off x="8645927" y="1271350"/>
            <a:ext cx="2549925" cy="2362446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sz="4050" dirty="0"/>
          </a:p>
        </p:txBody>
      </p:sp>
      <p:sp>
        <p:nvSpPr>
          <p:cNvPr id="29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3692853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7" name="Text Placeholder 20"/>
          <p:cNvSpPr>
            <a:spLocks noGrp="1"/>
          </p:cNvSpPr>
          <p:nvPr>
            <p:ph type="body" sz="quarter" idx="21" hasCustomPrompt="1"/>
          </p:nvPr>
        </p:nvSpPr>
        <p:spPr>
          <a:xfrm>
            <a:off x="1142929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6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4174379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57" name="Text Placeholder 20"/>
          <p:cNvSpPr>
            <a:spLocks noGrp="1"/>
          </p:cNvSpPr>
          <p:nvPr>
            <p:ph type="body" sz="quarter" idx="24" hasCustomPrompt="1"/>
          </p:nvPr>
        </p:nvSpPr>
        <p:spPr>
          <a:xfrm>
            <a:off x="8798162" y="2241251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8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79688" y="202441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2" name="Text Placeholder 4"/>
          <p:cNvSpPr>
            <a:spLocks noGrp="1"/>
          </p:cNvSpPr>
          <p:nvPr>
            <p:ph type="body" sz="quarter" idx="27" hasCustomPrompt="1"/>
          </p:nvPr>
        </p:nvSpPr>
        <p:spPr>
          <a:xfrm>
            <a:off x="1624455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63" name="Text Placeholder 20"/>
          <p:cNvSpPr>
            <a:spLocks noGrp="1"/>
          </p:cNvSpPr>
          <p:nvPr>
            <p:ph type="body" sz="quarter" idx="28" hasCustomPrompt="1"/>
          </p:nvPr>
        </p:nvSpPr>
        <p:spPr>
          <a:xfrm>
            <a:off x="6242781" y="4665133"/>
            <a:ext cx="2245454" cy="576854"/>
          </a:xfrm>
        </p:spPr>
        <p:txBody>
          <a:bodyPr lIns="0" tIns="0" rIns="0" bIns="0" anchor="t" anchorCtr="1">
            <a:normAutofit/>
          </a:bodyPr>
          <a:lstStyle>
            <a:lvl1pPr marL="0" indent="-228600" algn="ctr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64" name="Text Placeholder 4"/>
          <p:cNvSpPr>
            <a:spLocks noGrp="1"/>
          </p:cNvSpPr>
          <p:nvPr>
            <p:ph type="body" sz="quarter" idx="29" hasCustomPrompt="1"/>
          </p:nvPr>
        </p:nvSpPr>
        <p:spPr>
          <a:xfrm>
            <a:off x="6724307" y="4448301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EAEEFFF-EC52-4C93-9A11-71885EB0358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6" name="Group 35">
            <a:extLst>
              <a:ext uri="{FF2B5EF4-FFF2-40B4-BE49-F238E27FC236}">
                <a16:creationId xmlns:a16="http://schemas.microsoft.com/office/drawing/2014/main" id="{7233568E-3E23-4913-894F-778DC7806495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7" name="Freeform 87">
              <a:extLst>
                <a:ext uri="{FF2B5EF4-FFF2-40B4-BE49-F238E27FC236}">
                  <a16:creationId xmlns:a16="http://schemas.microsoft.com/office/drawing/2014/main" id="{3F8A74E4-CAD8-4DB4-BAF3-F610D8E6BACC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Freeform 88">
              <a:extLst>
                <a:ext uri="{FF2B5EF4-FFF2-40B4-BE49-F238E27FC236}">
                  <a16:creationId xmlns:a16="http://schemas.microsoft.com/office/drawing/2014/main" id="{7BA773A9-E25D-4B87-9528-2005E193A05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9" name="Title 1">
            <a:extLst>
              <a:ext uri="{FF2B5EF4-FFF2-40B4-BE49-F238E27FC236}">
                <a16:creationId xmlns:a16="http://schemas.microsoft.com/office/drawing/2014/main" id="{738D8DA5-24B9-445F-A1CF-FF5B5F80F0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51899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pointer - styl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412395" cy="274501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3663951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7" name="Freeform 9"/>
          <p:cNvSpPr>
            <a:spLocks/>
          </p:cNvSpPr>
          <p:nvPr/>
        </p:nvSpPr>
        <p:spPr bwMode="auto">
          <a:xfrm>
            <a:off x="5697131" y="4320924"/>
            <a:ext cx="133350" cy="152400"/>
          </a:xfrm>
          <a:custGeom>
            <a:avLst/>
            <a:gdLst>
              <a:gd name="T0" fmla="*/ 0 w 84"/>
              <a:gd name="T1" fmla="*/ 0 h 96"/>
              <a:gd name="T2" fmla="*/ 84 w 84"/>
              <a:gd name="T3" fmla="*/ 0 h 96"/>
              <a:gd name="T4" fmla="*/ 84 w 84"/>
              <a:gd name="T5" fmla="*/ 96 h 96"/>
              <a:gd name="T6" fmla="*/ 0 w 84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4" h="96">
                <a:moveTo>
                  <a:pt x="0" y="0"/>
                </a:moveTo>
                <a:lnTo>
                  <a:pt x="84" y="0"/>
                </a:lnTo>
                <a:lnTo>
                  <a:pt x="84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1" name="AutoShape 11"/>
          <p:cNvSpPr>
            <a:spLocks noChangeAspect="1" noChangeArrowheads="1" noTextEdit="1"/>
          </p:cNvSpPr>
          <p:nvPr/>
        </p:nvSpPr>
        <p:spPr bwMode="auto">
          <a:xfrm>
            <a:off x="7729892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2" name="Freeform 13"/>
          <p:cNvSpPr>
            <a:spLocks/>
          </p:cNvSpPr>
          <p:nvPr/>
        </p:nvSpPr>
        <p:spPr bwMode="auto">
          <a:xfrm>
            <a:off x="7734655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2" name="Rectangle 31"/>
          <p:cNvSpPr/>
          <p:nvPr userDrawn="1"/>
        </p:nvSpPr>
        <p:spPr>
          <a:xfrm>
            <a:off x="3216729" y="1193800"/>
            <a:ext cx="8637814" cy="2745017"/>
          </a:xfrm>
          <a:prstGeom prst="rect">
            <a:avLst/>
          </a:prstGeom>
          <a:noFill/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36" name="AutoShape 11"/>
          <p:cNvSpPr>
            <a:spLocks noChangeAspect="1" noChangeArrowheads="1" noTextEdit="1"/>
          </p:cNvSpPr>
          <p:nvPr/>
        </p:nvSpPr>
        <p:spPr bwMode="auto">
          <a:xfrm>
            <a:off x="9768367" y="4320924"/>
            <a:ext cx="139700" cy="152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7" name="Freeform 13"/>
          <p:cNvSpPr>
            <a:spLocks/>
          </p:cNvSpPr>
          <p:nvPr/>
        </p:nvSpPr>
        <p:spPr bwMode="auto">
          <a:xfrm>
            <a:off x="9773130" y="4320924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47" name="Text Placeholder 20"/>
          <p:cNvSpPr>
            <a:spLocks noGrp="1"/>
          </p:cNvSpPr>
          <p:nvPr userDrawn="1">
            <p:ph type="body" sz="quarter" idx="16" hasCustomPrompt="1"/>
          </p:nvPr>
        </p:nvSpPr>
        <p:spPr>
          <a:xfrm>
            <a:off x="388954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8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5907234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9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7945710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50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984185" y="4511318"/>
            <a:ext cx="1530849" cy="1391642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75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388954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6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5907234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7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7945710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78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984185" y="4294867"/>
            <a:ext cx="1282402" cy="159274"/>
          </a:xfrm>
        </p:spPr>
        <p:txBody>
          <a:bodyPr wrap="none" lIns="0" tIns="0" rIns="0" bIns="0">
            <a:spAutoFit/>
          </a:bodyPr>
          <a:lstStyle>
            <a:lvl1pPr algn="l"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sz="quarter" idx="27"/>
          </p:nvPr>
        </p:nvSpPr>
        <p:spPr>
          <a:xfrm>
            <a:off x="3887788" y="1870118"/>
            <a:ext cx="146685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5" name="Picture Placeholder 4"/>
          <p:cNvSpPr>
            <a:spLocks noGrp="1"/>
          </p:cNvSpPr>
          <p:nvPr>
            <p:ph type="pic" sz="quarter" idx="28"/>
          </p:nvPr>
        </p:nvSpPr>
        <p:spPr>
          <a:xfrm>
            <a:off x="5828706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0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7772802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30"/>
          </p:nvPr>
        </p:nvSpPr>
        <p:spPr>
          <a:xfrm>
            <a:off x="9707371" y="1870118"/>
            <a:ext cx="1468800" cy="1443037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D9064592-9E49-4408-AC69-FAED99F9290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9" name="Group 38">
            <a:extLst>
              <a:ext uri="{FF2B5EF4-FFF2-40B4-BE49-F238E27FC236}">
                <a16:creationId xmlns:a16="http://schemas.microsoft.com/office/drawing/2014/main" id="{F2055637-A371-4B95-A78F-C87D0D0BAF06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40" name="Freeform 87">
              <a:extLst>
                <a:ext uri="{FF2B5EF4-FFF2-40B4-BE49-F238E27FC236}">
                  <a16:creationId xmlns:a16="http://schemas.microsoft.com/office/drawing/2014/main" id="{901F40E5-7F4A-43AE-B049-46ED13339DB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41" name="Freeform 88">
              <a:extLst>
                <a:ext uri="{FF2B5EF4-FFF2-40B4-BE49-F238E27FC236}">
                  <a16:creationId xmlns:a16="http://schemas.microsoft.com/office/drawing/2014/main" id="{51943B0B-2A78-4CD9-A3D4-622B25EFA7B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42" name="Title 1">
            <a:extLst>
              <a:ext uri="{FF2B5EF4-FFF2-40B4-BE49-F238E27FC236}">
                <a16:creationId xmlns:a16="http://schemas.microsoft.com/office/drawing/2014/main" id="{93A9D943-4EC9-4B02-815F-DA2FA6DDF6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798952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div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A48B961-083C-42CE-B00B-79E52A2AFD7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1" name="Picture Placeholder 10"/>
          <p:cNvSpPr>
            <a:spLocks noGrp="1"/>
          </p:cNvSpPr>
          <p:nvPr>
            <p:ph type="pic" sz="quarter" idx="10"/>
          </p:nvPr>
        </p:nvSpPr>
        <p:spPr>
          <a:xfrm>
            <a:off x="5014126" y="0"/>
            <a:ext cx="7177873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8" name="Freeform 87"/>
          <p:cNvSpPr>
            <a:spLocks/>
          </p:cNvSpPr>
          <p:nvPr userDrawn="1"/>
        </p:nvSpPr>
        <p:spPr bwMode="auto">
          <a:xfrm>
            <a:off x="4052433" y="2643413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9" name="Freeform 88"/>
          <p:cNvSpPr>
            <a:spLocks/>
          </p:cNvSpPr>
          <p:nvPr userDrawn="1"/>
        </p:nvSpPr>
        <p:spPr bwMode="auto">
          <a:xfrm>
            <a:off x="583719" y="4163325"/>
            <a:ext cx="296863" cy="334963"/>
          </a:xfrm>
          <a:custGeom>
            <a:avLst/>
            <a:gdLst>
              <a:gd name="T0" fmla="*/ 187 w 187"/>
              <a:gd name="T1" fmla="*/ 211 h 211"/>
              <a:gd name="T2" fmla="*/ 0 w 187"/>
              <a:gd name="T3" fmla="*/ 211 h 211"/>
              <a:gd name="T4" fmla="*/ 0 w 187"/>
              <a:gd name="T5" fmla="*/ 0 h 211"/>
              <a:gd name="T6" fmla="*/ 187 w 187"/>
              <a:gd name="T7" fmla="*/ 211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187" y="211"/>
                </a:moveTo>
                <a:lnTo>
                  <a:pt x="0" y="211"/>
                </a:lnTo>
                <a:lnTo>
                  <a:pt x="0" y="0"/>
                </a:lnTo>
                <a:lnTo>
                  <a:pt x="187" y="21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732148" y="2843786"/>
            <a:ext cx="3869560" cy="1236099"/>
          </a:xfrm>
        </p:spPr>
        <p:txBody>
          <a:bodyPr>
            <a:spAutoFit/>
          </a:bodyPr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Section divider</a:t>
            </a:r>
            <a:br>
              <a:rPr lang="en-IN" dirty="0"/>
            </a:br>
            <a:r>
              <a:rPr lang="en-IN" dirty="0"/>
              <a:t>with the appropriate header</a:t>
            </a:r>
          </a:p>
        </p:txBody>
      </p:sp>
    </p:spTree>
    <p:extLst>
      <p:ext uri="{BB962C8B-B14F-4D97-AF65-F5344CB8AC3E}">
        <p14:creationId xmlns:p14="http://schemas.microsoft.com/office/powerpoint/2010/main" val="91560352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-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Chart Placeholder 39"/>
          <p:cNvSpPr>
            <a:spLocks noGrp="1"/>
          </p:cNvSpPr>
          <p:nvPr>
            <p:ph type="chart" sz="quarter" idx="20"/>
          </p:nvPr>
        </p:nvSpPr>
        <p:spPr>
          <a:xfrm>
            <a:off x="3498574" y="1193799"/>
            <a:ext cx="3888064" cy="4615584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412395" cy="2566032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7816100" y="1302028"/>
            <a:ext cx="11516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7816100" y="2580931"/>
            <a:ext cx="1151630" cy="0"/>
          </a:xfrm>
          <a:prstGeom prst="line">
            <a:avLst/>
          </a:prstGeom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 userDrawn="1"/>
        </p:nvCxnSpPr>
        <p:spPr>
          <a:xfrm>
            <a:off x="7816100" y="3859834"/>
            <a:ext cx="1151630" cy="0"/>
          </a:xfrm>
          <a:prstGeom prst="line">
            <a:avLst/>
          </a:prstGeom>
          <a:ln>
            <a:solidFill>
              <a:schemeClr val="accent3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 userDrawn="1"/>
        </p:nvCxnSpPr>
        <p:spPr>
          <a:xfrm>
            <a:off x="7816100" y="5138736"/>
            <a:ext cx="1151630" cy="0"/>
          </a:xfrm>
          <a:prstGeom prst="line">
            <a:avLst/>
          </a:prstGeom>
          <a:ln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 5"/>
          <p:cNvSpPr>
            <a:spLocks/>
          </p:cNvSpPr>
          <p:nvPr userDrawn="1"/>
        </p:nvSpPr>
        <p:spPr bwMode="auto">
          <a:xfrm>
            <a:off x="9048751" y="1301750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5" name="AutoShape 7"/>
          <p:cNvSpPr>
            <a:spLocks noChangeAspect="1" noChangeArrowheads="1" noTextEdit="1"/>
          </p:cNvSpPr>
          <p:nvPr userDrawn="1"/>
        </p:nvSpPr>
        <p:spPr bwMode="auto">
          <a:xfrm>
            <a:off x="9043988" y="258127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6" name="Freeform 9"/>
          <p:cNvSpPr>
            <a:spLocks/>
          </p:cNvSpPr>
          <p:nvPr userDrawn="1"/>
        </p:nvSpPr>
        <p:spPr bwMode="auto">
          <a:xfrm>
            <a:off x="9048751" y="2581275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7" name="Freeform 13"/>
          <p:cNvSpPr>
            <a:spLocks/>
          </p:cNvSpPr>
          <p:nvPr userDrawn="1"/>
        </p:nvSpPr>
        <p:spPr bwMode="auto">
          <a:xfrm>
            <a:off x="9048751" y="3859213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8" name="Freeform 17"/>
          <p:cNvSpPr>
            <a:spLocks/>
          </p:cNvSpPr>
          <p:nvPr userDrawn="1"/>
        </p:nvSpPr>
        <p:spPr bwMode="auto">
          <a:xfrm>
            <a:off x="9048751" y="5138738"/>
            <a:ext cx="134938" cy="150812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1" name="Text Placeholder 20"/>
          <p:cNvSpPr>
            <a:spLocks noGrp="1"/>
          </p:cNvSpPr>
          <p:nvPr>
            <p:ph type="body" sz="quarter" idx="16" hasCustomPrompt="1"/>
          </p:nvPr>
        </p:nvSpPr>
        <p:spPr>
          <a:xfrm>
            <a:off x="9259941" y="1520209"/>
            <a:ext cx="1530849" cy="644894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9259941" y="2770776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259941" y="4049680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8" name="Text Placeholder 20"/>
          <p:cNvSpPr>
            <a:spLocks noGrp="1"/>
          </p:cNvSpPr>
          <p:nvPr>
            <p:ph type="body" sz="quarter" idx="19" hasCustomPrompt="1"/>
          </p:nvPr>
        </p:nvSpPr>
        <p:spPr>
          <a:xfrm>
            <a:off x="9259941" y="5328582"/>
            <a:ext cx="1530849" cy="667659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43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9259941" y="1258232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4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259941" y="2537135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5" name="Text Placeholder 4"/>
          <p:cNvSpPr>
            <a:spLocks noGrp="1"/>
          </p:cNvSpPr>
          <p:nvPr>
            <p:ph type="body" sz="quarter" idx="25" hasCustomPrompt="1"/>
          </p:nvPr>
        </p:nvSpPr>
        <p:spPr>
          <a:xfrm>
            <a:off x="9259941" y="3816038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46" name="Text Placeholder 4"/>
          <p:cNvSpPr>
            <a:spLocks noGrp="1"/>
          </p:cNvSpPr>
          <p:nvPr>
            <p:ph type="body" sz="quarter" idx="26" hasCustomPrompt="1"/>
          </p:nvPr>
        </p:nvSpPr>
        <p:spPr>
          <a:xfrm>
            <a:off x="9259941" y="5094940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FED0AD65-8E91-4E08-BA63-3454575F41E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55" name="Group 54">
            <a:extLst>
              <a:ext uri="{FF2B5EF4-FFF2-40B4-BE49-F238E27FC236}">
                <a16:creationId xmlns:a16="http://schemas.microsoft.com/office/drawing/2014/main" id="{78BCCF31-F881-4C5B-9933-81831B3E3844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56" name="Freeform 87">
              <a:extLst>
                <a:ext uri="{FF2B5EF4-FFF2-40B4-BE49-F238E27FC236}">
                  <a16:creationId xmlns:a16="http://schemas.microsoft.com/office/drawing/2014/main" id="{903946D5-398C-42E0-B24E-0ADD4AE2303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57" name="Freeform 88">
              <a:extLst>
                <a:ext uri="{FF2B5EF4-FFF2-40B4-BE49-F238E27FC236}">
                  <a16:creationId xmlns:a16="http://schemas.microsoft.com/office/drawing/2014/main" id="{8D48D6ED-A1E0-4B5B-A2E7-2E15BB8AB92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58" name="Title 1">
            <a:extLst>
              <a:ext uri="{FF2B5EF4-FFF2-40B4-BE49-F238E27FC236}">
                <a16:creationId xmlns:a16="http://schemas.microsoft.com/office/drawing/2014/main" id="{3EA58A27-C1D0-4AFA-B9DA-851B98ED342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292370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er Mai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rrowheads="1"/>
          </p:cNvSpPr>
          <p:nvPr userDrawn="1"/>
        </p:nvSpPr>
        <p:spPr bwMode="auto">
          <a:xfrm>
            <a:off x="-1" y="0"/>
            <a:ext cx="12192001" cy="6864373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0D5B5778-AF0D-4083-ABD6-5062BEDF00F9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-12700" y="0"/>
            <a:ext cx="5921375" cy="6858000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Company Image</a:t>
            </a:r>
            <a:endParaRPr lang="en-IN" dirty="0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516EE004-3B94-496C-B457-BB9738A06932}"/>
              </a:ext>
            </a:extLst>
          </p:cNvPr>
          <p:cNvGrpSpPr/>
          <p:nvPr userDrawn="1"/>
        </p:nvGrpSpPr>
        <p:grpSpPr>
          <a:xfrm>
            <a:off x="6461898" y="1839385"/>
            <a:ext cx="4113397" cy="3019346"/>
            <a:chOff x="-38580" y="3575"/>
            <a:chExt cx="9373774" cy="6880602"/>
          </a:xfrm>
        </p:grpSpPr>
        <p:sp>
          <p:nvSpPr>
            <p:cNvPr id="42" name="Freeform 19">
              <a:extLst>
                <a:ext uri="{FF2B5EF4-FFF2-40B4-BE49-F238E27FC236}">
                  <a16:creationId xmlns:a16="http://schemas.microsoft.com/office/drawing/2014/main" id="{6D937FD6-85E7-4AFF-97E9-2F1E848B00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-38580" y="3575"/>
              <a:ext cx="6270890" cy="6857222"/>
            </a:xfrm>
            <a:custGeom>
              <a:avLst/>
              <a:gdLst>
                <a:gd name="T0" fmla="*/ 2319 w 3508"/>
                <a:gd name="T1" fmla="*/ 0 h 3836"/>
                <a:gd name="T2" fmla="*/ 2319 w 3508"/>
                <a:gd name="T3" fmla="*/ 832 h 3836"/>
                <a:gd name="T4" fmla="*/ 1163 w 3508"/>
                <a:gd name="T5" fmla="*/ 3 h 3836"/>
                <a:gd name="T6" fmla="*/ 0 w 3508"/>
                <a:gd name="T7" fmla="*/ 3 h 3836"/>
                <a:gd name="T8" fmla="*/ 0 w 3508"/>
                <a:gd name="T9" fmla="*/ 3836 h 3836"/>
                <a:gd name="T10" fmla="*/ 1189 w 3508"/>
                <a:gd name="T11" fmla="*/ 3836 h 3836"/>
                <a:gd name="T12" fmla="*/ 1189 w 3508"/>
                <a:gd name="T13" fmla="*/ 3167 h 3836"/>
                <a:gd name="T14" fmla="*/ 2326 w 3508"/>
                <a:gd name="T15" fmla="*/ 3833 h 3836"/>
                <a:gd name="T16" fmla="*/ 2331 w 3508"/>
                <a:gd name="T17" fmla="*/ 3836 h 3836"/>
                <a:gd name="T18" fmla="*/ 3508 w 3508"/>
                <a:gd name="T19" fmla="*/ 3836 h 3836"/>
                <a:gd name="T20" fmla="*/ 3508 w 3508"/>
                <a:gd name="T21" fmla="*/ 0 h 3836"/>
                <a:gd name="T22" fmla="*/ 2319 w 3508"/>
                <a:gd name="T23" fmla="*/ 0 h 383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</a:cxnLst>
              <a:rect l="0" t="0" r="r" b="b"/>
              <a:pathLst>
                <a:path w="3508" h="3836">
                  <a:moveTo>
                    <a:pt x="2319" y="0"/>
                  </a:moveTo>
                  <a:lnTo>
                    <a:pt x="2319" y="832"/>
                  </a:lnTo>
                  <a:lnTo>
                    <a:pt x="1163" y="3"/>
                  </a:lnTo>
                  <a:lnTo>
                    <a:pt x="0" y="3"/>
                  </a:lnTo>
                  <a:lnTo>
                    <a:pt x="0" y="3836"/>
                  </a:lnTo>
                  <a:lnTo>
                    <a:pt x="1189" y="3836"/>
                  </a:lnTo>
                  <a:lnTo>
                    <a:pt x="1189" y="3167"/>
                  </a:lnTo>
                  <a:lnTo>
                    <a:pt x="2326" y="3833"/>
                  </a:lnTo>
                  <a:lnTo>
                    <a:pt x="2331" y="3836"/>
                  </a:lnTo>
                  <a:lnTo>
                    <a:pt x="3508" y="3836"/>
                  </a:lnTo>
                  <a:lnTo>
                    <a:pt x="3508" y="0"/>
                  </a:lnTo>
                  <a:lnTo>
                    <a:pt x="2319" y="0"/>
                  </a:lnTo>
                  <a:close/>
                </a:path>
              </a:pathLst>
            </a:custGeom>
            <a:solidFill>
              <a:srgbClr val="010101"/>
            </a:solidFill>
            <a:ln w="6350">
              <a:solidFill>
                <a:schemeClr val="bg1">
                  <a:lumMod val="50000"/>
                </a:schemeClr>
              </a:solidFill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3" name="Freeform 21">
              <a:extLst>
                <a:ext uri="{FF2B5EF4-FFF2-40B4-BE49-F238E27FC236}">
                  <a16:creationId xmlns:a16="http://schemas.microsoft.com/office/drawing/2014/main" id="{CAEA3237-D463-4F60-9D35-291F52B46EC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66797" y="4436817"/>
              <a:ext cx="2651006" cy="2427558"/>
            </a:xfrm>
            <a:custGeom>
              <a:avLst/>
              <a:gdLst>
                <a:gd name="T0" fmla="*/ 443 w 1483"/>
                <a:gd name="T1" fmla="*/ 0 h 1358"/>
                <a:gd name="T2" fmla="*/ 0 w 1483"/>
                <a:gd name="T3" fmla="*/ 0 h 1358"/>
                <a:gd name="T4" fmla="*/ 0 w 1483"/>
                <a:gd name="T5" fmla="*/ 1358 h 1358"/>
                <a:gd name="T6" fmla="*/ 417 w 1483"/>
                <a:gd name="T7" fmla="*/ 1358 h 1358"/>
                <a:gd name="T8" fmla="*/ 443 w 1483"/>
                <a:gd name="T9" fmla="*/ 1358 h 1358"/>
                <a:gd name="T10" fmla="*/ 1042 w 1483"/>
                <a:gd name="T11" fmla="*/ 1358 h 1358"/>
                <a:gd name="T12" fmla="*/ 1194 w 1483"/>
                <a:gd name="T13" fmla="*/ 1358 h 1358"/>
                <a:gd name="T14" fmla="*/ 1483 w 1483"/>
                <a:gd name="T15" fmla="*/ 1358 h 1358"/>
                <a:gd name="T16" fmla="*/ 1483 w 1483"/>
                <a:gd name="T17" fmla="*/ 0 h 1358"/>
                <a:gd name="T18" fmla="*/ 1042 w 1483"/>
                <a:gd name="T19" fmla="*/ 0 h 1358"/>
                <a:gd name="T20" fmla="*/ 1042 w 1483"/>
                <a:gd name="T21" fmla="*/ 915 h 1358"/>
                <a:gd name="T22" fmla="*/ 966 w 1483"/>
                <a:gd name="T23" fmla="*/ 915 h 1358"/>
                <a:gd name="T24" fmla="*/ 966 w 1483"/>
                <a:gd name="T25" fmla="*/ 0 h 1358"/>
                <a:gd name="T26" fmla="*/ 526 w 1483"/>
                <a:gd name="T27" fmla="*/ 0 h 1358"/>
                <a:gd name="T28" fmla="*/ 526 w 1483"/>
                <a:gd name="T29" fmla="*/ 915 h 1358"/>
                <a:gd name="T30" fmla="*/ 443 w 1483"/>
                <a:gd name="T31" fmla="*/ 915 h 1358"/>
                <a:gd name="T32" fmla="*/ 443 w 1483"/>
                <a:gd name="T33" fmla="*/ 0 h 135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483" h="1358">
                  <a:moveTo>
                    <a:pt x="443" y="0"/>
                  </a:moveTo>
                  <a:lnTo>
                    <a:pt x="0" y="0"/>
                  </a:lnTo>
                  <a:lnTo>
                    <a:pt x="0" y="1358"/>
                  </a:lnTo>
                  <a:lnTo>
                    <a:pt x="417" y="1358"/>
                  </a:lnTo>
                  <a:lnTo>
                    <a:pt x="443" y="1358"/>
                  </a:lnTo>
                  <a:lnTo>
                    <a:pt x="1042" y="1358"/>
                  </a:lnTo>
                  <a:lnTo>
                    <a:pt x="1194" y="1358"/>
                  </a:lnTo>
                  <a:lnTo>
                    <a:pt x="1483" y="1358"/>
                  </a:lnTo>
                  <a:lnTo>
                    <a:pt x="1483" y="0"/>
                  </a:lnTo>
                  <a:lnTo>
                    <a:pt x="1042" y="0"/>
                  </a:lnTo>
                  <a:lnTo>
                    <a:pt x="1042" y="915"/>
                  </a:lnTo>
                  <a:lnTo>
                    <a:pt x="966" y="915"/>
                  </a:lnTo>
                  <a:lnTo>
                    <a:pt x="966" y="0"/>
                  </a:lnTo>
                  <a:lnTo>
                    <a:pt x="526" y="0"/>
                  </a:lnTo>
                  <a:lnTo>
                    <a:pt x="526" y="915"/>
                  </a:lnTo>
                  <a:lnTo>
                    <a:pt x="443" y="915"/>
                  </a:lnTo>
                  <a:lnTo>
                    <a:pt x="44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5" name="Freeform 22">
              <a:extLst>
                <a:ext uri="{FF2B5EF4-FFF2-40B4-BE49-F238E27FC236}">
                  <a16:creationId xmlns:a16="http://schemas.microsoft.com/office/drawing/2014/main" id="{26B15ADD-9FC3-41FA-B837-A43795F8F23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6357830" y="1421858"/>
              <a:ext cx="1867539" cy="2869094"/>
            </a:xfrm>
            <a:custGeom>
              <a:avLst/>
              <a:gdLst>
                <a:gd name="T0" fmla="*/ 1037 w 1037"/>
                <a:gd name="T1" fmla="*/ 479 h 1605"/>
                <a:gd name="T2" fmla="*/ 1037 w 1037"/>
                <a:gd name="T3" fmla="*/ 0 h 1605"/>
                <a:gd name="T4" fmla="*/ 0 w 1037"/>
                <a:gd name="T5" fmla="*/ 0 h 1605"/>
                <a:gd name="T6" fmla="*/ 0 w 1037"/>
                <a:gd name="T7" fmla="*/ 450 h 1605"/>
                <a:gd name="T8" fmla="*/ 0 w 1037"/>
                <a:gd name="T9" fmla="*/ 479 h 1605"/>
                <a:gd name="T10" fmla="*/ 0 w 1037"/>
                <a:gd name="T11" fmla="*/ 1126 h 1605"/>
                <a:gd name="T12" fmla="*/ 0 w 1037"/>
                <a:gd name="T13" fmla="*/ 1290 h 1605"/>
                <a:gd name="T14" fmla="*/ 0 w 1037"/>
                <a:gd name="T15" fmla="*/ 1605 h 1605"/>
                <a:gd name="T16" fmla="*/ 1037 w 1037"/>
                <a:gd name="T17" fmla="*/ 1605 h 1605"/>
                <a:gd name="T18" fmla="*/ 1037 w 1037"/>
                <a:gd name="T19" fmla="*/ 1126 h 1605"/>
                <a:gd name="T20" fmla="*/ 476 w 1037"/>
                <a:gd name="T21" fmla="*/ 1126 h 1605"/>
                <a:gd name="T22" fmla="*/ 476 w 1037"/>
                <a:gd name="T23" fmla="*/ 1045 h 1605"/>
                <a:gd name="T24" fmla="*/ 1037 w 1037"/>
                <a:gd name="T25" fmla="*/ 1045 h 1605"/>
                <a:gd name="T26" fmla="*/ 1037 w 1037"/>
                <a:gd name="T27" fmla="*/ 569 h 1605"/>
                <a:gd name="T28" fmla="*/ 476 w 1037"/>
                <a:gd name="T29" fmla="*/ 569 h 1605"/>
                <a:gd name="T30" fmla="*/ 476 w 1037"/>
                <a:gd name="T31" fmla="*/ 479 h 1605"/>
                <a:gd name="T32" fmla="*/ 1037 w 1037"/>
                <a:gd name="T33" fmla="*/ 479 h 16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1037" h="1605">
                  <a:moveTo>
                    <a:pt x="1037" y="479"/>
                  </a:moveTo>
                  <a:lnTo>
                    <a:pt x="1037" y="0"/>
                  </a:lnTo>
                  <a:lnTo>
                    <a:pt x="0" y="0"/>
                  </a:lnTo>
                  <a:lnTo>
                    <a:pt x="0" y="450"/>
                  </a:lnTo>
                  <a:lnTo>
                    <a:pt x="0" y="479"/>
                  </a:lnTo>
                  <a:lnTo>
                    <a:pt x="0" y="1126"/>
                  </a:lnTo>
                  <a:lnTo>
                    <a:pt x="0" y="1290"/>
                  </a:lnTo>
                  <a:lnTo>
                    <a:pt x="0" y="1605"/>
                  </a:lnTo>
                  <a:lnTo>
                    <a:pt x="1037" y="1605"/>
                  </a:lnTo>
                  <a:lnTo>
                    <a:pt x="1037" y="1126"/>
                  </a:lnTo>
                  <a:lnTo>
                    <a:pt x="476" y="1126"/>
                  </a:lnTo>
                  <a:lnTo>
                    <a:pt x="476" y="1045"/>
                  </a:lnTo>
                  <a:lnTo>
                    <a:pt x="1037" y="1045"/>
                  </a:lnTo>
                  <a:lnTo>
                    <a:pt x="1037" y="569"/>
                  </a:lnTo>
                  <a:lnTo>
                    <a:pt x="476" y="569"/>
                  </a:lnTo>
                  <a:lnTo>
                    <a:pt x="476" y="479"/>
                  </a:lnTo>
                  <a:lnTo>
                    <a:pt x="1037" y="479"/>
                  </a:lnTo>
                  <a:close/>
                </a:path>
              </a:pathLst>
            </a:custGeom>
            <a:solidFill>
              <a:srgbClr val="1DAB9E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B25219D8-25C3-4DA4-AC73-ED93BFB78318}"/>
                </a:ext>
              </a:extLst>
            </p:cNvPr>
            <p:cNvSpPr>
              <a:spLocks noChangeArrowheads="1"/>
            </p:cNvSpPr>
            <p:nvPr userDrawn="1"/>
          </p:nvSpPr>
          <p:spPr bwMode="auto">
            <a:xfrm>
              <a:off x="9093867" y="6651789"/>
              <a:ext cx="241327" cy="23238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>
                <a:latin typeface="Segoe UI" panose="020B0502040204020203" pitchFamily="34" charset="0"/>
              </a:endParaRPr>
            </a:p>
          </p:txBody>
        </p:sp>
      </p:grpSp>
      <p:sp>
        <p:nvSpPr>
          <p:cNvPr id="7" name="AutoShape 57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93200" cy="68643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>
              <a:latin typeface="Segoe UI" panose="020B0502040204020203" pitchFamily="34" charset="0"/>
            </a:endParaRPr>
          </a:p>
        </p:txBody>
      </p:sp>
      <p:grpSp>
        <p:nvGrpSpPr>
          <p:cNvPr id="33" name="Group 32"/>
          <p:cNvGrpSpPr/>
          <p:nvPr userDrawn="1"/>
        </p:nvGrpSpPr>
        <p:grpSpPr>
          <a:xfrm>
            <a:off x="10002672" y="366343"/>
            <a:ext cx="1866251" cy="530864"/>
            <a:chOff x="10051659" y="219383"/>
            <a:chExt cx="1866251" cy="530864"/>
          </a:xfrm>
        </p:grpSpPr>
        <p:sp>
          <p:nvSpPr>
            <p:cNvPr id="34" name="Rectangle 33"/>
            <p:cNvSpPr>
              <a:spLocks noChangeArrowheads="1"/>
            </p:cNvSpPr>
            <p:nvPr/>
          </p:nvSpPr>
          <p:spPr bwMode="auto">
            <a:xfrm>
              <a:off x="11098737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44" name="Text Placeholder 43"/>
          <p:cNvSpPr>
            <a:spLocks noGrp="1"/>
          </p:cNvSpPr>
          <p:nvPr>
            <p:ph type="body" sz="quarter" idx="12" hasCustomPrompt="1"/>
          </p:nvPr>
        </p:nvSpPr>
        <p:spPr>
          <a:xfrm>
            <a:off x="6458971" y="5120261"/>
            <a:ext cx="4065409" cy="784830"/>
          </a:xfrm>
        </p:spPr>
        <p:txBody>
          <a:bodyPr wrap="square">
            <a:spAutoFit/>
          </a:bodyPr>
          <a:lstStyle>
            <a:lvl1pPr>
              <a:defRPr sz="2500" b="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  <a:cs typeface="Segoe UI Semibold" panose="020B0702040204020203" pitchFamily="34" charset="0"/>
              </a:defRPr>
            </a:lvl1pPr>
            <a:lvl2pPr>
              <a:defRPr sz="3100"/>
            </a:lvl2pPr>
            <a:lvl3pPr>
              <a:defRPr sz="3100"/>
            </a:lvl3pPr>
            <a:lvl4pPr>
              <a:defRPr sz="3100"/>
            </a:lvl4pPr>
            <a:lvl5pPr>
              <a:defRPr sz="3100"/>
            </a:lvl5pPr>
          </a:lstStyle>
          <a:p>
            <a:pPr lvl="0"/>
            <a:r>
              <a:rPr lang="en-US" dirty="0" err="1"/>
              <a:t>Intelliswift</a:t>
            </a:r>
            <a:r>
              <a:rPr lang="en-US" dirty="0"/>
              <a:t> Company and Capabilities Overview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DC02EAA-AA6F-4C04-A317-7C9A9F5218E0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8C8E31D8-1111-443E-A012-1E84CA48338C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36" name="Rectangle 35">
                <a:extLst>
                  <a:ext uri="{FF2B5EF4-FFF2-40B4-BE49-F238E27FC236}">
                    <a16:creationId xmlns:a16="http://schemas.microsoft.com/office/drawing/2014/main" id="{3F1BFF9F-6117-4662-979F-B60FB31017F9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930A67A6-B192-4D7D-A00E-BA48AE2929DD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B712C2D5-8D60-42E7-8092-A9A1E5FF18B2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9" name="Rectangle 38">
                <a:extLst>
                  <a:ext uri="{FF2B5EF4-FFF2-40B4-BE49-F238E27FC236}">
                    <a16:creationId xmlns:a16="http://schemas.microsoft.com/office/drawing/2014/main" id="{84CC55DA-3F4D-4E4B-B2BA-8C54646307AE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8FC9F80-3CBE-487A-8564-B9BFADAE458B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A3E42354-48E0-4429-B69C-A62675D6BA38}"/>
              </a:ext>
            </a:extLst>
          </p:cNvPr>
          <p:cNvGrpSpPr/>
          <p:nvPr userDrawn="1"/>
        </p:nvGrpSpPr>
        <p:grpSpPr>
          <a:xfrm flipV="1">
            <a:off x="5910488" y="6317826"/>
            <a:ext cx="6281512" cy="53616"/>
            <a:chOff x="515938" y="6180138"/>
            <a:chExt cx="11125200" cy="34925"/>
          </a:xfrm>
        </p:grpSpPr>
        <p:sp>
          <p:nvSpPr>
            <p:cNvPr id="59" name="Rectangle 35">
              <a:extLst>
                <a:ext uri="{FF2B5EF4-FFF2-40B4-BE49-F238E27FC236}">
                  <a16:creationId xmlns:a16="http://schemas.microsoft.com/office/drawing/2014/main" id="{805539E9-8107-4D4D-8E37-B5D3D6C429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0" name="Rectangle 36">
              <a:extLst>
                <a:ext uri="{FF2B5EF4-FFF2-40B4-BE49-F238E27FC236}">
                  <a16:creationId xmlns:a16="http://schemas.microsoft.com/office/drawing/2014/main" id="{E2168D98-7A33-4F1F-AEC1-DE3536D8EF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1" name="Rectangle 37">
              <a:extLst>
                <a:ext uri="{FF2B5EF4-FFF2-40B4-BE49-F238E27FC236}">
                  <a16:creationId xmlns:a16="http://schemas.microsoft.com/office/drawing/2014/main" id="{9C0EC4F9-4889-411D-8162-CC6BE6B3FA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2" name="Rectangle 38">
              <a:extLst>
                <a:ext uri="{FF2B5EF4-FFF2-40B4-BE49-F238E27FC236}">
                  <a16:creationId xmlns:a16="http://schemas.microsoft.com/office/drawing/2014/main" id="{E65B11B8-CD8B-4367-8BCE-D6C6C6B00F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63" name="Rectangle 39">
              <a:extLst>
                <a:ext uri="{FF2B5EF4-FFF2-40B4-BE49-F238E27FC236}">
                  <a16:creationId xmlns:a16="http://schemas.microsoft.com/office/drawing/2014/main" id="{557249E6-0EE7-4C85-9A60-623B60D926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</p:spTree>
    <p:extLst>
      <p:ext uri="{BB962C8B-B14F-4D97-AF65-F5344CB8AC3E}">
        <p14:creationId xmlns:p14="http://schemas.microsoft.com/office/powerpoint/2010/main" val="316892594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ayout -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5"/>
          <p:cNvSpPr>
            <a:spLocks/>
          </p:cNvSpPr>
          <p:nvPr/>
        </p:nvSpPr>
        <p:spPr bwMode="auto">
          <a:xfrm>
            <a:off x="7015977" y="1443797"/>
            <a:ext cx="134938" cy="152400"/>
          </a:xfrm>
          <a:custGeom>
            <a:avLst/>
            <a:gdLst>
              <a:gd name="T0" fmla="*/ 0 w 85"/>
              <a:gd name="T1" fmla="*/ 0 h 96"/>
              <a:gd name="T2" fmla="*/ 85 w 85"/>
              <a:gd name="T3" fmla="*/ 0 h 96"/>
              <a:gd name="T4" fmla="*/ 85 w 85"/>
              <a:gd name="T5" fmla="*/ 96 h 96"/>
              <a:gd name="T6" fmla="*/ 0 w 85"/>
              <a:gd name="T7" fmla="*/ 0 h 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6">
                <a:moveTo>
                  <a:pt x="0" y="0"/>
                </a:moveTo>
                <a:lnTo>
                  <a:pt x="85" y="0"/>
                </a:lnTo>
                <a:lnTo>
                  <a:pt x="85" y="96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5" name="AutoShape 7"/>
          <p:cNvSpPr>
            <a:spLocks noChangeAspect="1" noChangeArrowheads="1" noTextEdit="1"/>
          </p:cNvSpPr>
          <p:nvPr/>
        </p:nvSpPr>
        <p:spPr bwMode="auto">
          <a:xfrm>
            <a:off x="9043988" y="2083435"/>
            <a:ext cx="139700" cy="150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9" name="Freeform 9"/>
          <p:cNvSpPr>
            <a:spLocks/>
          </p:cNvSpPr>
          <p:nvPr/>
        </p:nvSpPr>
        <p:spPr bwMode="auto">
          <a:xfrm>
            <a:off x="9340603" y="1444419"/>
            <a:ext cx="134938" cy="150813"/>
          </a:xfrm>
          <a:custGeom>
            <a:avLst/>
            <a:gdLst>
              <a:gd name="T0" fmla="*/ 0 w 85"/>
              <a:gd name="T1" fmla="*/ 0 h 95"/>
              <a:gd name="T2" fmla="*/ 85 w 85"/>
              <a:gd name="T3" fmla="*/ 0 h 95"/>
              <a:gd name="T4" fmla="*/ 85 w 85"/>
              <a:gd name="T5" fmla="*/ 95 h 95"/>
              <a:gd name="T6" fmla="*/ 0 w 85"/>
              <a:gd name="T7" fmla="*/ 0 h 9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85" h="95">
                <a:moveTo>
                  <a:pt x="0" y="0"/>
                </a:moveTo>
                <a:lnTo>
                  <a:pt x="85" y="0"/>
                </a:lnTo>
                <a:lnTo>
                  <a:pt x="85" y="9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6" name="Text Placeholder 20"/>
          <p:cNvSpPr>
            <a:spLocks noGrp="1"/>
          </p:cNvSpPr>
          <p:nvPr>
            <p:ph type="body" sz="quarter" idx="17" hasCustomPrompt="1"/>
          </p:nvPr>
        </p:nvSpPr>
        <p:spPr>
          <a:xfrm>
            <a:off x="7227167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Text Placeholder 20"/>
          <p:cNvSpPr>
            <a:spLocks noGrp="1"/>
          </p:cNvSpPr>
          <p:nvPr>
            <p:ph type="body" sz="quarter" idx="18" hasCustomPrompt="1"/>
          </p:nvPr>
        </p:nvSpPr>
        <p:spPr>
          <a:xfrm>
            <a:off x="9551793" y="1637684"/>
            <a:ext cx="1530849" cy="830997"/>
          </a:xfrm>
        </p:spPr>
        <p:txBody>
          <a:bodyPr lIns="0" tIns="0" rIns="0" bIns="0">
            <a:normAutofit/>
          </a:bodyPr>
          <a:lstStyle>
            <a:lvl1pPr mar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9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800"/>
            <a:ext cx="5664608" cy="1538288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2" name="Chart Placeholder 31"/>
          <p:cNvSpPr>
            <a:spLocks noGrp="1"/>
          </p:cNvSpPr>
          <p:nvPr>
            <p:ph type="chart" sz="quarter" idx="19"/>
          </p:nvPr>
        </p:nvSpPr>
        <p:spPr>
          <a:xfrm>
            <a:off x="557592" y="2987040"/>
            <a:ext cx="10885108" cy="3009202"/>
          </a:xfrm>
          <a:solidFill>
            <a:schemeClr val="bg1">
              <a:lumMod val="85000"/>
            </a:schemeClr>
          </a:solidFill>
        </p:spPr>
        <p:txBody>
          <a:bodyPr/>
          <a:lstStyle>
            <a:lvl1pPr>
              <a:defRPr>
                <a:solidFill>
                  <a:srgbClr val="1D1D1B"/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34" name="Text Placeholder 4"/>
          <p:cNvSpPr>
            <a:spLocks noGrp="1"/>
          </p:cNvSpPr>
          <p:nvPr>
            <p:ph type="body" sz="quarter" idx="23" hasCustomPrompt="1"/>
          </p:nvPr>
        </p:nvSpPr>
        <p:spPr>
          <a:xfrm>
            <a:off x="7227167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sp>
        <p:nvSpPr>
          <p:cNvPr id="35" name="Text Placeholder 4"/>
          <p:cNvSpPr>
            <a:spLocks noGrp="1"/>
          </p:cNvSpPr>
          <p:nvPr>
            <p:ph type="body" sz="quarter" idx="24" hasCustomPrompt="1"/>
          </p:nvPr>
        </p:nvSpPr>
        <p:spPr>
          <a:xfrm>
            <a:off x="9551793" y="1400279"/>
            <a:ext cx="1282402" cy="159274"/>
          </a:xfrm>
        </p:spPr>
        <p:txBody>
          <a:bodyPr wrap="none" lIns="0" tIns="0" rIns="0" bIns="0">
            <a:spAutoFit/>
          </a:bodyPr>
          <a:lstStyle>
            <a:lvl1pPr>
              <a:defRPr sz="1150">
                <a:solidFill>
                  <a:schemeClr val="accent4">
                    <a:lumMod val="75000"/>
                    <a:lumOff val="25000"/>
                  </a:schemeClr>
                </a:solidFill>
                <a:latin typeface="Segoe UI Semibold" panose="020B0702040204020203" pitchFamily="34" charset="0"/>
              </a:defRPr>
            </a:lvl1pPr>
            <a:lvl2pPr>
              <a:defRPr sz="1150"/>
            </a:lvl2pPr>
            <a:lvl3pPr>
              <a:defRPr sz="1150"/>
            </a:lvl3pPr>
            <a:lvl4pPr>
              <a:defRPr sz="1150"/>
            </a:lvl4pPr>
            <a:lvl5pPr>
              <a:defRPr sz="1150"/>
            </a:lvl5pPr>
          </a:lstStyle>
          <a:p>
            <a:pPr algn="ctr"/>
            <a:r>
              <a:rPr lang="en-IN" sz="1150" dirty="0">
                <a:solidFill>
                  <a:srgbClr val="1D1D1B"/>
                </a:solidFill>
                <a:latin typeface="Segoe UI Semibold" panose="020B0702040204020203" pitchFamily="34" charset="0"/>
              </a:rPr>
              <a:t>Subhead goes here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36F6E341-A2CC-49FD-972B-830D23CFC2C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FA343DFF-D49D-40E1-8848-B9207E74FB5D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0" name="Freeform 87">
              <a:extLst>
                <a:ext uri="{FF2B5EF4-FFF2-40B4-BE49-F238E27FC236}">
                  <a16:creationId xmlns:a16="http://schemas.microsoft.com/office/drawing/2014/main" id="{1412DA29-6F63-4579-8DD5-AEE2C098F333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1" name="Freeform 88">
              <a:extLst>
                <a:ext uri="{FF2B5EF4-FFF2-40B4-BE49-F238E27FC236}">
                  <a16:creationId xmlns:a16="http://schemas.microsoft.com/office/drawing/2014/main" id="{2A909387-C771-49F4-8F9C-48B7C29007C7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3" name="Title 1">
            <a:extLst>
              <a:ext uri="{FF2B5EF4-FFF2-40B4-BE49-F238E27FC236}">
                <a16:creationId xmlns:a16="http://schemas.microsoft.com/office/drawing/2014/main" id="{56FBF794-C113-45C9-B794-F470C1DFFD1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3533471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layout sty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2" y="1193799"/>
            <a:ext cx="2607639" cy="4797935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3" name="Table Placeholder 2">
            <a:extLst>
              <a:ext uri="{FF2B5EF4-FFF2-40B4-BE49-F238E27FC236}">
                <a16:creationId xmlns:a16="http://schemas.microsoft.com/office/drawing/2014/main" id="{FEBC7993-274E-4862-A82F-BED159E58DEA}"/>
              </a:ext>
            </a:extLst>
          </p:cNvPr>
          <p:cNvSpPr>
            <a:spLocks noGrp="1"/>
          </p:cNvSpPr>
          <p:nvPr>
            <p:ph type="tbl" sz="quarter" idx="12"/>
          </p:nvPr>
        </p:nvSpPr>
        <p:spPr>
          <a:xfrm>
            <a:off x="3622675" y="1193799"/>
            <a:ext cx="7943850" cy="4797935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76B6D4D-79EF-4E8E-8D7D-F0486D0DE4D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8BE3ED92-6CF6-4D7D-81F4-F4E555EBE520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9" name="Freeform 87">
              <a:extLst>
                <a:ext uri="{FF2B5EF4-FFF2-40B4-BE49-F238E27FC236}">
                  <a16:creationId xmlns:a16="http://schemas.microsoft.com/office/drawing/2014/main" id="{DE19D964-9C5E-40A8-93E7-20F4C31F3D8D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20" name="Freeform 88">
              <a:extLst>
                <a:ext uri="{FF2B5EF4-FFF2-40B4-BE49-F238E27FC236}">
                  <a16:creationId xmlns:a16="http://schemas.microsoft.com/office/drawing/2014/main" id="{D0975381-6BF9-4F99-B2D6-D023D4B223D6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012B4F3D-08C9-488C-8A19-7FC9ED97BC44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684939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with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57593" y="1193799"/>
            <a:ext cx="3587688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34" name="Group 33">
            <a:extLst>
              <a:ext uri="{FF2B5EF4-FFF2-40B4-BE49-F238E27FC236}">
                <a16:creationId xmlns:a16="http://schemas.microsoft.com/office/drawing/2014/main" id="{EE2F91F0-C503-499A-A056-0AEA3240A692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35" name="Freeform 87">
              <a:extLst>
                <a:ext uri="{FF2B5EF4-FFF2-40B4-BE49-F238E27FC236}">
                  <a16:creationId xmlns:a16="http://schemas.microsoft.com/office/drawing/2014/main" id="{4EA73A81-291E-44E6-BC07-1A6818F918D8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" name="Freeform 88">
              <a:extLst>
                <a:ext uri="{FF2B5EF4-FFF2-40B4-BE49-F238E27FC236}">
                  <a16:creationId xmlns:a16="http://schemas.microsoft.com/office/drawing/2014/main" id="{6DCB0B60-9CEF-4E91-87C8-099E8EF1AE41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37" name="Title 1">
            <a:extLst>
              <a:ext uri="{FF2B5EF4-FFF2-40B4-BE49-F238E27FC236}">
                <a16:creationId xmlns:a16="http://schemas.microsoft.com/office/drawing/2014/main" id="{7CB1B8A0-F44E-42F3-8244-AF9AAE056F7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3573800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Group 31">
            <a:extLst>
              <a:ext uri="{FF2B5EF4-FFF2-40B4-BE49-F238E27FC236}">
                <a16:creationId xmlns:a16="http://schemas.microsoft.com/office/drawing/2014/main" id="{1689E10B-7A2D-4D52-91D7-272AC77F4BC3}"/>
              </a:ext>
            </a:extLst>
          </p:cNvPr>
          <p:cNvGrpSpPr/>
          <p:nvPr userDrawn="1"/>
        </p:nvGrpSpPr>
        <p:grpSpPr>
          <a:xfrm>
            <a:off x="9725164" y="5100638"/>
            <a:ext cx="1866251" cy="530864"/>
            <a:chOff x="10051659" y="219383"/>
            <a:chExt cx="1866251" cy="530864"/>
          </a:xfrm>
        </p:grpSpPr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0902115-17A3-4FF4-8933-E457533D3B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101403" y="580970"/>
              <a:ext cx="815929" cy="16927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>
              <a:lvl1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Graphik Light" panose="020B0403030202060203" pitchFamily="34" charset="0"/>
                </a:rPr>
                <a:t>love the new</a:t>
              </a:r>
              <a:endPara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88B2C8E2-D1A5-44FD-BFA6-31944771C5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0051659" y="219383"/>
              <a:ext cx="1866251" cy="330954"/>
            </a:xfrm>
            <a:prstGeom prst="rect">
              <a:avLst/>
            </a:prstGeom>
          </p:spPr>
        </p:pic>
      </p:grpSp>
      <p:sp>
        <p:nvSpPr>
          <p:cNvPr id="29" name="Freeform 87">
            <a:extLst>
              <a:ext uri="{FF2B5EF4-FFF2-40B4-BE49-F238E27FC236}">
                <a16:creationId xmlns:a16="http://schemas.microsoft.com/office/drawing/2014/main" id="{44F1EA6C-6062-47A1-9608-6D11E17B5C6A}"/>
              </a:ext>
            </a:extLst>
          </p:cNvPr>
          <p:cNvSpPr>
            <a:spLocks/>
          </p:cNvSpPr>
          <p:nvPr userDrawn="1"/>
        </p:nvSpPr>
        <p:spPr bwMode="auto">
          <a:xfrm>
            <a:off x="11293812" y="316642"/>
            <a:ext cx="549275" cy="622300"/>
          </a:xfrm>
          <a:custGeom>
            <a:avLst/>
            <a:gdLst>
              <a:gd name="T0" fmla="*/ 0 w 346"/>
              <a:gd name="T1" fmla="*/ 0 h 392"/>
              <a:gd name="T2" fmla="*/ 346 w 346"/>
              <a:gd name="T3" fmla="*/ 0 h 392"/>
              <a:gd name="T4" fmla="*/ 346 w 346"/>
              <a:gd name="T5" fmla="*/ 392 h 392"/>
              <a:gd name="T6" fmla="*/ 0 w 346"/>
              <a:gd name="T7" fmla="*/ 0 h 39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46" h="392">
                <a:moveTo>
                  <a:pt x="0" y="0"/>
                </a:moveTo>
                <a:lnTo>
                  <a:pt x="346" y="0"/>
                </a:lnTo>
                <a:lnTo>
                  <a:pt x="346" y="392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2557B7B-39EF-4886-8943-744CCBEC29B4}"/>
              </a:ext>
            </a:extLst>
          </p:cNvPr>
          <p:cNvGrpSpPr/>
          <p:nvPr userDrawn="1"/>
        </p:nvGrpSpPr>
        <p:grpSpPr>
          <a:xfrm>
            <a:off x="515938" y="6180138"/>
            <a:ext cx="11125200" cy="34925"/>
            <a:chOff x="515938" y="6180138"/>
            <a:chExt cx="11125200" cy="34925"/>
          </a:xfrm>
        </p:grpSpPr>
        <p:sp>
          <p:nvSpPr>
            <p:cNvPr id="35" name="Rectangle 35"/>
            <p:cNvSpPr>
              <a:spLocks noChangeArrowheads="1"/>
            </p:cNvSpPr>
            <p:nvPr userDrawn="1"/>
          </p:nvSpPr>
          <p:spPr bwMode="auto">
            <a:xfrm>
              <a:off x="8785225" y="6180138"/>
              <a:ext cx="2855913" cy="34925"/>
            </a:xfrm>
            <a:prstGeom prst="rect">
              <a:avLst/>
            </a:prstGeom>
            <a:solidFill>
              <a:srgbClr val="E5252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6" name="Rectangle 36"/>
            <p:cNvSpPr>
              <a:spLocks noChangeArrowheads="1"/>
            </p:cNvSpPr>
            <p:nvPr userDrawn="1"/>
          </p:nvSpPr>
          <p:spPr bwMode="auto">
            <a:xfrm>
              <a:off x="6065838" y="6180138"/>
              <a:ext cx="2754313" cy="34925"/>
            </a:xfrm>
            <a:prstGeom prst="rect">
              <a:avLst/>
            </a:prstGeom>
            <a:solidFill>
              <a:srgbClr val="F7A41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7" name="Rectangle 37"/>
            <p:cNvSpPr>
              <a:spLocks noChangeArrowheads="1"/>
            </p:cNvSpPr>
            <p:nvPr userDrawn="1"/>
          </p:nvSpPr>
          <p:spPr bwMode="auto">
            <a:xfrm>
              <a:off x="3659188" y="6180138"/>
              <a:ext cx="2449513" cy="34925"/>
            </a:xfrm>
            <a:prstGeom prst="rect">
              <a:avLst/>
            </a:prstGeom>
            <a:solidFill>
              <a:srgbClr val="B14E9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8" name="Rectangle 38"/>
            <p:cNvSpPr>
              <a:spLocks noChangeArrowheads="1"/>
            </p:cNvSpPr>
            <p:nvPr userDrawn="1"/>
          </p:nvSpPr>
          <p:spPr bwMode="auto">
            <a:xfrm>
              <a:off x="515938" y="6180138"/>
              <a:ext cx="1717675" cy="34925"/>
            </a:xfrm>
            <a:prstGeom prst="rect">
              <a:avLst/>
            </a:prstGeom>
            <a:solidFill>
              <a:srgbClr val="1EAC9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39" name="Rectangle 39"/>
            <p:cNvSpPr>
              <a:spLocks noChangeArrowheads="1"/>
            </p:cNvSpPr>
            <p:nvPr userDrawn="1"/>
          </p:nvSpPr>
          <p:spPr bwMode="auto">
            <a:xfrm>
              <a:off x="2182813" y="6180138"/>
              <a:ext cx="1717675" cy="34925"/>
            </a:xfrm>
            <a:prstGeom prst="rect">
              <a:avLst/>
            </a:prstGeom>
            <a:solidFill>
              <a:srgbClr val="0181B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3" name="Rectangle 34"/>
          <p:cNvSpPr>
            <a:spLocks noChangeArrowheads="1"/>
          </p:cNvSpPr>
          <p:nvPr userDrawn="1"/>
        </p:nvSpPr>
        <p:spPr bwMode="auto">
          <a:xfrm>
            <a:off x="536575" y="5266115"/>
            <a:ext cx="1497205" cy="4154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non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700" b="1" i="0" u="none" strike="noStrike" cap="none" normalizeH="0" baseline="0" dirty="0">
                <a:ln>
                  <a:noFill/>
                </a:ln>
                <a:solidFill>
                  <a:schemeClr val="accent1"/>
                </a:solidFill>
                <a:effectLst/>
                <a:latin typeface="Segoe UI" panose="020B0502040204020203" pitchFamily="34" charset="0"/>
              </a:rPr>
              <a:t>End Slide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accent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87905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4A323DB2-4197-4643-9112-50A2EEFA504B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6537961" y="0"/>
            <a:ext cx="565404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738" y="99835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09463" y="6079442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5509577" y="358993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DD4130D-5D11-41DB-915E-62F762A67CC1}"/>
              </a:ext>
            </a:extLst>
          </p:cNvPr>
          <p:cNvCxnSpPr>
            <a:cxnSpLocks/>
          </p:cNvCxnSpPr>
          <p:nvPr userDrawn="1"/>
        </p:nvCxnSpPr>
        <p:spPr>
          <a:xfrm>
            <a:off x="604738" y="1364357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 Placeholder 41">
            <a:extLst>
              <a:ext uri="{FF2B5EF4-FFF2-40B4-BE49-F238E27FC236}">
                <a16:creationId xmlns:a16="http://schemas.microsoft.com/office/drawing/2014/main" id="{CFA007C2-FFF8-49F2-9B63-D68D77A02B76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04738" y="1461700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B98DCB7C-E14A-4EFB-B6A0-318ADCDFF1B7}"/>
              </a:ext>
            </a:extLst>
          </p:cNvPr>
          <p:cNvCxnSpPr>
            <a:cxnSpLocks/>
          </p:cNvCxnSpPr>
          <p:nvPr userDrawn="1"/>
        </p:nvCxnSpPr>
        <p:spPr>
          <a:xfrm>
            <a:off x="604738" y="1827699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 Placeholder 41">
            <a:extLst>
              <a:ext uri="{FF2B5EF4-FFF2-40B4-BE49-F238E27FC236}">
                <a16:creationId xmlns:a16="http://schemas.microsoft.com/office/drawing/2014/main" id="{B1AF48C2-DB18-4E79-B36B-38507C75879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04738" y="1925042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B736775-071F-4642-9BC7-146D6A2B4561}"/>
              </a:ext>
            </a:extLst>
          </p:cNvPr>
          <p:cNvCxnSpPr>
            <a:cxnSpLocks/>
          </p:cNvCxnSpPr>
          <p:nvPr userDrawn="1"/>
        </p:nvCxnSpPr>
        <p:spPr>
          <a:xfrm>
            <a:off x="604738" y="2291041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 Placeholder 41">
            <a:extLst>
              <a:ext uri="{FF2B5EF4-FFF2-40B4-BE49-F238E27FC236}">
                <a16:creationId xmlns:a16="http://schemas.microsoft.com/office/drawing/2014/main" id="{72360D8A-FFD7-49C9-90D8-0765E6183F77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04738" y="2388384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80BD5A8-54C1-481B-9A15-A3020848A95F}"/>
              </a:ext>
            </a:extLst>
          </p:cNvPr>
          <p:cNvCxnSpPr>
            <a:cxnSpLocks/>
          </p:cNvCxnSpPr>
          <p:nvPr userDrawn="1"/>
        </p:nvCxnSpPr>
        <p:spPr>
          <a:xfrm>
            <a:off x="604738" y="2754383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 Placeholder 41">
            <a:extLst>
              <a:ext uri="{FF2B5EF4-FFF2-40B4-BE49-F238E27FC236}">
                <a16:creationId xmlns:a16="http://schemas.microsoft.com/office/drawing/2014/main" id="{E36FA99B-60BB-4502-8985-41F41E084EC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04738" y="2851726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6D20F21-9089-46DD-830A-F8A82842CA3F}"/>
              </a:ext>
            </a:extLst>
          </p:cNvPr>
          <p:cNvCxnSpPr>
            <a:cxnSpLocks/>
          </p:cNvCxnSpPr>
          <p:nvPr userDrawn="1"/>
        </p:nvCxnSpPr>
        <p:spPr>
          <a:xfrm>
            <a:off x="604738" y="321772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41">
            <a:extLst>
              <a:ext uri="{FF2B5EF4-FFF2-40B4-BE49-F238E27FC236}">
                <a16:creationId xmlns:a16="http://schemas.microsoft.com/office/drawing/2014/main" id="{221DD204-413E-42EB-AEC5-ABBAADEFA90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604738" y="331506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629B50-FBFE-47A9-9BBE-601662284D95}"/>
              </a:ext>
            </a:extLst>
          </p:cNvPr>
          <p:cNvCxnSpPr>
            <a:cxnSpLocks/>
          </p:cNvCxnSpPr>
          <p:nvPr userDrawn="1"/>
        </p:nvCxnSpPr>
        <p:spPr>
          <a:xfrm>
            <a:off x="604738" y="3681067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 Placeholder 41">
            <a:extLst>
              <a:ext uri="{FF2B5EF4-FFF2-40B4-BE49-F238E27FC236}">
                <a16:creationId xmlns:a16="http://schemas.microsoft.com/office/drawing/2014/main" id="{9ADF44A6-CA57-45C4-8281-56400F5CDDEA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604738" y="3778410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450575"/>
            <a:ext cx="3692942" cy="387798"/>
          </a:xfrm>
        </p:spPr>
        <p:txBody>
          <a:bodyPr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2800" dirty="0"/>
              <a:t>Agenda</a:t>
            </a:r>
            <a:endParaRPr lang="en-IN" sz="2800" dirty="0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98A9177-5EED-4FD5-9EA4-18F916FA6CEB}"/>
              </a:ext>
            </a:extLst>
          </p:cNvPr>
          <p:cNvCxnSpPr>
            <a:cxnSpLocks/>
          </p:cNvCxnSpPr>
          <p:nvPr userDrawn="1"/>
        </p:nvCxnSpPr>
        <p:spPr>
          <a:xfrm>
            <a:off x="604738" y="4144409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 Placeholder 41">
            <a:extLst>
              <a:ext uri="{FF2B5EF4-FFF2-40B4-BE49-F238E27FC236}">
                <a16:creationId xmlns:a16="http://schemas.microsoft.com/office/drawing/2014/main" id="{49E6533B-28F0-4676-A72D-273BF6DE76D4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604738" y="4241752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FA99E9A-0BE4-40A6-9341-552B9DCE5995}"/>
              </a:ext>
            </a:extLst>
          </p:cNvPr>
          <p:cNvCxnSpPr>
            <a:cxnSpLocks/>
          </p:cNvCxnSpPr>
          <p:nvPr userDrawn="1"/>
        </p:nvCxnSpPr>
        <p:spPr>
          <a:xfrm>
            <a:off x="604738" y="4607751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 Placeholder 41">
            <a:extLst>
              <a:ext uri="{FF2B5EF4-FFF2-40B4-BE49-F238E27FC236}">
                <a16:creationId xmlns:a16="http://schemas.microsoft.com/office/drawing/2014/main" id="{77142220-B486-444F-A529-461725AD60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04738" y="4705094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685D8A43-ABA9-4292-8A39-1FD8F8C79D11}"/>
              </a:ext>
            </a:extLst>
          </p:cNvPr>
          <p:cNvCxnSpPr>
            <a:cxnSpLocks/>
          </p:cNvCxnSpPr>
          <p:nvPr userDrawn="1"/>
        </p:nvCxnSpPr>
        <p:spPr>
          <a:xfrm>
            <a:off x="604738" y="5071093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 Placeholder 41">
            <a:extLst>
              <a:ext uri="{FF2B5EF4-FFF2-40B4-BE49-F238E27FC236}">
                <a16:creationId xmlns:a16="http://schemas.microsoft.com/office/drawing/2014/main" id="{420DD2FD-F988-40BD-B85B-546272691AE7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04738" y="5168436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CD4EF54F-636F-4D81-9454-62696BA706CB}"/>
              </a:ext>
            </a:extLst>
          </p:cNvPr>
          <p:cNvCxnSpPr>
            <a:cxnSpLocks/>
          </p:cNvCxnSpPr>
          <p:nvPr userDrawn="1"/>
        </p:nvCxnSpPr>
        <p:spPr>
          <a:xfrm>
            <a:off x="604738" y="5534435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 Placeholder 41">
            <a:extLst>
              <a:ext uri="{FF2B5EF4-FFF2-40B4-BE49-F238E27FC236}">
                <a16:creationId xmlns:a16="http://schemas.microsoft.com/office/drawing/2014/main" id="{3BB1794C-A0BE-4B31-BE29-8677F2FF63E5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604738" y="563177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6C6CE8F9-E35E-43F0-8C8C-0681A02C9F32}"/>
              </a:ext>
            </a:extLst>
          </p:cNvPr>
          <p:cNvCxnSpPr>
            <a:cxnSpLocks/>
          </p:cNvCxnSpPr>
          <p:nvPr userDrawn="1"/>
        </p:nvCxnSpPr>
        <p:spPr>
          <a:xfrm>
            <a:off x="604738" y="5997777"/>
            <a:ext cx="5201702" cy="0"/>
          </a:xfrm>
          <a:prstGeom prst="line">
            <a:avLst/>
          </a:prstGeom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Placeholder 41">
            <a:extLst>
              <a:ext uri="{FF2B5EF4-FFF2-40B4-BE49-F238E27FC236}">
                <a16:creationId xmlns:a16="http://schemas.microsoft.com/office/drawing/2014/main" id="{B94C9737-7912-4533-920E-A8C00AB4C54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604738" y="6095128"/>
            <a:ext cx="5201702" cy="268656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4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4087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583719" y="1193799"/>
            <a:ext cx="10982522" cy="4802443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DAD9B248-47F9-4B13-AE99-166A216EB0BB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9" name="Freeform 87">
              <a:extLst>
                <a:ext uri="{FF2B5EF4-FFF2-40B4-BE49-F238E27FC236}">
                  <a16:creationId xmlns:a16="http://schemas.microsoft.com/office/drawing/2014/main" id="{B063F39F-CDEE-475D-B5B3-F3D2D124DA8E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2" name="Freeform 88">
              <a:extLst>
                <a:ext uri="{FF2B5EF4-FFF2-40B4-BE49-F238E27FC236}">
                  <a16:creationId xmlns:a16="http://schemas.microsoft.com/office/drawing/2014/main" id="{5B99E97F-DEF6-4CD9-B72C-37C14E1E7F70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CDCCDDA9-8EBB-4A70-A457-2D6CBFD3B1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065965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8BA7F4D7-EC8A-431C-97DF-73AEEFE79E68}"/>
              </a:ext>
            </a:extLst>
          </p:cNvPr>
          <p:cNvGrpSpPr/>
          <p:nvPr userDrawn="1"/>
        </p:nvGrpSpPr>
        <p:grpSpPr>
          <a:xfrm>
            <a:off x="348913" y="208968"/>
            <a:ext cx="11494174" cy="825246"/>
            <a:chOff x="367169" y="208968"/>
            <a:chExt cx="11494174" cy="825246"/>
          </a:xfrm>
        </p:grpSpPr>
        <p:sp>
          <p:nvSpPr>
            <p:cNvPr id="10" name="Freeform 87">
              <a:extLst>
                <a:ext uri="{FF2B5EF4-FFF2-40B4-BE49-F238E27FC236}">
                  <a16:creationId xmlns:a16="http://schemas.microsoft.com/office/drawing/2014/main" id="{C707C86A-767B-4FA6-AA32-26528DBDD0D5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11312068" y="208968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" name="Freeform 88">
              <a:extLst>
                <a:ext uri="{FF2B5EF4-FFF2-40B4-BE49-F238E27FC236}">
                  <a16:creationId xmlns:a16="http://schemas.microsoft.com/office/drawing/2014/main" id="{68850415-29AC-4CD2-952A-ADAE31621C82}"/>
                </a:ext>
              </a:extLst>
            </p:cNvPr>
            <p:cNvSpPr>
              <a:spLocks/>
            </p:cNvSpPr>
            <p:nvPr userDrawn="1"/>
          </p:nvSpPr>
          <p:spPr bwMode="auto">
            <a:xfrm>
              <a:off x="367169" y="699251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583719" y="346867"/>
            <a:ext cx="10982522" cy="387798"/>
          </a:xfrm>
        </p:spPr>
        <p:txBody>
          <a:bodyPr lIns="0" tIns="0" rIns="0" bIns="0"/>
          <a:lstStyle>
            <a:lvl1pPr>
              <a:defRPr baseline="0">
                <a:solidFill>
                  <a:schemeClr val="accent1"/>
                </a:solidFill>
              </a:defRPr>
            </a:lvl1pPr>
          </a:lstStyle>
          <a:p>
            <a:r>
              <a:rPr lang="en-US" dirty="0"/>
              <a:t>Headline goes here</a:t>
            </a:r>
            <a:endParaRPr lang="en-IN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970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15B25D43-9D83-4380-966C-4E3C35E6E51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750330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Picture 24">
            <a:extLst>
              <a:ext uri="{FF2B5EF4-FFF2-40B4-BE49-F238E27FC236}">
                <a16:creationId xmlns:a16="http://schemas.microsoft.com/office/drawing/2014/main" id="{BDCBAB82-E331-4132-90D5-EF1ED51B68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21" name="Picture Placeholder 20"/>
          <p:cNvSpPr>
            <a:spLocks noGrp="1"/>
          </p:cNvSpPr>
          <p:nvPr>
            <p:ph type="pic" sz="quarter" idx="13"/>
          </p:nvPr>
        </p:nvSpPr>
        <p:spPr>
          <a:xfrm>
            <a:off x="5319712" y="0"/>
            <a:ext cx="6862763" cy="6858000"/>
          </a:xfrm>
          <a:custGeom>
            <a:avLst/>
            <a:gdLst>
              <a:gd name="connsiteX0" fmla="*/ 0 w 6862763"/>
              <a:gd name="connsiteY0" fmla="*/ 0 h 6858000"/>
              <a:gd name="connsiteX1" fmla="*/ 1396397 w 6862763"/>
              <a:gd name="connsiteY1" fmla="*/ 0 h 6858000"/>
              <a:gd name="connsiteX2" fmla="*/ 1396397 w 6862763"/>
              <a:gd name="connsiteY2" fmla="*/ 966952 h 6858000"/>
              <a:gd name="connsiteX3" fmla="*/ 3120094 w 6862763"/>
              <a:gd name="connsiteY3" fmla="*/ 966952 h 6858000"/>
              <a:gd name="connsiteX4" fmla="*/ 3120094 w 6862763"/>
              <a:gd name="connsiteY4" fmla="*/ 0 h 6858000"/>
              <a:gd name="connsiteX5" fmla="*/ 6862763 w 6862763"/>
              <a:gd name="connsiteY5" fmla="*/ 0 h 6858000"/>
              <a:gd name="connsiteX6" fmla="*/ 6862763 w 6862763"/>
              <a:gd name="connsiteY6" fmla="*/ 6858000 h 6858000"/>
              <a:gd name="connsiteX7" fmla="*/ 4843791 w 6862763"/>
              <a:gd name="connsiteY7" fmla="*/ 6858000 h 6858000"/>
              <a:gd name="connsiteX8" fmla="*/ 4843791 w 6862763"/>
              <a:gd name="connsiteY8" fmla="*/ 5969876 h 6858000"/>
              <a:gd name="connsiteX9" fmla="*/ 5674108 w 6862763"/>
              <a:gd name="connsiteY9" fmla="*/ 5969876 h 6858000"/>
              <a:gd name="connsiteX10" fmla="*/ 5674108 w 6862763"/>
              <a:gd name="connsiteY10" fmla="*/ 5002924 h 6858000"/>
              <a:gd name="connsiteX11" fmla="*/ 4780841 w 6862763"/>
              <a:gd name="connsiteY11" fmla="*/ 5002924 h 6858000"/>
              <a:gd name="connsiteX12" fmla="*/ 4780841 w 6862763"/>
              <a:gd name="connsiteY12" fmla="*/ 5969876 h 6858000"/>
              <a:gd name="connsiteX13" fmla="*/ 3120094 w 6862763"/>
              <a:gd name="connsiteY13" fmla="*/ 5969876 h 6858000"/>
              <a:gd name="connsiteX14" fmla="*/ 3120094 w 6862763"/>
              <a:gd name="connsiteY14" fmla="*/ 5002924 h 6858000"/>
              <a:gd name="connsiteX15" fmla="*/ 1396397 w 6862763"/>
              <a:gd name="connsiteY15" fmla="*/ 5002924 h 6858000"/>
              <a:gd name="connsiteX16" fmla="*/ 1396397 w 6862763"/>
              <a:gd name="connsiteY16" fmla="*/ 5969876 h 6858000"/>
              <a:gd name="connsiteX17" fmla="*/ 3120094 w 6862763"/>
              <a:gd name="connsiteY17" fmla="*/ 5969876 h 6858000"/>
              <a:gd name="connsiteX18" fmla="*/ 3120094 w 6862763"/>
              <a:gd name="connsiteY18" fmla="*/ 6858000 h 6858000"/>
              <a:gd name="connsiteX19" fmla="*/ 0 w 6862763"/>
              <a:gd name="connsiteY19" fmla="*/ 6858000 h 6858000"/>
              <a:gd name="connsiteX20" fmla="*/ 0 w 6862763"/>
              <a:gd name="connsiteY20" fmla="*/ 5025202 h 6858000"/>
              <a:gd name="connsiteX21" fmla="*/ 1396209 w 6862763"/>
              <a:gd name="connsiteY21" fmla="*/ 5025202 h 6858000"/>
              <a:gd name="connsiteX22" fmla="*/ 1396209 w 6862763"/>
              <a:gd name="connsiteY22" fmla="*/ 4058250 h 6858000"/>
              <a:gd name="connsiteX23" fmla="*/ 0 w 6862763"/>
              <a:gd name="connsiteY23" fmla="*/ 4058250 h 6858000"/>
              <a:gd name="connsiteX24" fmla="*/ 0 w 6862763"/>
              <a:gd name="connsiteY24" fmla="*/ 1933905 h 6858000"/>
              <a:gd name="connsiteX25" fmla="*/ 1396209 w 6862763"/>
              <a:gd name="connsiteY25" fmla="*/ 1933905 h 6858000"/>
              <a:gd name="connsiteX26" fmla="*/ 1396209 w 6862763"/>
              <a:gd name="connsiteY26" fmla="*/ 966952 h 6858000"/>
              <a:gd name="connsiteX27" fmla="*/ 0 w 6862763"/>
              <a:gd name="connsiteY27" fmla="*/ 966952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6862763" h="6858000">
                <a:moveTo>
                  <a:pt x="0" y="0"/>
                </a:moveTo>
                <a:lnTo>
                  <a:pt x="1396397" y="0"/>
                </a:lnTo>
                <a:lnTo>
                  <a:pt x="1396397" y="966952"/>
                </a:lnTo>
                <a:lnTo>
                  <a:pt x="3120094" y="966952"/>
                </a:lnTo>
                <a:lnTo>
                  <a:pt x="3120094" y="0"/>
                </a:lnTo>
                <a:lnTo>
                  <a:pt x="6862763" y="0"/>
                </a:lnTo>
                <a:lnTo>
                  <a:pt x="6862763" y="6858000"/>
                </a:lnTo>
                <a:lnTo>
                  <a:pt x="4843791" y="6858000"/>
                </a:lnTo>
                <a:lnTo>
                  <a:pt x="4843791" y="5969876"/>
                </a:lnTo>
                <a:lnTo>
                  <a:pt x="5674108" y="5969876"/>
                </a:lnTo>
                <a:lnTo>
                  <a:pt x="5674108" y="5002924"/>
                </a:lnTo>
                <a:lnTo>
                  <a:pt x="4780841" y="5002924"/>
                </a:lnTo>
                <a:lnTo>
                  <a:pt x="4780841" y="5969876"/>
                </a:lnTo>
                <a:lnTo>
                  <a:pt x="3120094" y="5969876"/>
                </a:lnTo>
                <a:lnTo>
                  <a:pt x="3120094" y="5002924"/>
                </a:lnTo>
                <a:lnTo>
                  <a:pt x="1396397" y="5002924"/>
                </a:lnTo>
                <a:lnTo>
                  <a:pt x="1396397" y="5969876"/>
                </a:lnTo>
                <a:lnTo>
                  <a:pt x="3120094" y="5969876"/>
                </a:lnTo>
                <a:lnTo>
                  <a:pt x="3120094" y="6858000"/>
                </a:lnTo>
                <a:lnTo>
                  <a:pt x="0" y="6858000"/>
                </a:lnTo>
                <a:lnTo>
                  <a:pt x="0" y="5025202"/>
                </a:lnTo>
                <a:lnTo>
                  <a:pt x="1396209" y="5025202"/>
                </a:lnTo>
                <a:lnTo>
                  <a:pt x="1396209" y="4058250"/>
                </a:lnTo>
                <a:lnTo>
                  <a:pt x="0" y="4058250"/>
                </a:lnTo>
                <a:lnTo>
                  <a:pt x="0" y="1933905"/>
                </a:lnTo>
                <a:lnTo>
                  <a:pt x="1396209" y="1933905"/>
                </a:lnTo>
                <a:lnTo>
                  <a:pt x="1396209" y="966952"/>
                </a:lnTo>
                <a:lnTo>
                  <a:pt x="0" y="966952"/>
                </a:lnTo>
                <a:close/>
              </a:path>
            </a:pathLst>
          </a:custGeom>
          <a:solidFill>
            <a:schemeClr val="bg1">
              <a:lumMod val="85000"/>
            </a:schemeClr>
          </a:solidFill>
        </p:spPr>
        <p:txBody>
          <a:bodyPr wrap="square">
            <a:noAutofit/>
          </a:bodyPr>
          <a:lstStyle/>
          <a:p>
            <a:endParaRPr lang="en-IN" dirty="0"/>
          </a:p>
        </p:txBody>
      </p:sp>
      <p:sp>
        <p:nvSpPr>
          <p:cNvPr id="42" name="Text Placeholder 41"/>
          <p:cNvSpPr>
            <a:spLocks noGrp="1"/>
          </p:cNvSpPr>
          <p:nvPr>
            <p:ph type="body" sz="quarter" idx="12" hasCustomPrompt="1"/>
          </p:nvPr>
        </p:nvSpPr>
        <p:spPr>
          <a:xfrm>
            <a:off x="604838" y="1785651"/>
            <a:ext cx="3468687" cy="4210591"/>
          </a:xfrm>
        </p:spPr>
        <p:txBody>
          <a:bodyPr lIns="0" tIns="0" rIns="0" bIns="0">
            <a:normAutofit/>
          </a:bodyPr>
          <a:lstStyle>
            <a:lvl1pPr marL="0" indent="0"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8" name="Title 2188"/>
          <p:cNvSpPr>
            <a:spLocks noGrp="1"/>
          </p:cNvSpPr>
          <p:nvPr>
            <p:ph type="title" hasCustomPrompt="1"/>
          </p:nvPr>
        </p:nvSpPr>
        <p:spPr>
          <a:xfrm>
            <a:off x="604738" y="330140"/>
            <a:ext cx="3243067" cy="387798"/>
          </a:xfr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US" sz="2800" dirty="0"/>
              <a:t>Headline goes here</a:t>
            </a:r>
            <a:endParaRPr lang="en-IN" sz="2800" dirty="0"/>
          </a:p>
        </p:txBody>
      </p:sp>
      <p:sp>
        <p:nvSpPr>
          <p:cNvPr id="18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9" name="Freeform 336"/>
          <p:cNvSpPr>
            <a:spLocks/>
          </p:cNvSpPr>
          <p:nvPr userDrawn="1"/>
        </p:nvSpPr>
        <p:spPr bwMode="auto">
          <a:xfrm>
            <a:off x="342122" y="5693347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20" name="Freeform 337"/>
          <p:cNvSpPr>
            <a:spLocks/>
          </p:cNvSpPr>
          <p:nvPr userDrawn="1"/>
        </p:nvSpPr>
        <p:spPr bwMode="auto">
          <a:xfrm>
            <a:off x="4811484" y="173038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739" y="1260917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</p:spTree>
    <p:extLst>
      <p:ext uri="{BB962C8B-B14F-4D97-AF65-F5344CB8AC3E}">
        <p14:creationId xmlns:p14="http://schemas.microsoft.com/office/powerpoint/2010/main" val="23091493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Picture 25">
            <a:extLst>
              <a:ext uri="{FF2B5EF4-FFF2-40B4-BE49-F238E27FC236}">
                <a16:creationId xmlns:a16="http://schemas.microsoft.com/office/drawing/2014/main" id="{261D4259-8A6D-489D-B509-46629ED2E13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  <p:sp>
        <p:nvSpPr>
          <p:cNvPr id="15" name="Picture Placeholder 14"/>
          <p:cNvSpPr>
            <a:spLocks noGrp="1"/>
          </p:cNvSpPr>
          <p:nvPr>
            <p:ph type="pic" sz="quarter" idx="10"/>
          </p:nvPr>
        </p:nvSpPr>
        <p:spPr>
          <a:xfrm>
            <a:off x="0" y="1193799"/>
            <a:ext cx="12192000" cy="5664202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583719" y="346853"/>
            <a:ext cx="3243067" cy="387798"/>
          </a:xfrm>
        </p:spPr>
        <p:txBody>
          <a:bodyPr wrap="none" lIns="0" tIns="0" rIns="0" bIns="0"/>
          <a:lstStyle>
            <a:lvl1pPr>
              <a:defRPr>
                <a:solidFill>
                  <a:schemeClr val="accent1"/>
                </a:solidFill>
              </a:defRPr>
            </a:lvl1pPr>
          </a:lstStyle>
          <a:p>
            <a:r>
              <a:rPr lang="en-IN" dirty="0"/>
              <a:t>Headline goes here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8113527-9019-4AEA-89DC-74A5346CF736}"/>
              </a:ext>
            </a:extLst>
          </p:cNvPr>
          <p:cNvGrpSpPr/>
          <p:nvPr userDrawn="1"/>
        </p:nvGrpSpPr>
        <p:grpSpPr>
          <a:xfrm>
            <a:off x="348913" y="244433"/>
            <a:ext cx="11494174" cy="798915"/>
            <a:chOff x="367169" y="244433"/>
            <a:chExt cx="11494174" cy="798915"/>
          </a:xfrm>
        </p:grpSpPr>
        <p:sp>
          <p:nvSpPr>
            <p:cNvPr id="10" name="Freeform 87"/>
            <p:cNvSpPr>
              <a:spLocks/>
            </p:cNvSpPr>
            <p:nvPr userDrawn="1"/>
          </p:nvSpPr>
          <p:spPr bwMode="auto">
            <a:xfrm>
              <a:off x="11312068" y="244433"/>
              <a:ext cx="549275" cy="622300"/>
            </a:xfrm>
            <a:custGeom>
              <a:avLst/>
              <a:gdLst>
                <a:gd name="T0" fmla="*/ 0 w 346"/>
                <a:gd name="T1" fmla="*/ 0 h 392"/>
                <a:gd name="T2" fmla="*/ 346 w 346"/>
                <a:gd name="T3" fmla="*/ 0 h 392"/>
                <a:gd name="T4" fmla="*/ 346 w 346"/>
                <a:gd name="T5" fmla="*/ 392 h 392"/>
                <a:gd name="T6" fmla="*/ 0 w 346"/>
                <a:gd name="T7" fmla="*/ 0 h 3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46" h="392">
                  <a:moveTo>
                    <a:pt x="0" y="0"/>
                  </a:moveTo>
                  <a:lnTo>
                    <a:pt x="346" y="0"/>
                  </a:lnTo>
                  <a:lnTo>
                    <a:pt x="346" y="39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  <p:sp>
          <p:nvSpPr>
            <p:cNvPr id="11" name="Freeform 88"/>
            <p:cNvSpPr>
              <a:spLocks/>
            </p:cNvSpPr>
            <p:nvPr userDrawn="1"/>
          </p:nvSpPr>
          <p:spPr bwMode="auto">
            <a:xfrm>
              <a:off x="367169" y="708385"/>
              <a:ext cx="296863" cy="334963"/>
            </a:xfrm>
            <a:custGeom>
              <a:avLst/>
              <a:gdLst>
                <a:gd name="T0" fmla="*/ 187 w 187"/>
                <a:gd name="T1" fmla="*/ 211 h 211"/>
                <a:gd name="T2" fmla="*/ 0 w 187"/>
                <a:gd name="T3" fmla="*/ 211 h 211"/>
                <a:gd name="T4" fmla="*/ 0 w 187"/>
                <a:gd name="T5" fmla="*/ 0 h 211"/>
                <a:gd name="T6" fmla="*/ 187 w 187"/>
                <a:gd name="T7" fmla="*/ 211 h 2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87" h="211">
                  <a:moveTo>
                    <a:pt x="187" y="211"/>
                  </a:moveTo>
                  <a:lnTo>
                    <a:pt x="0" y="211"/>
                  </a:lnTo>
                  <a:lnTo>
                    <a:pt x="0" y="0"/>
                  </a:lnTo>
                  <a:lnTo>
                    <a:pt x="187" y="21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IN" dirty="0"/>
            </a:p>
          </p:txBody>
        </p:sp>
      </p:grpSp>
      <p:sp>
        <p:nvSpPr>
          <p:cNvPr id="17" name="Text Placeholder 16"/>
          <p:cNvSpPr>
            <a:spLocks noGrp="1"/>
          </p:cNvSpPr>
          <p:nvPr>
            <p:ph type="body" sz="quarter" idx="11" hasCustomPrompt="1"/>
          </p:nvPr>
        </p:nvSpPr>
        <p:spPr>
          <a:xfrm>
            <a:off x="4357296" y="251715"/>
            <a:ext cx="6602649" cy="896830"/>
          </a:xfrm>
        </p:spPr>
        <p:txBody>
          <a:bodyPr wrap="square"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583718" y="4228764"/>
            <a:ext cx="2075506" cy="571500"/>
          </a:xfrm>
        </p:spPr>
        <p:txBody>
          <a:bodyPr wrap="square" lIns="0" tIns="0" rIns="0" bIns="0">
            <a:noAutofit/>
          </a:bodyPr>
          <a:lstStyle>
            <a:lvl1pPr>
              <a:spcBef>
                <a:spcPts val="0"/>
              </a:spcBef>
              <a:defRPr>
                <a:solidFill>
                  <a:schemeClr val="accent4">
                    <a:lumMod val="75000"/>
                    <a:lumOff val="25000"/>
                  </a:schemeClr>
                </a:solidFill>
              </a:defRPr>
            </a:lvl1pPr>
          </a:lstStyle>
          <a:p>
            <a:pPr lvl="0"/>
            <a:r>
              <a:rPr lang="en-US" dirty="0"/>
              <a:t>Subhead</a:t>
            </a:r>
            <a:br>
              <a:rPr lang="en-US" dirty="0"/>
            </a:br>
            <a:r>
              <a:rPr lang="en-US" dirty="0"/>
              <a:t>goes here</a:t>
            </a:r>
          </a:p>
        </p:txBody>
      </p:sp>
    </p:spTree>
    <p:extLst>
      <p:ext uri="{BB962C8B-B14F-4D97-AF65-F5344CB8AC3E}">
        <p14:creationId xmlns:p14="http://schemas.microsoft.com/office/powerpoint/2010/main" val="26942073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ngle content sty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 Placeholder 28"/>
          <p:cNvSpPr>
            <a:spLocks noGrp="1"/>
          </p:cNvSpPr>
          <p:nvPr>
            <p:ph type="body" sz="quarter" idx="11" hasCustomPrompt="1"/>
          </p:nvPr>
        </p:nvSpPr>
        <p:spPr>
          <a:xfrm>
            <a:off x="8826500" y="640761"/>
            <a:ext cx="2628900" cy="5355481"/>
          </a:xfr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en-IN" sz="1100" kern="1200" dirty="0">
                <a:solidFill>
                  <a:schemeClr val="accent4">
                    <a:lumMod val="75000"/>
                    <a:lumOff val="25000"/>
                  </a:schemeClr>
                </a:solidFill>
                <a:latin typeface="Segoe UI" panose="020B0502040204020203" pitchFamily="34" charset="0"/>
                <a:ea typeface="+mn-ea"/>
                <a:cs typeface="+mn-cs"/>
              </a:defRPr>
            </a:lvl1pPr>
          </a:lstStyle>
          <a:p>
            <a:pPr marL="228600" lvl="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en-US" dirty="0"/>
              <a:t>Click to add text</a:t>
            </a:r>
            <a:endParaRPr lang="en-IN" dirty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0"/>
          </p:nvPr>
        </p:nvSpPr>
        <p:spPr>
          <a:xfrm>
            <a:off x="4000500" y="0"/>
            <a:ext cx="4114800" cy="6858000"/>
          </a:xfrm>
          <a:solidFill>
            <a:schemeClr val="bg1">
              <a:lumMod val="85000"/>
            </a:schemeClr>
          </a:solidFill>
        </p:spPr>
        <p:txBody>
          <a:bodyPr/>
          <a:lstStyle/>
          <a:p>
            <a:endParaRPr lang="en-IN" dirty="0"/>
          </a:p>
        </p:txBody>
      </p:sp>
      <p:sp>
        <p:nvSpPr>
          <p:cNvPr id="6" name="Rectangle"/>
          <p:cNvSpPr/>
          <p:nvPr userDrawn="1"/>
        </p:nvSpPr>
        <p:spPr>
          <a:xfrm>
            <a:off x="1" y="1"/>
            <a:ext cx="4064000" cy="6858000"/>
          </a:xfrm>
          <a:prstGeom prst="rect">
            <a:avLst/>
          </a:prstGeom>
          <a:solidFill>
            <a:srgbClr val="1C1F25"/>
          </a:solidFill>
          <a:ln w="12700">
            <a:miter lim="400000"/>
          </a:ln>
        </p:spPr>
        <p:txBody>
          <a:bodyPr lIns="0" tIns="0" rIns="0" bIns="0" anchor="ctr"/>
          <a:lstStyle/>
          <a:p>
            <a:pPr>
              <a:defRPr sz="3200" b="0">
                <a:solidFill>
                  <a:srgbClr val="FFFFFF"/>
                </a:solidFill>
                <a:latin typeface="+mn-lt"/>
                <a:ea typeface="+mn-ea"/>
                <a:cs typeface="+mn-cs"/>
                <a:sym typeface="Helvetica Neue Medium"/>
              </a:defRPr>
            </a:pPr>
            <a:endParaRPr dirty="0"/>
          </a:p>
        </p:txBody>
      </p:sp>
      <p:sp>
        <p:nvSpPr>
          <p:cNvPr id="11" name="AutoShape 325"/>
          <p:cNvSpPr>
            <a:spLocks noChangeAspect="1" noChangeArrowheads="1" noTextEdit="1"/>
          </p:cNvSpPr>
          <p:nvPr userDrawn="1"/>
        </p:nvSpPr>
        <p:spPr bwMode="auto">
          <a:xfrm>
            <a:off x="0" y="0"/>
            <a:ext cx="12182475" cy="6858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2" name="Freeform 336"/>
          <p:cNvSpPr>
            <a:spLocks/>
          </p:cNvSpPr>
          <p:nvPr userDrawn="1"/>
        </p:nvSpPr>
        <p:spPr bwMode="auto">
          <a:xfrm>
            <a:off x="365811" y="6392863"/>
            <a:ext cx="295275" cy="333375"/>
          </a:xfrm>
          <a:custGeom>
            <a:avLst/>
            <a:gdLst>
              <a:gd name="T0" fmla="*/ 186 w 186"/>
              <a:gd name="T1" fmla="*/ 210 h 210"/>
              <a:gd name="T2" fmla="*/ 0 w 186"/>
              <a:gd name="T3" fmla="*/ 210 h 210"/>
              <a:gd name="T4" fmla="*/ 0 w 186"/>
              <a:gd name="T5" fmla="*/ 0 h 210"/>
              <a:gd name="T6" fmla="*/ 186 w 186"/>
              <a:gd name="T7" fmla="*/ 210 h 21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6" h="210">
                <a:moveTo>
                  <a:pt x="186" y="210"/>
                </a:moveTo>
                <a:lnTo>
                  <a:pt x="0" y="210"/>
                </a:lnTo>
                <a:lnTo>
                  <a:pt x="0" y="0"/>
                </a:lnTo>
                <a:lnTo>
                  <a:pt x="186" y="21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13" name="Freeform 337"/>
          <p:cNvSpPr>
            <a:spLocks/>
          </p:cNvSpPr>
          <p:nvPr userDrawn="1"/>
        </p:nvSpPr>
        <p:spPr bwMode="auto">
          <a:xfrm>
            <a:off x="2942618" y="219306"/>
            <a:ext cx="296863" cy="334963"/>
          </a:xfrm>
          <a:custGeom>
            <a:avLst/>
            <a:gdLst>
              <a:gd name="T0" fmla="*/ 0 w 187"/>
              <a:gd name="T1" fmla="*/ 0 h 211"/>
              <a:gd name="T2" fmla="*/ 187 w 187"/>
              <a:gd name="T3" fmla="*/ 0 h 211"/>
              <a:gd name="T4" fmla="*/ 187 w 187"/>
              <a:gd name="T5" fmla="*/ 211 h 211"/>
              <a:gd name="T6" fmla="*/ 0 w 187"/>
              <a:gd name="T7" fmla="*/ 0 h 21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87" h="211">
                <a:moveTo>
                  <a:pt x="0" y="0"/>
                </a:moveTo>
                <a:lnTo>
                  <a:pt x="187" y="0"/>
                </a:lnTo>
                <a:lnTo>
                  <a:pt x="187" y="211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 dirty="0"/>
          </a:p>
        </p:txBody>
      </p:sp>
      <p:sp>
        <p:nvSpPr>
          <p:cNvPr id="37" name="Text Placeholder 36"/>
          <p:cNvSpPr>
            <a:spLocks noGrp="1"/>
          </p:cNvSpPr>
          <p:nvPr>
            <p:ph type="body" sz="quarter" idx="13" hasCustomPrompt="1"/>
          </p:nvPr>
        </p:nvSpPr>
        <p:spPr>
          <a:xfrm>
            <a:off x="604838" y="284462"/>
            <a:ext cx="2533826" cy="1163395"/>
          </a:xfrm>
        </p:spPr>
        <p:txBody>
          <a:bodyPr wrap="square" lIns="0" tIns="0" rIns="0" bIns="0">
            <a:sp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b="1" kern="1200" dirty="0">
                <a:solidFill>
                  <a:schemeClr val="bg1"/>
                </a:solidFill>
                <a:latin typeface="Segoe UI" panose="020B0502040204020203" pitchFamily="34" charset="0"/>
                <a:ea typeface="+mj-ea"/>
                <a:cs typeface="+mj-cs"/>
              </a:defRPr>
            </a:lvl1pPr>
            <a:lvl2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2pPr>
            <a:lvl3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3pPr>
            <a:lvl4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kern="1200" dirty="0" smtClean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4pPr>
            <a:lvl5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IN" sz="2800" kern="1200" dirty="0">
                <a:solidFill>
                  <a:schemeClr val="bg1"/>
                </a:solidFill>
                <a:latin typeface="Graphik Semibold" panose="020B0703030202060203" pitchFamily="34" charset="0"/>
                <a:ea typeface="+mj-ea"/>
                <a:cs typeface="+mj-cs"/>
              </a:defRPr>
            </a:lvl5pPr>
          </a:lstStyle>
          <a:p>
            <a:pPr lvl="0"/>
            <a:r>
              <a:rPr lang="en-IN" dirty="0"/>
              <a:t>Headline</a:t>
            </a:r>
            <a:br>
              <a:rPr lang="en-IN" dirty="0"/>
            </a:br>
            <a:r>
              <a:rPr lang="en-IN" dirty="0"/>
              <a:t>goes</a:t>
            </a:r>
            <a:br>
              <a:rPr lang="en-IN" dirty="0"/>
            </a:br>
            <a:r>
              <a:rPr lang="en-IN" dirty="0"/>
              <a:t>here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sz="quarter" idx="14" hasCustomPrompt="1"/>
          </p:nvPr>
        </p:nvSpPr>
        <p:spPr>
          <a:xfrm>
            <a:off x="604838" y="1777301"/>
            <a:ext cx="2743200" cy="256224"/>
          </a:xfrm>
        </p:spPr>
        <p:txBody>
          <a:bodyPr lIns="0" tIns="0" rIns="0" bIns="0">
            <a:spAutoFit/>
          </a:bodyPr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Subhead goes here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1855A86-AB21-4529-928D-66201D0BB0F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491" t="30186" r="74107" b="31306"/>
          <a:stretch/>
        </p:blipFill>
        <p:spPr>
          <a:xfrm>
            <a:off x="11251503" y="6141566"/>
            <a:ext cx="418499" cy="53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6848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4739" y="315022"/>
            <a:ext cx="10982522" cy="460502"/>
          </a:xfrm>
          <a:prstGeom prst="rect">
            <a:avLst/>
          </a:prstGeom>
        </p:spPr>
        <p:txBody>
          <a:bodyPr vert="horz" wrap="square" lIns="36000" tIns="36000" rIns="36000" bIns="36000" rtlCol="0" anchor="ctr">
            <a:spAutoFit/>
          </a:bodyPr>
          <a:lstStyle/>
          <a:p>
            <a:r>
              <a:rPr lang="en-US" dirty="0"/>
              <a:t>Click to edit Master title style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4739" y="1193799"/>
            <a:ext cx="10982522" cy="48024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5B0D2CA-C527-4E62-9A1E-EA826BB096BB}"/>
              </a:ext>
            </a:extLst>
          </p:cNvPr>
          <p:cNvGrpSpPr/>
          <p:nvPr userDrawn="1"/>
        </p:nvGrpSpPr>
        <p:grpSpPr>
          <a:xfrm>
            <a:off x="5876243" y="7470301"/>
            <a:ext cx="5441982" cy="464024"/>
            <a:chOff x="5876243" y="7470301"/>
            <a:chExt cx="5441982" cy="46402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B8E76DBB-01A9-4050-BDF9-49662FB4805D}"/>
                </a:ext>
              </a:extLst>
            </p:cNvPr>
            <p:cNvGrpSpPr/>
            <p:nvPr userDrawn="1"/>
          </p:nvGrpSpPr>
          <p:grpSpPr>
            <a:xfrm>
              <a:off x="7441183" y="7470301"/>
              <a:ext cx="3877042" cy="464024"/>
              <a:chOff x="0" y="7246962"/>
              <a:chExt cx="8731675" cy="464024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A026F3FE-AD6D-41C8-BA10-E086E654CD5C}"/>
                  </a:ext>
                </a:extLst>
              </p:cNvPr>
              <p:cNvSpPr/>
              <p:nvPr userDrawn="1"/>
            </p:nvSpPr>
            <p:spPr>
              <a:xfrm>
                <a:off x="0" y="7246962"/>
                <a:ext cx="1787857" cy="464024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7B5E28D8-78C0-479D-BE6E-050A20A446AE}"/>
                  </a:ext>
                </a:extLst>
              </p:cNvPr>
              <p:cNvSpPr/>
              <p:nvPr userDrawn="1"/>
            </p:nvSpPr>
            <p:spPr>
              <a:xfrm>
                <a:off x="2202936" y="7246962"/>
                <a:ext cx="1787857" cy="46402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D4C16C75-959F-4286-A630-04D44D98176B}"/>
                  </a:ext>
                </a:extLst>
              </p:cNvPr>
              <p:cNvSpPr/>
              <p:nvPr userDrawn="1"/>
            </p:nvSpPr>
            <p:spPr>
              <a:xfrm>
                <a:off x="4561893" y="7246962"/>
                <a:ext cx="1787857" cy="464024"/>
              </a:xfrm>
              <a:prstGeom prst="rect">
                <a:avLst/>
              </a:prstGeom>
              <a:solidFill>
                <a:schemeClr val="accent3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8D565C7C-D87E-49D8-AAFB-423769236DEC}"/>
                  </a:ext>
                </a:extLst>
              </p:cNvPr>
              <p:cNvSpPr/>
              <p:nvPr userDrawn="1"/>
            </p:nvSpPr>
            <p:spPr>
              <a:xfrm>
                <a:off x="6943818" y="7246962"/>
                <a:ext cx="1787857" cy="464024"/>
              </a:xfrm>
              <a:prstGeom prst="rect">
                <a:avLst/>
              </a:prstGeom>
              <a:solidFill>
                <a:schemeClr val="dk1"/>
              </a:solidFill>
              <a:ln>
                <a:noFill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40260C1-AB71-4BB4-A15F-76DA0042C140}"/>
                </a:ext>
              </a:extLst>
            </p:cNvPr>
            <p:cNvSpPr txBox="1"/>
            <p:nvPr userDrawn="1"/>
          </p:nvSpPr>
          <p:spPr>
            <a:xfrm>
              <a:off x="5876243" y="7541636"/>
              <a:ext cx="12829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Color ref - </a:t>
              </a:r>
              <a:endParaRPr lang="en-IN" dirty="0"/>
            </a:p>
          </p:txBody>
        </p:sp>
      </p:grpSp>
      <p:sp>
        <p:nvSpPr>
          <p:cNvPr id="18" name="Google Shape;55;p9">
            <a:extLst>
              <a:ext uri="{FF2B5EF4-FFF2-40B4-BE49-F238E27FC236}">
                <a16:creationId xmlns:a16="http://schemas.microsoft.com/office/drawing/2014/main" id="{7E9A1EA2-D79D-4934-901E-B488F58C515D}"/>
              </a:ext>
            </a:extLst>
          </p:cNvPr>
          <p:cNvSpPr txBox="1"/>
          <p:nvPr userDrawn="1"/>
        </p:nvSpPr>
        <p:spPr>
          <a:xfrm>
            <a:off x="958150" y="6444802"/>
            <a:ext cx="2496250" cy="3103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500"/>
              <a:buFont typeface="Arial"/>
              <a:buNone/>
            </a:pPr>
            <a:r>
              <a:rPr lang="en-US" sz="900" b="0" i="0" u="none" strike="noStrike" cap="none" dirty="0">
                <a:solidFill>
                  <a:schemeClr val="accent4">
                    <a:lumMod val="75000"/>
                    <a:lumOff val="25000"/>
                  </a:schemeClr>
                </a:solidFill>
                <a:latin typeface="+mn-lt"/>
                <a:ea typeface="Arial"/>
                <a:cs typeface="Arial"/>
                <a:sym typeface="Arial"/>
              </a:rPr>
              <a:t>Intelliswift Software Inc. Confidential.</a:t>
            </a:r>
            <a:endParaRPr lang="en-US" sz="1100" b="0" i="0" u="none" strike="noStrike" cap="none" dirty="0">
              <a:solidFill>
                <a:schemeClr val="accent4">
                  <a:lumMod val="75000"/>
                  <a:lumOff val="25000"/>
                </a:schemeClr>
              </a:solidFill>
              <a:latin typeface="+mn-lt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3A3A01D6-7C62-481B-AFEB-AE1CB8A80B50}"/>
              </a:ext>
            </a:extLst>
          </p:cNvPr>
          <p:cNvSpPr txBox="1">
            <a:spLocks/>
          </p:cNvSpPr>
          <p:nvPr userDrawn="1"/>
        </p:nvSpPr>
        <p:spPr>
          <a:xfrm>
            <a:off x="325722" y="6454644"/>
            <a:ext cx="340158" cy="284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lang="en-US" sz="1300" kern="1200" smtClean="0">
                <a:solidFill>
                  <a:srgbClr val="004A77"/>
                </a:solidFill>
                <a:latin typeface="Segoe UI" panose="020B0502040204020203" pitchFamily="34" charset="0"/>
                <a:ea typeface="Roboto" pitchFamily="2" charset="0"/>
                <a:cs typeface="Segoe UI" panose="020B0502040204020203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700"/>
              </a:lnSpc>
              <a:spcAft>
                <a:spcPts val="200"/>
              </a:spcAft>
            </a:pPr>
            <a:fld id="{D8605FA4-F412-44BB-9B30-812870BB5E9B}" type="slidenum">
              <a:rPr lang="en-IN" sz="1000" b="0" smtClean="0">
                <a:solidFill>
                  <a:schemeClr val="accent4">
                    <a:lumMod val="75000"/>
                    <a:lumOff val="25000"/>
                  </a:schemeClr>
                </a:solidFill>
              </a:rPr>
              <a:pPr>
                <a:lnSpc>
                  <a:spcPts val="1700"/>
                </a:lnSpc>
                <a:spcAft>
                  <a:spcPts val="200"/>
                </a:spcAft>
              </a:pPr>
              <a:t>‹#›</a:t>
            </a:fld>
            <a:endParaRPr lang="en-IN" sz="1200" b="0" dirty="0">
              <a:solidFill>
                <a:schemeClr val="accent4">
                  <a:lumMod val="75000"/>
                  <a:lumOff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95465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kern="1200">
          <a:solidFill>
            <a:schemeClr val="accent4">
              <a:lumMod val="75000"/>
              <a:lumOff val="25000"/>
            </a:schemeClr>
          </a:solidFill>
          <a:latin typeface="Segoe UI" panose="020B0502040204020203" pitchFamily="34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50" kern="1200">
          <a:solidFill>
            <a:srgbClr val="1D1D1B"/>
          </a:solidFill>
          <a:latin typeface="Segoe UI Semibold" panose="020B07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4" Type="http://schemas.openxmlformats.org/officeDocument/2006/relationships/hyperlink" Target="https://pingurl/login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apigee/v1/UserAuthorization" TargetMode="External"/><Relationship Id="rId4" Type="http://schemas.openxmlformats.org/officeDocument/2006/relationships/hyperlink" Target="https://pingurl/login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0B089B-7338-499B-8F76-E17846DDA64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6781780" y="2336379"/>
            <a:ext cx="3896036" cy="951030"/>
          </a:xfrm>
        </p:spPr>
        <p:txBody>
          <a:bodyPr/>
          <a:lstStyle/>
          <a:p>
            <a:r>
              <a:rPr lang="en-US" dirty="0"/>
              <a:t>Wells Fargo Use Case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8E0EDB-9DF0-4449-A40E-C387CC618F6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781780" y="3126881"/>
            <a:ext cx="3896036" cy="489878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475860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831458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F5FB43-F704-4A2F-9ED4-9ABE0D6FDD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Queries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87C5E38-27AF-4B70-A8ED-12BBBF09D47C}"/>
              </a:ext>
            </a:extLst>
          </p:cNvPr>
          <p:cNvSpPr/>
          <p:nvPr/>
        </p:nvSpPr>
        <p:spPr>
          <a:xfrm>
            <a:off x="721102" y="1113182"/>
            <a:ext cx="10230678" cy="5523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marL="228600" indent="-228600">
              <a:buAutoNum type="arabicPeriod"/>
            </a:pPr>
            <a:r>
              <a:rPr lang="en-US" sz="1600" dirty="0"/>
              <a:t>Which Layer or component stores the consent and mapping with user identity ? Considering one user can give consent via multiple aggregators how is the consent stored like JSON file, database entries?</a:t>
            </a:r>
          </a:p>
          <a:p>
            <a:pPr marL="228600" indent="-228600">
              <a:buAutoNum type="arabicPeriod"/>
            </a:pPr>
            <a:endParaRPr lang="en-US" sz="1600" dirty="0"/>
          </a:p>
          <a:p>
            <a:pPr marL="228600" indent="-228600">
              <a:buAutoNum type="arabicPeriod"/>
            </a:pPr>
            <a:r>
              <a:rPr lang="en-US" sz="1600" dirty="0"/>
              <a:t>Does all the users using an User Application via Aggregator have same level of entitlements?  Or User entitlements differs within same User Application?</a:t>
            </a:r>
          </a:p>
          <a:p>
            <a:pPr marL="228600" indent="-228600">
              <a:buAutoNum type="arabicPeriod"/>
            </a:pPr>
            <a:endParaRPr lang="en-US" sz="1600" dirty="0"/>
          </a:p>
          <a:p>
            <a:pPr marL="228600" indent="-228600">
              <a:buAutoNum type="arabicPeriod"/>
            </a:pPr>
            <a:r>
              <a:rPr lang="en-US" sz="1600" dirty="0"/>
              <a:t>Does Aggregator also enforces the Consent or it is solely banks responsibility to check for Consent and then authorize?</a:t>
            </a:r>
          </a:p>
          <a:p>
            <a:pPr marL="228600" indent="-228600">
              <a:buAutoNum type="arabicPeriod"/>
            </a:pPr>
            <a:endParaRPr lang="en-US" sz="1600" dirty="0"/>
          </a:p>
          <a:p>
            <a:pPr marL="228600" indent="-228600">
              <a:buAutoNum type="arabicPeriod"/>
            </a:pPr>
            <a:r>
              <a:rPr lang="en-US" sz="1600" dirty="0"/>
              <a:t>Which component evaluates or holds mapping for Role based access/Entitlement access outside of API Gateway ? Is it federated IAM layer which has these details? We understand API Gateway is policy enforcement layer for authorization.</a:t>
            </a:r>
          </a:p>
          <a:p>
            <a:endParaRPr lang="en-US" sz="1600" dirty="0"/>
          </a:p>
          <a:p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8624793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41E4-5812-495B-A1CB-206E678A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9" y="346867"/>
            <a:ext cx="10982522" cy="387798"/>
          </a:xfrm>
        </p:spPr>
        <p:txBody>
          <a:bodyPr/>
          <a:lstStyle/>
          <a:p>
            <a:r>
              <a:rPr lang="en-US" dirty="0"/>
              <a:t>Use case – 1 </a:t>
            </a:r>
            <a:r>
              <a:rPr lang="en-US" sz="2400" dirty="0"/>
              <a:t>( User authentication+ User-Level Authorization)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AFFEA4-ABA6-41D0-9C4A-38DF32F9F363}"/>
              </a:ext>
            </a:extLst>
          </p:cNvPr>
          <p:cNvSpPr/>
          <p:nvPr/>
        </p:nvSpPr>
        <p:spPr>
          <a:xfrm>
            <a:off x="721102" y="1113182"/>
            <a:ext cx="10230678" cy="5523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End User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Login to Wells Fargo IAM for first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Provide consent for specific attributes/details to access</a:t>
            </a:r>
          </a:p>
          <a:p>
            <a:endParaRPr lang="en-US" sz="1200" dirty="0"/>
          </a:p>
          <a:p>
            <a:r>
              <a:rPr lang="en-US" sz="1200" b="1" dirty="0"/>
              <a:t>User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Request for consent and record it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Redirects User to Wells Fargo IAM page for first time login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Keep session/user identity for longer duration to refresh without asking User to login again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Users can have different entitlement on User Application , driven by Authorization information received from Wells Fargo.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All User will have same entitlement on User Application</a:t>
            </a:r>
          </a:p>
          <a:p>
            <a:endParaRPr lang="en-US" sz="1200" dirty="0"/>
          </a:p>
          <a:p>
            <a:r>
              <a:rPr lang="en-US" sz="1200" b="1" dirty="0"/>
              <a:t>Aggregators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Facilitate communication between User Application and Wells Fargo APIs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Keep mapping between User Applications and User Identity;  One user can login from different user application and communicate via the Aggregator to Wells Fargo APIs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Register as API Consumer on Wells Fargo API Management platform</a:t>
            </a:r>
          </a:p>
          <a:p>
            <a:endParaRPr lang="en-US" sz="1200" dirty="0"/>
          </a:p>
          <a:p>
            <a:r>
              <a:rPr lang="en-US" sz="1200" b="1" dirty="0"/>
              <a:t>Wells Fargo APIs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User Authentication provided by Federated IAM such as 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Wells Fargo API Gateway enforces the Authorization to APIs; may use User Level authorization checks for API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Authorization Token can be generated outside of API Gateway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API Gateway enforces App Level Authorization as well</a:t>
            </a:r>
          </a:p>
          <a:p>
            <a:endParaRPr lang="en-US" sz="1200" dirty="0"/>
          </a:p>
          <a:p>
            <a:r>
              <a:rPr lang="en-US" sz="1200" b="1" dirty="0"/>
              <a:t>Backend Applications/Services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Should have mechanism to use the same token (used by API Gateway) for granular Authorization to access data to enable Last mile security consistently </a:t>
            </a:r>
          </a:p>
          <a:p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102741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41E4-5812-495B-A1CB-206E678A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9" y="152968"/>
            <a:ext cx="10982522" cy="775597"/>
          </a:xfrm>
        </p:spPr>
        <p:txBody>
          <a:bodyPr/>
          <a:lstStyle/>
          <a:p>
            <a:r>
              <a:rPr lang="en-US" dirty="0"/>
              <a:t>Use case – 2 ( Periodic User authentication+ User-Level Authorization)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AFFEA4-ABA6-41D0-9C4A-38DF32F9F363}"/>
              </a:ext>
            </a:extLst>
          </p:cNvPr>
          <p:cNvSpPr/>
          <p:nvPr/>
        </p:nvSpPr>
        <p:spPr>
          <a:xfrm>
            <a:off x="721102" y="1113182"/>
            <a:ext cx="10230678" cy="5523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End User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Login to Wells Fargo IAM for first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Provide consent for specific attributes/details to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Presented with Login page after a stipulated time , For e.g. Login screen presented once in 30 days </a:t>
            </a:r>
          </a:p>
          <a:p>
            <a:endParaRPr lang="en-US" sz="1200" dirty="0"/>
          </a:p>
          <a:p>
            <a:r>
              <a:rPr lang="en-US" sz="1200" b="1" dirty="0"/>
              <a:t>User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Request for consent and record it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Redirects User to Wells Fargo IAM page for first time 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Keep session/user identity for longer duration to refresh , asks User to login after a stipulated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Users can have different entitlement on User Application , driven by Authorization information received from Wells Fargo. 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All User will have same entitlement on User Application</a:t>
            </a:r>
          </a:p>
          <a:p>
            <a:endParaRPr lang="en-US" sz="1200" dirty="0"/>
          </a:p>
          <a:p>
            <a:r>
              <a:rPr lang="en-US" sz="1200" b="1" dirty="0"/>
              <a:t>Aggregators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Facilitate communication between User Application and Wells Fargo APIs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Keep mapping between User Applications and User Identity;  One user can login from different user application and communicate via the Aggregator to Wells Fargo APIs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Register as API Consumer on Wells Fargo API Management platform</a:t>
            </a:r>
          </a:p>
          <a:p>
            <a:endParaRPr lang="en-US" sz="1200" dirty="0"/>
          </a:p>
          <a:p>
            <a:r>
              <a:rPr lang="en-US" sz="1200" b="1" dirty="0"/>
              <a:t>Wells Fargo APIs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User Authentication provided by Federated IAM such as 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Wells Fargo API Gateway enforces the Authorization to APIs; may use User Level authorization checks for API access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Authorization Token can be generated outside of API Gateway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API Gateway enforces App Level Authorization as well</a:t>
            </a:r>
          </a:p>
          <a:p>
            <a:endParaRPr lang="en-US" sz="1200" dirty="0"/>
          </a:p>
          <a:p>
            <a:r>
              <a:rPr lang="en-US" sz="1200" b="1" dirty="0"/>
              <a:t>Backend Applications/Services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Should have mechanism to use the same token (used by API Gateway) for granular Authorization to access data to enable Last mile security consistently </a:t>
            </a:r>
          </a:p>
          <a:p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81333555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441E4-5812-495B-A1CB-206E678A2E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9" y="346867"/>
            <a:ext cx="10982522" cy="387798"/>
          </a:xfrm>
        </p:spPr>
        <p:txBody>
          <a:bodyPr/>
          <a:lstStyle/>
          <a:p>
            <a:r>
              <a:rPr lang="en-US" dirty="0"/>
              <a:t>Use case – 3 </a:t>
            </a:r>
            <a:r>
              <a:rPr lang="en-US" sz="2400" dirty="0"/>
              <a:t>( User authentication+ User App Level Authorization)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7AFFEA4-ABA6-41D0-9C4A-38DF32F9F363}"/>
              </a:ext>
            </a:extLst>
          </p:cNvPr>
          <p:cNvSpPr/>
          <p:nvPr/>
        </p:nvSpPr>
        <p:spPr>
          <a:xfrm>
            <a:off x="721102" y="1113182"/>
            <a:ext cx="10230678" cy="55235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200" b="1" dirty="0"/>
              <a:t>End User :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Login to Wells Fargo IAM for first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Provide consent for specific attributes/details to access</a:t>
            </a:r>
          </a:p>
          <a:p>
            <a:endParaRPr lang="en-US" sz="1200" dirty="0"/>
          </a:p>
          <a:p>
            <a:r>
              <a:rPr lang="en-US" sz="1200" b="1" dirty="0"/>
              <a:t>User Application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Request for consent and record it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Redirects User to Wells Fargo IAM page for first time login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Keep session/user identity for longer duration to refresh , asks User to login after a stipulated time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All User will have same entitlement on User Application</a:t>
            </a:r>
          </a:p>
          <a:p>
            <a:endParaRPr lang="en-US" sz="1200" dirty="0"/>
          </a:p>
          <a:p>
            <a:r>
              <a:rPr lang="en-US" sz="1200" b="1" dirty="0"/>
              <a:t>Aggregators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Facilitate communication between User Application and Wells Fargo APIs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Keep mapping for User Applications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Register as API Consumer on Wells Fargo API Management platform</a:t>
            </a:r>
          </a:p>
          <a:p>
            <a:endParaRPr lang="en-US" sz="1200" dirty="0"/>
          </a:p>
          <a:p>
            <a:r>
              <a:rPr lang="en-US" sz="1200" b="1" dirty="0"/>
              <a:t>Wells Fargo APIs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User Authentication provided by Federated IAM such as Ping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Wells Fargo API Gateway enforces the Authorization to APIs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Token can be generated outside of API Gateway layer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API Gateway enforces App Level Authorization ( both Aggregator + User application)</a:t>
            </a:r>
          </a:p>
          <a:p>
            <a:endParaRPr lang="en-US" sz="1200" dirty="0"/>
          </a:p>
          <a:p>
            <a:r>
              <a:rPr lang="en-US" sz="1200" b="1" dirty="0"/>
              <a:t>Backend Applications/Services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/>
              <a:t>Should have mechanism to use the same token (used by API Gateway) for granular Authorization to access data to enable Last mile security consistently </a:t>
            </a:r>
          </a:p>
          <a:p>
            <a:r>
              <a:rPr lang="en-US" sz="1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561076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D07785B7-3ABD-4F5C-A1AD-8C740E9021DB}"/>
              </a:ext>
            </a:extLst>
          </p:cNvPr>
          <p:cNvCxnSpPr/>
          <p:nvPr/>
        </p:nvCxnSpPr>
        <p:spPr>
          <a:xfrm>
            <a:off x="6877879" y="801036"/>
            <a:ext cx="0" cy="5691809"/>
          </a:xfrm>
          <a:prstGeom prst="line">
            <a:avLst/>
          </a:prstGeom>
          <a:ln>
            <a:solidFill>
              <a:srgbClr val="FF0000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620FB2FC-3C93-437E-9DCF-F8E685F85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9" y="371531"/>
            <a:ext cx="10982522" cy="387798"/>
          </a:xfrm>
        </p:spPr>
        <p:txBody>
          <a:bodyPr/>
          <a:lstStyle/>
          <a:p>
            <a:r>
              <a:rPr lang="en-US" dirty="0"/>
              <a:t>Workflow 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05C3E18-29A8-4129-ABD7-859A6667120D}"/>
              </a:ext>
            </a:extLst>
          </p:cNvPr>
          <p:cNvSpPr/>
          <p:nvPr/>
        </p:nvSpPr>
        <p:spPr>
          <a:xfrm>
            <a:off x="1298713" y="1285461"/>
            <a:ext cx="1205948" cy="3877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User</a:t>
            </a:r>
            <a:endParaRPr lang="en-IN" sz="16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0D3153-40ED-4D9C-969B-3CCA43928186}"/>
              </a:ext>
            </a:extLst>
          </p:cNvPr>
          <p:cNvSpPr/>
          <p:nvPr/>
        </p:nvSpPr>
        <p:spPr>
          <a:xfrm>
            <a:off x="2935356" y="1285461"/>
            <a:ext cx="1205948" cy="3877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Client App</a:t>
            </a:r>
            <a:endParaRPr lang="en-IN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EF9C213-33BC-4572-94E6-D01CDF51243E}"/>
              </a:ext>
            </a:extLst>
          </p:cNvPr>
          <p:cNvSpPr/>
          <p:nvPr/>
        </p:nvSpPr>
        <p:spPr>
          <a:xfrm>
            <a:off x="4764156" y="1285461"/>
            <a:ext cx="1517373" cy="38779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Aggregator</a:t>
            </a:r>
            <a:endParaRPr lang="en-IN" sz="160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68627DC-443B-4B29-9C9B-A973B22765E8}"/>
              </a:ext>
            </a:extLst>
          </p:cNvPr>
          <p:cNvSpPr/>
          <p:nvPr/>
        </p:nvSpPr>
        <p:spPr>
          <a:xfrm>
            <a:off x="7148406" y="1285461"/>
            <a:ext cx="2181124" cy="3877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API Gateway</a:t>
            </a:r>
            <a:endParaRPr lang="en-IN" sz="16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FB2EBFF-F065-4431-927C-BFDD11BB4EDE}"/>
              </a:ext>
            </a:extLst>
          </p:cNvPr>
          <p:cNvSpPr/>
          <p:nvPr/>
        </p:nvSpPr>
        <p:spPr>
          <a:xfrm>
            <a:off x="9932504" y="1275694"/>
            <a:ext cx="1205948" cy="387798"/>
          </a:xfrm>
          <a:prstGeom prst="rect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600" dirty="0"/>
              <a:t>IAM</a:t>
            </a:r>
            <a:endParaRPr lang="en-IN" sz="1600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008BED2-776C-488F-A802-BFE4E917BC27}"/>
              </a:ext>
            </a:extLst>
          </p:cNvPr>
          <p:cNvCxnSpPr>
            <a:stCxn id="3" idx="2"/>
          </p:cNvCxnSpPr>
          <p:nvPr/>
        </p:nvCxnSpPr>
        <p:spPr>
          <a:xfrm flipH="1">
            <a:off x="1898944" y="1673259"/>
            <a:ext cx="2743" cy="4369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CB1BB9C-ADBA-4785-BB73-ECBCC9BEB62C}"/>
              </a:ext>
            </a:extLst>
          </p:cNvPr>
          <p:cNvCxnSpPr/>
          <p:nvPr/>
        </p:nvCxnSpPr>
        <p:spPr>
          <a:xfrm flipH="1">
            <a:off x="3538330" y="1673259"/>
            <a:ext cx="2743" cy="4369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3BB211-23A5-44F3-91E8-EA31351C57A3}"/>
              </a:ext>
            </a:extLst>
          </p:cNvPr>
          <p:cNvCxnSpPr/>
          <p:nvPr/>
        </p:nvCxnSpPr>
        <p:spPr>
          <a:xfrm flipH="1">
            <a:off x="5522842" y="1673259"/>
            <a:ext cx="2743" cy="4369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5FFAE0E-370B-4B2A-834C-4D6713236393}"/>
              </a:ext>
            </a:extLst>
          </p:cNvPr>
          <p:cNvCxnSpPr/>
          <p:nvPr/>
        </p:nvCxnSpPr>
        <p:spPr>
          <a:xfrm flipH="1">
            <a:off x="8260555" y="1663492"/>
            <a:ext cx="2743" cy="4369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F181C97-222A-43AD-8D98-C8FAEC1B7B4E}"/>
              </a:ext>
            </a:extLst>
          </p:cNvPr>
          <p:cNvCxnSpPr/>
          <p:nvPr/>
        </p:nvCxnSpPr>
        <p:spPr>
          <a:xfrm flipH="1">
            <a:off x="10516735" y="1616937"/>
            <a:ext cx="2743" cy="436973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6B3C8649-C240-4865-9569-5F584A1C02BF}"/>
              </a:ext>
            </a:extLst>
          </p:cNvPr>
          <p:cNvCxnSpPr/>
          <p:nvPr/>
        </p:nvCxnSpPr>
        <p:spPr>
          <a:xfrm>
            <a:off x="1898944" y="2173356"/>
            <a:ext cx="1639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929C74F-F709-491A-8ABE-9670435D6EA0}"/>
              </a:ext>
            </a:extLst>
          </p:cNvPr>
          <p:cNvCxnSpPr>
            <a:cxnSpLocks/>
          </p:cNvCxnSpPr>
          <p:nvPr/>
        </p:nvCxnSpPr>
        <p:spPr>
          <a:xfrm>
            <a:off x="3538330" y="2352260"/>
            <a:ext cx="198451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EFC8EEAF-6F6C-4A75-871B-F8641CE28D03}"/>
              </a:ext>
            </a:extLst>
          </p:cNvPr>
          <p:cNvCxnSpPr>
            <a:cxnSpLocks/>
          </p:cNvCxnSpPr>
          <p:nvPr/>
        </p:nvCxnSpPr>
        <p:spPr>
          <a:xfrm flipH="1">
            <a:off x="1898944" y="2782957"/>
            <a:ext cx="362389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832A69B7-345C-4C3E-A94B-D297D540BBE5}"/>
              </a:ext>
            </a:extLst>
          </p:cNvPr>
          <p:cNvCxnSpPr/>
          <p:nvPr/>
        </p:nvCxnSpPr>
        <p:spPr>
          <a:xfrm>
            <a:off x="1898944" y="3200400"/>
            <a:ext cx="1639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8A398B5-2CEE-478D-9B62-05D7DB4AF93E}"/>
              </a:ext>
            </a:extLst>
          </p:cNvPr>
          <p:cNvCxnSpPr/>
          <p:nvPr/>
        </p:nvCxnSpPr>
        <p:spPr>
          <a:xfrm>
            <a:off x="1898944" y="3637721"/>
            <a:ext cx="16393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31901A-3A9F-4C61-904C-9246E0212164}"/>
              </a:ext>
            </a:extLst>
          </p:cNvPr>
          <p:cNvCxnSpPr>
            <a:cxnSpLocks/>
          </p:cNvCxnSpPr>
          <p:nvPr/>
        </p:nvCxnSpPr>
        <p:spPr>
          <a:xfrm>
            <a:off x="3538330" y="3949147"/>
            <a:ext cx="47222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70AF07D6-2B57-4685-A1CF-A97D85ED64CD}"/>
              </a:ext>
            </a:extLst>
          </p:cNvPr>
          <p:cNvCxnSpPr>
            <a:cxnSpLocks/>
          </p:cNvCxnSpPr>
          <p:nvPr/>
        </p:nvCxnSpPr>
        <p:spPr>
          <a:xfrm>
            <a:off x="8258280" y="4207564"/>
            <a:ext cx="22584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61687B-4F50-49FE-BA3E-4D9E39DC4412}"/>
              </a:ext>
            </a:extLst>
          </p:cNvPr>
          <p:cNvCxnSpPr>
            <a:cxnSpLocks/>
          </p:cNvCxnSpPr>
          <p:nvPr/>
        </p:nvCxnSpPr>
        <p:spPr>
          <a:xfrm flipH="1">
            <a:off x="1896201" y="4465982"/>
            <a:ext cx="86205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351D286-9DF0-48FD-B054-6222B56F37EF}"/>
              </a:ext>
            </a:extLst>
          </p:cNvPr>
          <p:cNvCxnSpPr>
            <a:cxnSpLocks/>
          </p:cNvCxnSpPr>
          <p:nvPr/>
        </p:nvCxnSpPr>
        <p:spPr>
          <a:xfrm>
            <a:off x="1896201" y="4770782"/>
            <a:ext cx="862053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0D117F4C-384E-4EBC-9628-7A2A22811596}"/>
              </a:ext>
            </a:extLst>
          </p:cNvPr>
          <p:cNvCxnSpPr>
            <a:cxnSpLocks/>
          </p:cNvCxnSpPr>
          <p:nvPr/>
        </p:nvCxnSpPr>
        <p:spPr>
          <a:xfrm flipH="1">
            <a:off x="5522842" y="5102087"/>
            <a:ext cx="499389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421CEFE-D080-4944-8CCE-474F93033142}"/>
              </a:ext>
            </a:extLst>
          </p:cNvPr>
          <p:cNvCxnSpPr>
            <a:cxnSpLocks/>
          </p:cNvCxnSpPr>
          <p:nvPr/>
        </p:nvCxnSpPr>
        <p:spPr>
          <a:xfrm>
            <a:off x="5522842" y="5466521"/>
            <a:ext cx="49304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2B15421E-8621-4C74-8E7F-C86196616AD4}"/>
              </a:ext>
            </a:extLst>
          </p:cNvPr>
          <p:cNvCxnSpPr>
            <a:cxnSpLocks/>
          </p:cNvCxnSpPr>
          <p:nvPr/>
        </p:nvCxnSpPr>
        <p:spPr>
          <a:xfrm flipH="1">
            <a:off x="5522842" y="5804451"/>
            <a:ext cx="27354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8B802766-F6B3-4BC5-9BEC-47C72B8B8E5E}"/>
              </a:ext>
            </a:extLst>
          </p:cNvPr>
          <p:cNvSpPr txBox="1"/>
          <p:nvPr/>
        </p:nvSpPr>
        <p:spPr>
          <a:xfrm>
            <a:off x="3755144" y="1947737"/>
            <a:ext cx="1599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Client App interacts with Aggregator </a:t>
            </a:r>
            <a:endParaRPr lang="en-IN" sz="1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203677A-9933-4375-BB9A-E88A512A4824}"/>
              </a:ext>
            </a:extLst>
          </p:cNvPr>
          <p:cNvSpPr txBox="1"/>
          <p:nvPr/>
        </p:nvSpPr>
        <p:spPr>
          <a:xfrm>
            <a:off x="2315525" y="1913666"/>
            <a:ext cx="125404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access Client app for first time</a:t>
            </a:r>
            <a:endParaRPr lang="en-IN" sz="1000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922A228-8AA3-4400-8819-201DA32D917A}"/>
              </a:ext>
            </a:extLst>
          </p:cNvPr>
          <p:cNvSpPr txBox="1"/>
          <p:nvPr/>
        </p:nvSpPr>
        <p:spPr>
          <a:xfrm>
            <a:off x="2300954" y="2447834"/>
            <a:ext cx="159906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Consent presented to User</a:t>
            </a:r>
            <a:endParaRPr lang="en-IN" sz="10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59D8EC8-A8C1-40B1-B3D2-282704A6408B}"/>
              </a:ext>
            </a:extLst>
          </p:cNvPr>
          <p:cNvSpPr txBox="1"/>
          <p:nvPr/>
        </p:nvSpPr>
        <p:spPr>
          <a:xfrm>
            <a:off x="2269196" y="2973009"/>
            <a:ext cx="1599067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provides consent</a:t>
            </a:r>
            <a:endParaRPr lang="en-IN" sz="1000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6988E75F-CBF7-4F4A-B545-EF9F4FBD3D45}"/>
              </a:ext>
            </a:extLst>
          </p:cNvPr>
          <p:cNvSpPr txBox="1"/>
          <p:nvPr/>
        </p:nvSpPr>
        <p:spPr>
          <a:xfrm>
            <a:off x="1963166" y="3351223"/>
            <a:ext cx="17663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select the bank or FIP</a:t>
            </a:r>
            <a:endParaRPr lang="en-IN" sz="10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EDBCA90-78CB-4409-AE40-7A19937EC18F}"/>
              </a:ext>
            </a:extLst>
          </p:cNvPr>
          <p:cNvSpPr txBox="1"/>
          <p:nvPr/>
        </p:nvSpPr>
        <p:spPr>
          <a:xfrm>
            <a:off x="3860261" y="3414633"/>
            <a:ext cx="176637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Client App via Aggregator interact with Bank API for User Authentication </a:t>
            </a:r>
            <a:endParaRPr lang="en-IN" sz="1000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169AC107-C912-433B-8490-4F634F5375AB}"/>
              </a:ext>
            </a:extLst>
          </p:cNvPr>
          <p:cNvSpPr txBox="1"/>
          <p:nvPr/>
        </p:nvSpPr>
        <p:spPr>
          <a:xfrm>
            <a:off x="8564573" y="3646941"/>
            <a:ext cx="176637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Internally API Gateway redirects to IAM</a:t>
            </a:r>
            <a:endParaRPr lang="en-IN" sz="1000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1D390A4-A89A-495F-8529-E3CE988D4E90}"/>
              </a:ext>
            </a:extLst>
          </p:cNvPr>
          <p:cNvSpPr txBox="1"/>
          <p:nvPr/>
        </p:nvSpPr>
        <p:spPr>
          <a:xfrm>
            <a:off x="2501919" y="4128585"/>
            <a:ext cx="4867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presented the login screen from Bank</a:t>
            </a:r>
            <a:endParaRPr lang="en-IN" sz="1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2CA3A173-462A-44C9-BF4D-D79548BA02B7}"/>
              </a:ext>
            </a:extLst>
          </p:cNvPr>
          <p:cNvSpPr txBox="1"/>
          <p:nvPr/>
        </p:nvSpPr>
        <p:spPr>
          <a:xfrm>
            <a:off x="2567038" y="4517361"/>
            <a:ext cx="4867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User enters credentials and authenticate for one time</a:t>
            </a:r>
            <a:endParaRPr lang="en-IN" sz="1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FAB4307-964E-4F8A-A62E-CAD427A1AD3C}"/>
              </a:ext>
            </a:extLst>
          </p:cNvPr>
          <p:cNvSpPr txBox="1"/>
          <p:nvPr/>
        </p:nvSpPr>
        <p:spPr>
          <a:xfrm>
            <a:off x="5586254" y="4789961"/>
            <a:ext cx="4867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On Authentication , Bank ask for Consent details</a:t>
            </a:r>
            <a:endParaRPr lang="en-IN" sz="10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631514F-698E-43A3-AB49-12B28EB5BE85}"/>
              </a:ext>
            </a:extLst>
          </p:cNvPr>
          <p:cNvSpPr txBox="1"/>
          <p:nvPr/>
        </p:nvSpPr>
        <p:spPr>
          <a:xfrm>
            <a:off x="5617961" y="5167993"/>
            <a:ext cx="4867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Consent shared with Bank </a:t>
            </a:r>
            <a:endParaRPr lang="en-IN" sz="10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C643743E-63DF-4484-910F-842B92A32344}"/>
              </a:ext>
            </a:extLst>
          </p:cNvPr>
          <p:cNvSpPr txBox="1"/>
          <p:nvPr/>
        </p:nvSpPr>
        <p:spPr>
          <a:xfrm>
            <a:off x="5586254" y="5532426"/>
            <a:ext cx="486706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/>
              <a:t>Authorization Code shared with Aggregator for subsequent call</a:t>
            </a:r>
            <a:endParaRPr lang="en-IN" sz="1000" dirty="0"/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3E378B45-49DD-4AB6-A1DE-9DFD8DD11100}"/>
              </a:ext>
            </a:extLst>
          </p:cNvPr>
          <p:cNvCxnSpPr/>
          <p:nvPr/>
        </p:nvCxnSpPr>
        <p:spPr>
          <a:xfrm>
            <a:off x="7148406" y="759329"/>
            <a:ext cx="3990046" cy="0"/>
          </a:xfrm>
          <a:prstGeom prst="straightConnector1">
            <a:avLst/>
          </a:prstGeom>
          <a:ln>
            <a:solidFill>
              <a:schemeClr val="accent3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>
            <a:extLst>
              <a:ext uri="{FF2B5EF4-FFF2-40B4-BE49-F238E27FC236}">
                <a16:creationId xmlns:a16="http://schemas.microsoft.com/office/drawing/2014/main" id="{E1F05180-8BA8-434F-85AA-57CCD23923FE}"/>
              </a:ext>
            </a:extLst>
          </p:cNvPr>
          <p:cNvSpPr/>
          <p:nvPr/>
        </p:nvSpPr>
        <p:spPr>
          <a:xfrm>
            <a:off x="8150087" y="596348"/>
            <a:ext cx="2303232" cy="37140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Bank Layer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90689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C6D81DE-5A8A-4B75-A045-63BFA123AB7F}"/>
              </a:ext>
            </a:extLst>
          </p:cNvPr>
          <p:cNvCxnSpPr>
            <a:cxnSpLocks/>
          </p:cNvCxnSpPr>
          <p:nvPr/>
        </p:nvCxnSpPr>
        <p:spPr>
          <a:xfrm>
            <a:off x="6102670" y="5606414"/>
            <a:ext cx="3979885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0E8EBC79-78A7-4A29-AD71-835D66D0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Understanding Ecosystem – Use Case 1</a:t>
            </a: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CE43DFE-E6F3-4C34-91DA-3AC5EA054994}"/>
              </a:ext>
            </a:extLst>
          </p:cNvPr>
          <p:cNvSpPr/>
          <p:nvPr/>
        </p:nvSpPr>
        <p:spPr>
          <a:xfrm>
            <a:off x="10082555" y="2478152"/>
            <a:ext cx="1870905" cy="437984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Bank</a:t>
            </a:r>
            <a:endParaRPr lang="en-IN" b="1" dirty="0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6DEC95F-3D82-4BF3-B3FD-DDA614E99C3F}"/>
              </a:ext>
            </a:extLst>
          </p:cNvPr>
          <p:cNvSpPr/>
          <p:nvPr/>
        </p:nvSpPr>
        <p:spPr>
          <a:xfrm>
            <a:off x="2340301" y="2638915"/>
            <a:ext cx="1213815" cy="4013675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App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23D8688-118A-4B67-B7FD-52CD3D15C1F9}"/>
              </a:ext>
            </a:extLst>
          </p:cNvPr>
          <p:cNvSpPr/>
          <p:nvPr/>
        </p:nvSpPr>
        <p:spPr>
          <a:xfrm>
            <a:off x="5293101" y="2691027"/>
            <a:ext cx="802899" cy="386878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Aggregators</a:t>
            </a:r>
            <a:endParaRPr lang="en-IN" b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50A57E8-471F-4606-84D5-DAE0647DA619}"/>
              </a:ext>
            </a:extLst>
          </p:cNvPr>
          <p:cNvCxnSpPr>
            <a:cxnSpLocks/>
          </p:cNvCxnSpPr>
          <p:nvPr/>
        </p:nvCxnSpPr>
        <p:spPr>
          <a:xfrm>
            <a:off x="569842" y="3642160"/>
            <a:ext cx="16962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D175CCC9-09AC-4272-951F-A450F8C6782C}"/>
              </a:ext>
            </a:extLst>
          </p:cNvPr>
          <p:cNvSpPr txBox="1"/>
          <p:nvPr/>
        </p:nvSpPr>
        <p:spPr>
          <a:xfrm>
            <a:off x="765061" y="3378826"/>
            <a:ext cx="125748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User access 3rd Party Apps</a:t>
            </a:r>
            <a:endParaRPr lang="en-IN" dirty="0"/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B78A55F8-FDCF-443A-97FD-B9D0982A0BEA}"/>
              </a:ext>
            </a:extLst>
          </p:cNvPr>
          <p:cNvCxnSpPr>
            <a:cxnSpLocks/>
          </p:cNvCxnSpPr>
          <p:nvPr/>
        </p:nvCxnSpPr>
        <p:spPr>
          <a:xfrm flipH="1">
            <a:off x="474306" y="4036413"/>
            <a:ext cx="188256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8523D79C-FEC4-4BFB-9282-5FCBC452A818}"/>
              </a:ext>
            </a:extLst>
          </p:cNvPr>
          <p:cNvSpPr txBox="1"/>
          <p:nvPr/>
        </p:nvSpPr>
        <p:spPr>
          <a:xfrm>
            <a:off x="813201" y="3836114"/>
            <a:ext cx="1285747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050" dirty="0"/>
              <a:t>App asks for User Consent and bank details</a:t>
            </a:r>
            <a:endParaRPr lang="en-IN" sz="105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397828-BA0D-4037-AD1A-D66896CF916C}"/>
              </a:ext>
            </a:extLst>
          </p:cNvPr>
          <p:cNvSpPr txBox="1"/>
          <p:nvPr/>
        </p:nvSpPr>
        <p:spPr>
          <a:xfrm>
            <a:off x="5980045" y="757824"/>
            <a:ext cx="223102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Aggregator </a:t>
            </a:r>
          </a:p>
          <a:p>
            <a:pPr marL="228600" indent="-228600">
              <a:buAutoNum type="alphaLcPeriod"/>
            </a:pPr>
            <a:r>
              <a:rPr lang="en-US" sz="1100" dirty="0"/>
              <a:t>On board as Consumer App with bank and have access to Bank APIs</a:t>
            </a:r>
          </a:p>
          <a:p>
            <a:pPr marL="228600" indent="-228600">
              <a:buAutoNum type="alphaLcPeriod"/>
            </a:pPr>
            <a:r>
              <a:rPr lang="en-US" sz="1100" dirty="0"/>
              <a:t>All transaction from 3</a:t>
            </a:r>
            <a:r>
              <a:rPr lang="en-US" sz="1100" baseline="30000" dirty="0"/>
              <a:t>rd</a:t>
            </a:r>
            <a:r>
              <a:rPr lang="en-US" sz="1100" dirty="0"/>
              <a:t> party app to Bank goes via Aggregator</a:t>
            </a:r>
          </a:p>
          <a:p>
            <a:pPr marL="228600" indent="-228600">
              <a:buAutoNum type="alphaLcPeriod"/>
            </a:pPr>
            <a:r>
              <a:rPr lang="en-US" sz="1100" dirty="0"/>
              <a:t>Aggregator provide consent details to bank 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ABF27BA7-D20A-45C8-8A45-C6EE9E24ADFA}"/>
              </a:ext>
            </a:extLst>
          </p:cNvPr>
          <p:cNvCxnSpPr>
            <a:cxnSpLocks/>
          </p:cNvCxnSpPr>
          <p:nvPr/>
        </p:nvCxnSpPr>
        <p:spPr>
          <a:xfrm>
            <a:off x="3370636" y="3922704"/>
            <a:ext cx="192246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44836DA0-1328-4247-AFA1-939B24208B49}"/>
              </a:ext>
            </a:extLst>
          </p:cNvPr>
          <p:cNvSpPr txBox="1"/>
          <p:nvPr/>
        </p:nvSpPr>
        <p:spPr>
          <a:xfrm>
            <a:off x="26196" y="911876"/>
            <a:ext cx="286691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User</a:t>
            </a:r>
            <a:r>
              <a:rPr lang="en-US" sz="1100" dirty="0"/>
              <a:t> </a:t>
            </a:r>
          </a:p>
          <a:p>
            <a:pPr marL="228600" indent="-228600">
              <a:buAutoNum type="alphaLcPeriod"/>
            </a:pPr>
            <a:r>
              <a:rPr lang="en-US" sz="1050" dirty="0"/>
              <a:t>User access 3</a:t>
            </a:r>
            <a:r>
              <a:rPr lang="en-US" sz="1050" baseline="30000" dirty="0"/>
              <a:t>rd</a:t>
            </a:r>
            <a:r>
              <a:rPr lang="en-US" sz="1050" dirty="0"/>
              <a:t> Party App to perform transactions against bank </a:t>
            </a:r>
          </a:p>
          <a:p>
            <a:pPr marL="228600" indent="-228600">
              <a:buAutoNum type="alphaLcPeriod"/>
            </a:pPr>
            <a:r>
              <a:rPr lang="en-US" sz="1050" dirty="0"/>
              <a:t>User can have different consent for different functionality of app </a:t>
            </a:r>
          </a:p>
          <a:p>
            <a:pPr marL="228600" indent="-228600">
              <a:buAutoNum type="alphaLcPeriod"/>
            </a:pPr>
            <a:r>
              <a:rPr lang="en-US" sz="1050" dirty="0"/>
              <a:t>User can provide consent via multiple apps , who may or may not goes via same aggregator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F75CFC0-682D-4495-8015-FE2F50B49D5B}"/>
              </a:ext>
            </a:extLst>
          </p:cNvPr>
          <p:cNvCxnSpPr/>
          <p:nvPr/>
        </p:nvCxnSpPr>
        <p:spPr>
          <a:xfrm>
            <a:off x="0" y="23231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973D831-A503-4EEC-A100-E6A815FCBD28}"/>
              </a:ext>
            </a:extLst>
          </p:cNvPr>
          <p:cNvSpPr txBox="1"/>
          <p:nvPr/>
        </p:nvSpPr>
        <p:spPr>
          <a:xfrm>
            <a:off x="8395924" y="615556"/>
            <a:ext cx="386963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Bank </a:t>
            </a:r>
          </a:p>
          <a:p>
            <a:pPr marL="228600" indent="-228600">
              <a:buAutoNum type="alphaLcPeriod"/>
            </a:pPr>
            <a:r>
              <a:rPr lang="en-US" sz="1100" dirty="0"/>
              <a:t>Bank authenticate access , provision for Multi-step authentication</a:t>
            </a:r>
          </a:p>
          <a:p>
            <a:pPr marL="228600" indent="-228600">
              <a:buAutoNum type="alphaLcPeriod"/>
            </a:pPr>
            <a:r>
              <a:rPr lang="en-US" sz="1100" dirty="0"/>
              <a:t>Bank validates the grant provided by User</a:t>
            </a:r>
          </a:p>
          <a:p>
            <a:pPr marL="228600" indent="-228600">
              <a:buAutoNum type="alphaLcPeriod"/>
            </a:pPr>
            <a:r>
              <a:rPr lang="en-US" sz="1100" dirty="0"/>
              <a:t>Bank stores consent as well – mapped to user-app-aggregator</a:t>
            </a:r>
          </a:p>
          <a:p>
            <a:pPr marL="228600" indent="-228600">
              <a:buAutoNum type="alphaLcPeriod"/>
            </a:pPr>
            <a:r>
              <a:rPr lang="en-US" sz="1100" dirty="0"/>
              <a:t>Bank and Aggregator have prior contract</a:t>
            </a:r>
          </a:p>
          <a:p>
            <a:pPr marL="228600" indent="-228600">
              <a:buAutoNum type="alphaLcPeriod"/>
            </a:pPr>
            <a:r>
              <a:rPr lang="en-US" sz="1100" dirty="0"/>
              <a:t>Bank should support multi-level authorization where user , apps and aggregator can function in multiple combination and seek different data consents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A730AE7-CB1E-4EF7-8919-AA0825553218}"/>
              </a:ext>
            </a:extLst>
          </p:cNvPr>
          <p:cNvSpPr txBox="1"/>
          <p:nvPr/>
        </p:nvSpPr>
        <p:spPr>
          <a:xfrm>
            <a:off x="2840519" y="945872"/>
            <a:ext cx="3225046" cy="13926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App </a:t>
            </a:r>
          </a:p>
          <a:p>
            <a:pPr marL="228600" indent="-228600">
              <a:buAutoNum type="alphaLcPeriod"/>
            </a:pPr>
            <a:r>
              <a:rPr lang="en-US" sz="1050" dirty="0"/>
              <a:t>Apps can be 3</a:t>
            </a:r>
            <a:r>
              <a:rPr lang="en-US" sz="1050" baseline="30000" dirty="0"/>
              <a:t>rd</a:t>
            </a:r>
            <a:r>
              <a:rPr lang="en-US" sz="1050" dirty="0"/>
              <a:t> Party or Partner apps</a:t>
            </a:r>
          </a:p>
          <a:p>
            <a:pPr marL="228600" indent="-228600">
              <a:buAutoNum type="alphaLcPeriod"/>
            </a:pPr>
            <a:r>
              <a:rPr lang="en-US" sz="1050" dirty="0"/>
              <a:t>Apps are not onboarded on Bank and access data via Aggregator</a:t>
            </a:r>
          </a:p>
          <a:p>
            <a:pPr marL="228600" indent="-228600">
              <a:buAutoNum type="alphaLcPeriod"/>
            </a:pPr>
            <a:r>
              <a:rPr lang="en-US" sz="1050" dirty="0"/>
              <a:t>Apps can integrate with multiple aggregator to perform functionality</a:t>
            </a:r>
          </a:p>
          <a:p>
            <a:pPr marL="228600" indent="-228600">
              <a:buAutoNum type="alphaLcPeriod"/>
            </a:pPr>
            <a:r>
              <a:rPr lang="en-US" sz="1050" dirty="0"/>
              <a:t>Apps can have same or different entitlements for its users and thus the consent may different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ECB0A0D-6DBD-458B-870E-302EFE322FD0}"/>
              </a:ext>
            </a:extLst>
          </p:cNvPr>
          <p:cNvCxnSpPr>
            <a:cxnSpLocks/>
          </p:cNvCxnSpPr>
          <p:nvPr/>
        </p:nvCxnSpPr>
        <p:spPr>
          <a:xfrm>
            <a:off x="536969" y="4736295"/>
            <a:ext cx="178179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B4BB28C3-B8A1-4759-BDBD-D5F04CFF1CDD}"/>
              </a:ext>
            </a:extLst>
          </p:cNvPr>
          <p:cNvSpPr txBox="1"/>
          <p:nvPr/>
        </p:nvSpPr>
        <p:spPr>
          <a:xfrm>
            <a:off x="751163" y="4506576"/>
            <a:ext cx="1233693" cy="4308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User provides consent </a:t>
            </a:r>
            <a:endParaRPr lang="en-IN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9AB4E71-4A47-45EA-AD8E-AD8CA0F3DCEE}"/>
              </a:ext>
            </a:extLst>
          </p:cNvPr>
          <p:cNvSpPr txBox="1"/>
          <p:nvPr/>
        </p:nvSpPr>
        <p:spPr>
          <a:xfrm>
            <a:off x="3674253" y="3239610"/>
            <a:ext cx="1377495" cy="10618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App integrates with Aggregator – in embedded or external mode . </a:t>
            </a:r>
          </a:p>
          <a:p>
            <a:r>
              <a:rPr lang="en-US" dirty="0"/>
              <a:t>Initiates transaction request</a:t>
            </a:r>
            <a:endParaRPr lang="en-IN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F26107CE-D479-4529-AAFF-60110930F3CD}"/>
              </a:ext>
            </a:extLst>
          </p:cNvPr>
          <p:cNvCxnSpPr>
            <a:cxnSpLocks/>
          </p:cNvCxnSpPr>
          <p:nvPr/>
        </p:nvCxnSpPr>
        <p:spPr>
          <a:xfrm>
            <a:off x="6096000" y="2888031"/>
            <a:ext cx="398655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F0119BF-1C6F-4900-BF59-EE05305A510B}"/>
              </a:ext>
            </a:extLst>
          </p:cNvPr>
          <p:cNvCxnSpPr>
            <a:cxnSpLocks/>
          </p:cNvCxnSpPr>
          <p:nvPr/>
        </p:nvCxnSpPr>
        <p:spPr>
          <a:xfrm>
            <a:off x="6076839" y="3464292"/>
            <a:ext cx="3938103" cy="37678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0EB0AA8F-D8D0-403D-B42E-5D5C0E2C2A2F}"/>
              </a:ext>
            </a:extLst>
          </p:cNvPr>
          <p:cNvSpPr txBox="1"/>
          <p:nvPr/>
        </p:nvSpPr>
        <p:spPr>
          <a:xfrm>
            <a:off x="6495108" y="3158532"/>
            <a:ext cx="3227553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Bank redirect to Authenticate User </a:t>
            </a:r>
          </a:p>
          <a:p>
            <a:pPr marL="228600" indent="-228600">
              <a:buAutoNum type="alphaLcPeriod"/>
            </a:pPr>
            <a:r>
              <a:rPr lang="en-US" dirty="0"/>
              <a:t>Either as User Login Page of Bank’s IDP presented to user</a:t>
            </a:r>
          </a:p>
          <a:p>
            <a:pPr marL="228600" indent="-228600">
              <a:buAutoNum type="alphaLcPeriod"/>
            </a:pPr>
            <a:r>
              <a:rPr lang="en-US" dirty="0"/>
              <a:t>Or an OTP based screen </a:t>
            </a:r>
            <a:endParaRPr lang="en-IN" dirty="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A3BB9BAA-5D40-4B14-97E7-DFF5F1A8288B}"/>
              </a:ext>
            </a:extLst>
          </p:cNvPr>
          <p:cNvCxnSpPr>
            <a:cxnSpLocks/>
          </p:cNvCxnSpPr>
          <p:nvPr/>
        </p:nvCxnSpPr>
        <p:spPr>
          <a:xfrm flipV="1">
            <a:off x="6110553" y="4264381"/>
            <a:ext cx="3912996" cy="10854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3DE11D41-AC7B-4790-AA8E-73BCB402E4E3}"/>
              </a:ext>
            </a:extLst>
          </p:cNvPr>
          <p:cNvSpPr txBox="1"/>
          <p:nvPr/>
        </p:nvSpPr>
        <p:spPr>
          <a:xfrm>
            <a:off x="6428736" y="4056197"/>
            <a:ext cx="3412466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On successful authentication , Bank ask for Consent details </a:t>
            </a:r>
            <a:r>
              <a:rPr lang="en-IN" dirty="0"/>
              <a:t> and 3</a:t>
            </a:r>
            <a:r>
              <a:rPr lang="en-IN" baseline="30000" dirty="0"/>
              <a:t>rd</a:t>
            </a:r>
            <a:r>
              <a:rPr lang="en-IN" dirty="0"/>
              <a:t> Party App details 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842726B-B266-4655-A1FF-5EE9E9F01DD4}"/>
              </a:ext>
            </a:extLst>
          </p:cNvPr>
          <p:cNvCxnSpPr>
            <a:cxnSpLocks/>
          </p:cNvCxnSpPr>
          <p:nvPr/>
        </p:nvCxnSpPr>
        <p:spPr>
          <a:xfrm flipV="1">
            <a:off x="547347" y="5111054"/>
            <a:ext cx="4777228" cy="1891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37CD451B-BEAA-47EA-8D02-7E178F9916B9}"/>
              </a:ext>
            </a:extLst>
          </p:cNvPr>
          <p:cNvSpPr txBox="1"/>
          <p:nvPr/>
        </p:nvSpPr>
        <p:spPr>
          <a:xfrm>
            <a:off x="1662005" y="4937463"/>
            <a:ext cx="2202879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Redirect to User from 3</a:t>
            </a:r>
            <a:r>
              <a:rPr lang="en-US" baseline="30000" dirty="0"/>
              <a:t>rd</a:t>
            </a:r>
            <a:r>
              <a:rPr lang="en-US" dirty="0"/>
              <a:t> Party App to authenticate screen</a:t>
            </a:r>
            <a:endParaRPr lang="en-IN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7F5909-316C-4D49-8D30-15AEB1DD319E}"/>
              </a:ext>
            </a:extLst>
          </p:cNvPr>
          <p:cNvSpPr txBox="1"/>
          <p:nvPr/>
        </p:nvSpPr>
        <p:spPr>
          <a:xfrm>
            <a:off x="6488416" y="2638915"/>
            <a:ext cx="3090104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Aggregator calls Bank APIs to get access token for App based on the user consent</a:t>
            </a:r>
            <a:endParaRPr lang="en-IN" dirty="0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48547900-DCA6-477B-8BFE-0BAFEB2D2ADD}"/>
              </a:ext>
            </a:extLst>
          </p:cNvPr>
          <p:cNvCxnSpPr>
            <a:cxnSpLocks/>
          </p:cNvCxnSpPr>
          <p:nvPr/>
        </p:nvCxnSpPr>
        <p:spPr>
          <a:xfrm>
            <a:off x="6020253" y="4937463"/>
            <a:ext cx="406230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56FFC447-BA67-4483-A078-1DE63C682B8B}"/>
              </a:ext>
            </a:extLst>
          </p:cNvPr>
          <p:cNvSpPr txBox="1"/>
          <p:nvPr/>
        </p:nvSpPr>
        <p:spPr>
          <a:xfrm>
            <a:off x="6551789" y="4783730"/>
            <a:ext cx="298820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Share consent details and 3</a:t>
            </a:r>
            <a:r>
              <a:rPr lang="en-US" baseline="30000" dirty="0"/>
              <a:t>rd</a:t>
            </a:r>
            <a:r>
              <a:rPr lang="en-US" dirty="0"/>
              <a:t> Party App details</a:t>
            </a:r>
            <a:endParaRPr lang="en-IN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AC3C63C-CB10-4850-A919-534883AA6C83}"/>
              </a:ext>
            </a:extLst>
          </p:cNvPr>
          <p:cNvSpPr txBox="1"/>
          <p:nvPr/>
        </p:nvSpPr>
        <p:spPr>
          <a:xfrm>
            <a:off x="6539367" y="5467948"/>
            <a:ext cx="2988201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Bank redirects to consent confirmation page </a:t>
            </a:r>
            <a:endParaRPr lang="en-IN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31EED476-FC70-4CCA-93E6-0B3D47FDA184}"/>
              </a:ext>
            </a:extLst>
          </p:cNvPr>
          <p:cNvCxnSpPr>
            <a:cxnSpLocks/>
          </p:cNvCxnSpPr>
          <p:nvPr/>
        </p:nvCxnSpPr>
        <p:spPr>
          <a:xfrm flipV="1">
            <a:off x="504497" y="6244552"/>
            <a:ext cx="4777228" cy="18916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8FDA15C2-C860-4BD6-8C0F-82AF6643D436}"/>
              </a:ext>
            </a:extLst>
          </p:cNvPr>
          <p:cNvSpPr txBox="1"/>
          <p:nvPr/>
        </p:nvSpPr>
        <p:spPr>
          <a:xfrm>
            <a:off x="1692676" y="5954521"/>
            <a:ext cx="2202879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Redirect to User from 3</a:t>
            </a:r>
            <a:r>
              <a:rPr lang="en-US" baseline="30000" dirty="0"/>
              <a:t>rd</a:t>
            </a:r>
            <a:r>
              <a:rPr lang="en-US" dirty="0"/>
              <a:t> Party App to confirm consent on Bank page</a:t>
            </a:r>
            <a:endParaRPr lang="en-IN" dirty="0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2E087464-17AC-434E-852F-A83829A37E45}"/>
              </a:ext>
            </a:extLst>
          </p:cNvPr>
          <p:cNvCxnSpPr>
            <a:cxnSpLocks/>
          </p:cNvCxnSpPr>
          <p:nvPr/>
        </p:nvCxnSpPr>
        <p:spPr>
          <a:xfrm>
            <a:off x="6110553" y="6223926"/>
            <a:ext cx="3972002" cy="0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D16E6161-1BE7-4D63-9286-A12B7260FDC9}"/>
              </a:ext>
            </a:extLst>
          </p:cNvPr>
          <p:cNvSpPr txBox="1"/>
          <p:nvPr/>
        </p:nvSpPr>
        <p:spPr>
          <a:xfrm>
            <a:off x="6455894" y="6034695"/>
            <a:ext cx="3179254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On success, provide access token with authorization details for subsequent API calls </a:t>
            </a:r>
            <a:endParaRPr lang="en-IN" dirty="0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FAE83496-DA6E-476A-9F51-208110B66EFD}"/>
              </a:ext>
            </a:extLst>
          </p:cNvPr>
          <p:cNvSpPr/>
          <p:nvPr/>
        </p:nvSpPr>
        <p:spPr>
          <a:xfrm>
            <a:off x="25147" y="2638915"/>
            <a:ext cx="469243" cy="3868789"/>
          </a:xfrm>
          <a:prstGeom prst="rect">
            <a:avLst/>
          </a:prstGeom>
          <a:ln>
            <a:solidFill>
              <a:srgbClr val="7030A0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b="1" dirty="0"/>
              <a:t>Users</a:t>
            </a:r>
            <a:endParaRPr lang="en-IN" b="1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5510026F-0429-432B-8640-CCF158F64B84}"/>
              </a:ext>
            </a:extLst>
          </p:cNvPr>
          <p:cNvSpPr/>
          <p:nvPr/>
        </p:nvSpPr>
        <p:spPr>
          <a:xfrm>
            <a:off x="1859514" y="3226266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  <a:endParaRPr lang="en-IN" sz="1000" dirty="0"/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273A1E9F-65EA-4598-9B99-FD72BA2CBF91}"/>
              </a:ext>
            </a:extLst>
          </p:cNvPr>
          <p:cNvSpPr/>
          <p:nvPr/>
        </p:nvSpPr>
        <p:spPr>
          <a:xfrm>
            <a:off x="1973741" y="3695042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  <a:endParaRPr lang="en-IN" sz="1000" dirty="0"/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AD664DEC-9636-4F8C-8016-2EA973FD2DAF}"/>
              </a:ext>
            </a:extLst>
          </p:cNvPr>
          <p:cNvSpPr/>
          <p:nvPr/>
        </p:nvSpPr>
        <p:spPr>
          <a:xfrm>
            <a:off x="1853240" y="4412843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  <a:endParaRPr lang="en-IN" sz="1000" dirty="0"/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0B100267-2CFF-416F-A96B-88F6B44D4FE7}"/>
              </a:ext>
            </a:extLst>
          </p:cNvPr>
          <p:cNvSpPr/>
          <p:nvPr/>
        </p:nvSpPr>
        <p:spPr>
          <a:xfrm>
            <a:off x="4861986" y="3615747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  <a:endParaRPr lang="en-IN" sz="1000" dirty="0"/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D5752434-1183-4D06-8762-643F23AA2A79}"/>
              </a:ext>
            </a:extLst>
          </p:cNvPr>
          <p:cNvSpPr/>
          <p:nvPr/>
        </p:nvSpPr>
        <p:spPr>
          <a:xfrm>
            <a:off x="6282283" y="2490711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  <a:endParaRPr lang="en-IN" sz="1000" dirty="0"/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1F11E76-1906-44B4-A3D5-394293D9F2D0}"/>
              </a:ext>
            </a:extLst>
          </p:cNvPr>
          <p:cNvSpPr/>
          <p:nvPr/>
        </p:nvSpPr>
        <p:spPr>
          <a:xfrm>
            <a:off x="6171652" y="3101645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  <a:endParaRPr lang="en-IN" sz="1000" dirty="0"/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C0309FF8-8206-4953-9199-16784EB6C5E7}"/>
              </a:ext>
            </a:extLst>
          </p:cNvPr>
          <p:cNvSpPr/>
          <p:nvPr/>
        </p:nvSpPr>
        <p:spPr>
          <a:xfrm>
            <a:off x="4120117" y="4832323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</a:t>
            </a:r>
            <a:endParaRPr lang="en-IN" sz="1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F0F6BFEA-8FB2-4CD2-A17B-FE1BB8B04247}"/>
              </a:ext>
            </a:extLst>
          </p:cNvPr>
          <p:cNvSpPr/>
          <p:nvPr/>
        </p:nvSpPr>
        <p:spPr>
          <a:xfrm>
            <a:off x="6199386" y="3911104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8</a:t>
            </a:r>
            <a:endParaRPr lang="en-IN" sz="10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E3B770AB-4DA5-49F9-BE16-31653ED8AAE3}"/>
              </a:ext>
            </a:extLst>
          </p:cNvPr>
          <p:cNvSpPr/>
          <p:nvPr/>
        </p:nvSpPr>
        <p:spPr>
          <a:xfrm>
            <a:off x="6231332" y="4543498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</a:t>
            </a:r>
            <a:endParaRPr lang="en-IN" sz="10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7F507C7-0058-437F-B2E9-CB141163A3FB}"/>
              </a:ext>
            </a:extLst>
          </p:cNvPr>
          <p:cNvSpPr/>
          <p:nvPr/>
        </p:nvSpPr>
        <p:spPr>
          <a:xfrm>
            <a:off x="6248477" y="5264245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</a:t>
            </a:r>
            <a:endParaRPr lang="en-IN" sz="1000" dirty="0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F2C471D8-B27F-499F-9326-826163DEBFE7}"/>
              </a:ext>
            </a:extLst>
          </p:cNvPr>
          <p:cNvSpPr/>
          <p:nvPr/>
        </p:nvSpPr>
        <p:spPr>
          <a:xfrm>
            <a:off x="4198460" y="5910470"/>
            <a:ext cx="519313" cy="334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10</a:t>
            </a:r>
            <a:endParaRPr lang="en-IN" sz="900" b="1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09D85559-F003-46B2-B7A7-A8C75419A027}"/>
              </a:ext>
            </a:extLst>
          </p:cNvPr>
          <p:cNvSpPr/>
          <p:nvPr/>
        </p:nvSpPr>
        <p:spPr>
          <a:xfrm>
            <a:off x="6257835" y="6392775"/>
            <a:ext cx="519313" cy="33408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b="1" dirty="0"/>
              <a:t>11</a:t>
            </a:r>
            <a:endParaRPr lang="en-IN" sz="900" b="1" dirty="0"/>
          </a:p>
        </p:txBody>
      </p:sp>
    </p:spTree>
    <p:extLst>
      <p:ext uri="{BB962C8B-B14F-4D97-AF65-F5344CB8AC3E}">
        <p14:creationId xmlns:p14="http://schemas.microsoft.com/office/powerpoint/2010/main" val="2509533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BAC4D6-F489-4F0F-93A6-6C47C271D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Understanding of Ecosystem – Use Case 2</a:t>
            </a: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5EA595A-B641-459C-846F-6422663679BA}"/>
              </a:ext>
            </a:extLst>
          </p:cNvPr>
          <p:cNvSpPr/>
          <p:nvPr/>
        </p:nvSpPr>
        <p:spPr>
          <a:xfrm>
            <a:off x="1179444" y="4571998"/>
            <a:ext cx="914400" cy="1285461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b="1" dirty="0"/>
              <a:t>App</a:t>
            </a:r>
            <a:endParaRPr lang="en-IN" b="1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002D43C-C2DB-4CDD-8246-41B2CBBD9781}"/>
              </a:ext>
            </a:extLst>
          </p:cNvPr>
          <p:cNvSpPr/>
          <p:nvPr/>
        </p:nvSpPr>
        <p:spPr>
          <a:xfrm>
            <a:off x="4982818" y="4571998"/>
            <a:ext cx="914400" cy="128546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b="1" dirty="0"/>
              <a:t>Aggregator</a:t>
            </a:r>
            <a:endParaRPr lang="en-IN" sz="1600" b="1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C4EC871-05B0-4857-919F-FDBF979315AC}"/>
              </a:ext>
            </a:extLst>
          </p:cNvPr>
          <p:cNvSpPr/>
          <p:nvPr/>
        </p:nvSpPr>
        <p:spPr>
          <a:xfrm>
            <a:off x="9925879" y="4571999"/>
            <a:ext cx="914400" cy="128546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vert270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Bank</a:t>
            </a:r>
            <a:endParaRPr lang="en-IN" b="1" dirty="0">
              <a:solidFill>
                <a:schemeClr val="tx1"/>
              </a:solidFill>
            </a:endParaRPr>
          </a:p>
        </p:txBody>
      </p:sp>
      <p:pic>
        <p:nvPicPr>
          <p:cNvPr id="7" name="Graphic 6" descr="User">
            <a:extLst>
              <a:ext uri="{FF2B5EF4-FFF2-40B4-BE49-F238E27FC236}">
                <a16:creationId xmlns:a16="http://schemas.microsoft.com/office/drawing/2014/main" id="{0257CBFC-38BC-4817-AE1B-694254DB4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0005" y="2669897"/>
            <a:ext cx="540026" cy="540026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7E6C3BC-EEDA-4B1E-92D2-9A63F6187FFF}"/>
              </a:ext>
            </a:extLst>
          </p:cNvPr>
          <p:cNvCxnSpPr>
            <a:stCxn id="7" idx="2"/>
            <a:endCxn id="5" idx="0"/>
          </p:cNvCxnSpPr>
          <p:nvPr/>
        </p:nvCxnSpPr>
        <p:spPr>
          <a:xfrm>
            <a:off x="5440018" y="3209923"/>
            <a:ext cx="0" cy="13620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22A1894-F421-471E-A551-6CDCC209A202}"/>
              </a:ext>
            </a:extLst>
          </p:cNvPr>
          <p:cNvSpPr txBox="1"/>
          <p:nvPr/>
        </p:nvSpPr>
        <p:spPr>
          <a:xfrm>
            <a:off x="4909520" y="3401739"/>
            <a:ext cx="1377495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Registers with Aggregators and provide consent against a bank </a:t>
            </a:r>
            <a:endParaRPr lang="en-IN" dirty="0"/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9834CDC-04D7-449C-94AF-56AE7B09EAD3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5897218" y="5214729"/>
            <a:ext cx="40286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1D4AFE1-0A39-4BE9-8A53-C7300E5DB60C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2093844" y="5214729"/>
            <a:ext cx="288897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8346599-787E-46AA-8377-02159C3588D0}"/>
              </a:ext>
            </a:extLst>
          </p:cNvPr>
          <p:cNvSpPr txBox="1"/>
          <p:nvPr/>
        </p:nvSpPr>
        <p:spPr>
          <a:xfrm>
            <a:off x="2730679" y="5006979"/>
            <a:ext cx="1377495" cy="41549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Request data from Aggregator for user </a:t>
            </a:r>
            <a:endParaRPr lang="en-IN" dirty="0"/>
          </a:p>
        </p:txBody>
      </p:sp>
      <p:cxnSp>
        <p:nvCxnSpPr>
          <p:cNvPr id="17" name="Connector: Curved 16">
            <a:extLst>
              <a:ext uri="{FF2B5EF4-FFF2-40B4-BE49-F238E27FC236}">
                <a16:creationId xmlns:a16="http://schemas.microsoft.com/office/drawing/2014/main" id="{757ECAE1-449C-49BF-AE09-76A62B80DC82}"/>
              </a:ext>
            </a:extLst>
          </p:cNvPr>
          <p:cNvCxnSpPr>
            <a:stCxn id="7" idx="1"/>
            <a:endCxn id="4" idx="0"/>
          </p:cNvCxnSpPr>
          <p:nvPr/>
        </p:nvCxnSpPr>
        <p:spPr>
          <a:xfrm rot="10800000" flipV="1">
            <a:off x="1636645" y="2939910"/>
            <a:ext cx="3533361" cy="1632088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6CADB0F6-0EC1-45A1-9FC1-C65CF24BDDCD}"/>
              </a:ext>
            </a:extLst>
          </p:cNvPr>
          <p:cNvSpPr txBox="1"/>
          <p:nvPr/>
        </p:nvSpPr>
        <p:spPr>
          <a:xfrm>
            <a:off x="2160836" y="3269556"/>
            <a:ext cx="1377495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User can initiates transaction from 3</a:t>
            </a:r>
            <a:r>
              <a:rPr lang="en-US" baseline="30000" dirty="0"/>
              <a:t>rd</a:t>
            </a:r>
            <a:r>
              <a:rPr lang="en-US" dirty="0"/>
              <a:t> party app 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8C7E381-27E9-44DB-9435-DC09D83ECCDC}"/>
              </a:ext>
            </a:extLst>
          </p:cNvPr>
          <p:cNvSpPr txBox="1"/>
          <p:nvPr/>
        </p:nvSpPr>
        <p:spPr>
          <a:xfrm>
            <a:off x="6997148" y="5004637"/>
            <a:ext cx="1377495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Aggregator access Bank APIs to fetch data</a:t>
            </a:r>
            <a:endParaRPr lang="en-IN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96A41C3-0231-4D34-A7F6-1026F0657532}"/>
              </a:ext>
            </a:extLst>
          </p:cNvPr>
          <p:cNvCxnSpPr/>
          <p:nvPr/>
        </p:nvCxnSpPr>
        <p:spPr>
          <a:xfrm>
            <a:off x="5897217" y="4849467"/>
            <a:ext cx="402866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6DD0A441-AE24-49F4-AB9E-638F641A877A}"/>
              </a:ext>
            </a:extLst>
          </p:cNvPr>
          <p:cNvSpPr txBox="1"/>
          <p:nvPr/>
        </p:nvSpPr>
        <p:spPr>
          <a:xfrm>
            <a:off x="6991255" y="4394732"/>
            <a:ext cx="1377495" cy="57708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Aggregator shares User consent details to Bank</a:t>
            </a:r>
            <a:endParaRPr lang="en-IN" dirty="0"/>
          </a:p>
        </p:txBody>
      </p: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CB7CB56-5723-48C0-AB0C-456C4D430841}"/>
              </a:ext>
            </a:extLst>
          </p:cNvPr>
          <p:cNvCxnSpPr>
            <a:cxnSpLocks/>
            <a:stCxn id="6" idx="0"/>
            <a:endCxn id="7" idx="3"/>
          </p:cNvCxnSpPr>
          <p:nvPr/>
        </p:nvCxnSpPr>
        <p:spPr>
          <a:xfrm rot="16200000" flipV="1">
            <a:off x="7230511" y="1419431"/>
            <a:ext cx="1632089" cy="4673048"/>
          </a:xfrm>
          <a:prstGeom prst="curvedConnector2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7D837B1-9874-4B39-A867-6BAE12026DDF}"/>
              </a:ext>
            </a:extLst>
          </p:cNvPr>
          <p:cNvSpPr txBox="1"/>
          <p:nvPr/>
        </p:nvSpPr>
        <p:spPr>
          <a:xfrm>
            <a:off x="8046555" y="3170852"/>
            <a:ext cx="1377495" cy="73866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050"/>
            </a:lvl1pPr>
          </a:lstStyle>
          <a:p>
            <a:r>
              <a:rPr lang="en-US" dirty="0"/>
              <a:t>Bank Authenticate User directly via SMS or 3</a:t>
            </a:r>
            <a:r>
              <a:rPr lang="en-US" baseline="30000" dirty="0"/>
              <a:t>rd</a:t>
            </a:r>
            <a:r>
              <a:rPr lang="en-US" dirty="0"/>
              <a:t> Party App</a:t>
            </a:r>
            <a:endParaRPr lang="en-IN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08D5CD3-F7BF-4A6F-8221-5CDEEFB94DF6}"/>
              </a:ext>
            </a:extLst>
          </p:cNvPr>
          <p:cNvSpPr txBox="1"/>
          <p:nvPr/>
        </p:nvSpPr>
        <p:spPr>
          <a:xfrm>
            <a:off x="5980045" y="757824"/>
            <a:ext cx="2231025" cy="16158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Aggregator </a:t>
            </a:r>
          </a:p>
          <a:p>
            <a:pPr marL="228600" indent="-228600">
              <a:buAutoNum type="alphaLcPeriod"/>
            </a:pPr>
            <a:r>
              <a:rPr lang="en-US" sz="1100" dirty="0"/>
              <a:t>On board as Consumer App with bank and have access to Bank APIs</a:t>
            </a:r>
          </a:p>
          <a:p>
            <a:pPr marL="228600" indent="-228600">
              <a:buAutoNum type="alphaLcPeriod"/>
            </a:pPr>
            <a:r>
              <a:rPr lang="en-US" sz="1100" dirty="0"/>
              <a:t>All transaction from 3</a:t>
            </a:r>
            <a:r>
              <a:rPr lang="en-US" sz="1100" baseline="30000" dirty="0"/>
              <a:t>rd</a:t>
            </a:r>
            <a:r>
              <a:rPr lang="en-US" sz="1100" dirty="0"/>
              <a:t> party app to Bank goes via Aggregator</a:t>
            </a:r>
          </a:p>
          <a:p>
            <a:pPr marL="228600" indent="-228600">
              <a:buAutoNum type="alphaLcPeriod"/>
            </a:pPr>
            <a:r>
              <a:rPr lang="en-US" sz="1100" dirty="0"/>
              <a:t>Aggregator provide consent details to bank 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78B62FA-6813-4A3D-85FA-63A07549609F}"/>
              </a:ext>
            </a:extLst>
          </p:cNvPr>
          <p:cNvSpPr txBox="1"/>
          <p:nvPr/>
        </p:nvSpPr>
        <p:spPr>
          <a:xfrm>
            <a:off x="0" y="1237199"/>
            <a:ext cx="2866915" cy="9079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User</a:t>
            </a:r>
            <a:r>
              <a:rPr lang="en-US" sz="1100" dirty="0"/>
              <a:t> </a:t>
            </a:r>
          </a:p>
          <a:p>
            <a:pPr marL="228600" indent="-228600">
              <a:buAutoNum type="alphaLcPeriod"/>
            </a:pPr>
            <a:r>
              <a:rPr lang="en-US" sz="1050" dirty="0"/>
              <a:t>User registers with Aggregator and provide consent and bank details upfront</a:t>
            </a:r>
          </a:p>
          <a:p>
            <a:pPr marL="228600" indent="-228600">
              <a:buAutoNum type="alphaLcPeriod"/>
            </a:pPr>
            <a:r>
              <a:rPr lang="en-US" sz="1050" dirty="0"/>
              <a:t>User access 3</a:t>
            </a:r>
            <a:r>
              <a:rPr lang="en-US" sz="1050" baseline="30000" dirty="0"/>
              <a:t>rd</a:t>
            </a:r>
            <a:r>
              <a:rPr lang="en-US" sz="1050" dirty="0"/>
              <a:t> Party App to perform transactions against bank 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B06062A-B05C-49BF-880C-7E67CDA2EFD6}"/>
              </a:ext>
            </a:extLst>
          </p:cNvPr>
          <p:cNvCxnSpPr/>
          <p:nvPr/>
        </p:nvCxnSpPr>
        <p:spPr>
          <a:xfrm>
            <a:off x="0" y="2323166"/>
            <a:ext cx="121920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D9E00F47-CA47-4BB4-973E-9BF3D9ECD6A8}"/>
              </a:ext>
            </a:extLst>
          </p:cNvPr>
          <p:cNvSpPr txBox="1"/>
          <p:nvPr/>
        </p:nvSpPr>
        <p:spPr>
          <a:xfrm>
            <a:off x="8395924" y="615556"/>
            <a:ext cx="3869635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u="sng" dirty="0"/>
              <a:t>Bank </a:t>
            </a:r>
          </a:p>
          <a:p>
            <a:pPr marL="228600" indent="-228600">
              <a:buAutoNum type="alphaLcPeriod"/>
            </a:pPr>
            <a:r>
              <a:rPr lang="en-US" sz="1100" dirty="0"/>
              <a:t>Bank authenticate access , provision for Multi-step authentication</a:t>
            </a:r>
          </a:p>
          <a:p>
            <a:pPr marL="228600" indent="-228600">
              <a:buAutoNum type="alphaLcPeriod"/>
            </a:pPr>
            <a:r>
              <a:rPr lang="en-US" sz="1100" dirty="0"/>
              <a:t>Bank validates the grant provided by User</a:t>
            </a:r>
          </a:p>
          <a:p>
            <a:pPr marL="228600" indent="-228600">
              <a:buAutoNum type="alphaLcPeriod"/>
            </a:pPr>
            <a:r>
              <a:rPr lang="en-US" sz="1100" dirty="0"/>
              <a:t>Bank stores consent as well – mapped to user-app-aggregator</a:t>
            </a:r>
          </a:p>
          <a:p>
            <a:pPr marL="228600" indent="-228600">
              <a:buAutoNum type="alphaLcPeriod"/>
            </a:pPr>
            <a:r>
              <a:rPr lang="en-US" sz="1100" dirty="0"/>
              <a:t>Bank and Aggregator have prior contract</a:t>
            </a:r>
          </a:p>
          <a:p>
            <a:pPr marL="228600" indent="-228600">
              <a:buAutoNum type="alphaLcPeriod"/>
            </a:pPr>
            <a:r>
              <a:rPr lang="en-US" sz="1100" dirty="0"/>
              <a:t>Bank should support multi-level authorization where user , apps and aggregator can function in multiple combination and seek different data consents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1C2C566-FE4C-4839-B483-2F3EA80367AB}"/>
              </a:ext>
            </a:extLst>
          </p:cNvPr>
          <p:cNvSpPr txBox="1"/>
          <p:nvPr/>
        </p:nvSpPr>
        <p:spPr>
          <a:xfrm>
            <a:off x="2754999" y="1250402"/>
            <a:ext cx="3225046" cy="7463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/>
              <a:t>App </a:t>
            </a:r>
          </a:p>
          <a:p>
            <a:pPr marL="228600" indent="-228600">
              <a:buAutoNum type="alphaLcPeriod"/>
            </a:pPr>
            <a:r>
              <a:rPr lang="en-US" sz="1050" dirty="0"/>
              <a:t>Apps integrate with specific aggregator</a:t>
            </a:r>
          </a:p>
          <a:p>
            <a:pPr marL="228600" indent="-228600">
              <a:buAutoNum type="alphaLcPeriod"/>
            </a:pPr>
            <a:r>
              <a:rPr lang="en-US" sz="1050" dirty="0"/>
              <a:t>Apps use same or different entitlements for its users and thus the consent may different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EF76BBF6-21B7-43F7-BA3D-C891DCA6BCB5}"/>
              </a:ext>
            </a:extLst>
          </p:cNvPr>
          <p:cNvSpPr/>
          <p:nvPr/>
        </p:nvSpPr>
        <p:spPr>
          <a:xfrm>
            <a:off x="5329279" y="3174820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  <a:endParaRPr lang="en-IN" sz="1000" dirty="0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E714BC01-1A3B-4BE3-B763-BA917EC4A617}"/>
              </a:ext>
            </a:extLst>
          </p:cNvPr>
          <p:cNvSpPr/>
          <p:nvPr/>
        </p:nvSpPr>
        <p:spPr>
          <a:xfrm>
            <a:off x="1808920" y="3909516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  <a:endParaRPr lang="en-IN" sz="10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92779B9-968E-4A2B-98DE-D83B8909E7A3}"/>
              </a:ext>
            </a:extLst>
          </p:cNvPr>
          <p:cNvSpPr/>
          <p:nvPr/>
        </p:nvSpPr>
        <p:spPr>
          <a:xfrm>
            <a:off x="4173941" y="5006654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  <a:endParaRPr lang="en-IN" sz="1000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B07672EE-CBBF-42BC-A09A-F65121195501}"/>
              </a:ext>
            </a:extLst>
          </p:cNvPr>
          <p:cNvSpPr/>
          <p:nvPr/>
        </p:nvSpPr>
        <p:spPr>
          <a:xfrm>
            <a:off x="9689825" y="3693240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  <a:endParaRPr lang="en-IN" sz="1000" dirty="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7B2A8BA-1FF2-4C1A-B73B-A2BF5D70387E}"/>
              </a:ext>
            </a:extLst>
          </p:cNvPr>
          <p:cNvSpPr/>
          <p:nvPr/>
        </p:nvSpPr>
        <p:spPr>
          <a:xfrm>
            <a:off x="6222101" y="4619113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  <a:endParaRPr lang="en-IN" sz="1000" dirty="0"/>
          </a:p>
        </p:txBody>
      </p:sp>
      <p:sp>
        <p:nvSpPr>
          <p:cNvPr id="35" name="Oval 34">
            <a:extLst>
              <a:ext uri="{FF2B5EF4-FFF2-40B4-BE49-F238E27FC236}">
                <a16:creationId xmlns:a16="http://schemas.microsoft.com/office/drawing/2014/main" id="{01BF2DBB-9632-4C61-A414-6D09CDC8238B}"/>
              </a:ext>
            </a:extLst>
          </p:cNvPr>
          <p:cNvSpPr/>
          <p:nvPr/>
        </p:nvSpPr>
        <p:spPr>
          <a:xfrm>
            <a:off x="6158473" y="5111250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  <a:endParaRPr lang="en-IN" sz="1000" dirty="0"/>
          </a:p>
        </p:txBody>
      </p:sp>
    </p:spTree>
    <p:extLst>
      <p:ext uri="{BB962C8B-B14F-4D97-AF65-F5344CB8AC3E}">
        <p14:creationId xmlns:p14="http://schemas.microsoft.com/office/powerpoint/2010/main" val="34415225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9323C1B-B9C0-406D-AA3E-AAFD7A7CD6AF}"/>
              </a:ext>
            </a:extLst>
          </p:cNvPr>
          <p:cNvSpPr/>
          <p:nvPr/>
        </p:nvSpPr>
        <p:spPr>
          <a:xfrm>
            <a:off x="6342692" y="1125667"/>
            <a:ext cx="5685174" cy="53281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Bank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EBC79-78A7-4A29-AD71-835D66D0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1: User Registers on Aggregator for Consent</a:t>
            </a:r>
            <a:endParaRPr lang="en-IN" dirty="0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A6B8C957-0AFF-4F38-8707-74F7F2DC7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5879" y="3052152"/>
            <a:ext cx="540026" cy="5400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1362435-BAAE-4A74-B188-6485D005F41B}"/>
              </a:ext>
            </a:extLst>
          </p:cNvPr>
          <p:cNvSpPr/>
          <p:nvPr/>
        </p:nvSpPr>
        <p:spPr>
          <a:xfrm>
            <a:off x="284929" y="4017969"/>
            <a:ext cx="374483" cy="21890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End- User Application</a:t>
            </a:r>
            <a:endParaRPr lang="en-IN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214D8A-98DF-4331-A660-922ED66B65B2}"/>
              </a:ext>
            </a:extLst>
          </p:cNvPr>
          <p:cNvSpPr/>
          <p:nvPr/>
        </p:nvSpPr>
        <p:spPr>
          <a:xfrm>
            <a:off x="1371600" y="1039096"/>
            <a:ext cx="443346" cy="5077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Aggregators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E58A51-708A-4A65-B3E2-9EADF0588838}"/>
              </a:ext>
            </a:extLst>
          </p:cNvPr>
          <p:cNvSpPr/>
          <p:nvPr/>
        </p:nvSpPr>
        <p:spPr>
          <a:xfrm>
            <a:off x="6603996" y="2597575"/>
            <a:ext cx="1139544" cy="37615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Apigee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C31877-3DF6-4D81-8516-4F8FCD840160}"/>
              </a:ext>
            </a:extLst>
          </p:cNvPr>
          <p:cNvSpPr/>
          <p:nvPr/>
        </p:nvSpPr>
        <p:spPr>
          <a:xfrm>
            <a:off x="6594764" y="1236553"/>
            <a:ext cx="1148776" cy="10909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IAM </a:t>
            </a:r>
            <a:r>
              <a:rPr lang="en-US" sz="1400" dirty="0"/>
              <a:t>(ForgeRock, Ping, Okta)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FFC721-D598-4C59-843C-C8FE81FC3A70}"/>
              </a:ext>
            </a:extLst>
          </p:cNvPr>
          <p:cNvCxnSpPr>
            <a:cxnSpLocks/>
          </p:cNvCxnSpPr>
          <p:nvPr/>
        </p:nvCxnSpPr>
        <p:spPr>
          <a:xfrm>
            <a:off x="1814946" y="3592328"/>
            <a:ext cx="477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BB10B353-BE2B-4855-A85F-BEDFB100C9E7}"/>
              </a:ext>
            </a:extLst>
          </p:cNvPr>
          <p:cNvSpPr/>
          <p:nvPr/>
        </p:nvSpPr>
        <p:spPr>
          <a:xfrm>
            <a:off x="10526111" y="3564952"/>
            <a:ext cx="1361217" cy="263480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Microservices</a:t>
            </a:r>
          </a:p>
          <a:p>
            <a:pPr algn="ctr"/>
            <a:r>
              <a:rPr lang="en-US" sz="1400" dirty="0"/>
              <a:t>or</a:t>
            </a:r>
          </a:p>
          <a:p>
            <a:pPr algn="ctr"/>
            <a:r>
              <a:rPr lang="en-US" sz="1400" dirty="0"/>
              <a:t>Backend Layer</a:t>
            </a:r>
            <a:endParaRPr lang="en-IN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1FF4783-CF01-4CF2-ABD0-CE818B5DA331}"/>
              </a:ext>
            </a:extLst>
          </p:cNvPr>
          <p:cNvSpPr txBox="1"/>
          <p:nvPr/>
        </p:nvSpPr>
        <p:spPr>
          <a:xfrm>
            <a:off x="2077226" y="3729180"/>
            <a:ext cx="426546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/v1/UserAuthentication?client_id=&lt;aggregator client ID&gt;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C877A5-CBF4-412E-B7AB-5EC411E61397}"/>
              </a:ext>
            </a:extLst>
          </p:cNvPr>
          <p:cNvCxnSpPr>
            <a:cxnSpLocks/>
          </p:cNvCxnSpPr>
          <p:nvPr/>
        </p:nvCxnSpPr>
        <p:spPr>
          <a:xfrm>
            <a:off x="1814946" y="3214405"/>
            <a:ext cx="4779818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E57EE7-0EAF-406C-A98F-5A0A9F30DBE4}"/>
              </a:ext>
            </a:extLst>
          </p:cNvPr>
          <p:cNvSpPr txBox="1"/>
          <p:nvPr/>
        </p:nvSpPr>
        <p:spPr>
          <a:xfrm>
            <a:off x="2334310" y="2918621"/>
            <a:ext cx="373398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HTTP 302 redirect – </a:t>
            </a:r>
            <a:r>
              <a:rPr lang="en-US" dirty="0">
                <a:hlinkClick r:id="rId4"/>
              </a:rPr>
              <a:t>https://pingurl/login</a:t>
            </a:r>
            <a:r>
              <a:rPr lang="en-US" dirty="0"/>
              <a:t> +partner_id=apigee+ relay parameter = &lt;aggregator Client_id&gt;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422C9D-9853-449E-A61E-D763AB733B1B}"/>
              </a:ext>
            </a:extLst>
          </p:cNvPr>
          <p:cNvCxnSpPr>
            <a:cxnSpLocks/>
          </p:cNvCxnSpPr>
          <p:nvPr/>
        </p:nvCxnSpPr>
        <p:spPr>
          <a:xfrm flipH="1">
            <a:off x="1814946" y="1307010"/>
            <a:ext cx="4779818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50DF9A-EC1E-499F-8957-F09649B50515}"/>
              </a:ext>
            </a:extLst>
          </p:cNvPr>
          <p:cNvSpPr txBox="1"/>
          <p:nvPr/>
        </p:nvSpPr>
        <p:spPr>
          <a:xfrm>
            <a:off x="2812234" y="927533"/>
            <a:ext cx="32627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User enters credentials on Ping Login Page + MFA(OTP or App based confirmation)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1DE753-EEC1-4B76-9918-5F90B316FC49}"/>
              </a:ext>
            </a:extLst>
          </p:cNvPr>
          <p:cNvCxnSpPr>
            <a:cxnSpLocks/>
          </p:cNvCxnSpPr>
          <p:nvPr/>
        </p:nvCxnSpPr>
        <p:spPr>
          <a:xfrm>
            <a:off x="1877053" y="1705505"/>
            <a:ext cx="4717711" cy="1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F11CE6-9B9E-4D17-8972-37AF4E8E74F6}"/>
              </a:ext>
            </a:extLst>
          </p:cNvPr>
          <p:cNvSpPr txBox="1"/>
          <p:nvPr/>
        </p:nvSpPr>
        <p:spPr>
          <a:xfrm>
            <a:off x="2647948" y="1429710"/>
            <a:ext cx="30751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On Success, ask for Consent confirmation through page redirection 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A9768E00-4DCA-4477-8B28-1305BFCFBC9B}"/>
              </a:ext>
            </a:extLst>
          </p:cNvPr>
          <p:cNvSpPr/>
          <p:nvPr/>
        </p:nvSpPr>
        <p:spPr>
          <a:xfrm>
            <a:off x="7938656" y="1609548"/>
            <a:ext cx="1371600" cy="48613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Consent Store</a:t>
            </a:r>
            <a:endParaRPr lang="en-IN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0858BF-E261-459D-8FC6-E37D10A86F56}"/>
              </a:ext>
            </a:extLst>
          </p:cNvPr>
          <p:cNvCxnSpPr>
            <a:cxnSpLocks/>
          </p:cNvCxnSpPr>
          <p:nvPr/>
        </p:nvCxnSpPr>
        <p:spPr>
          <a:xfrm>
            <a:off x="1877052" y="2252645"/>
            <a:ext cx="4717711" cy="1"/>
          </a:xfrm>
          <a:prstGeom prst="straightConnector1">
            <a:avLst/>
          </a:prstGeom>
          <a:ln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2B485EA-43CE-42CA-AC0B-770DDA100DBF}"/>
              </a:ext>
            </a:extLst>
          </p:cNvPr>
          <p:cNvCxnSpPr>
            <a:endCxn id="30" idx="1"/>
          </p:cNvCxnSpPr>
          <p:nvPr/>
        </p:nvCxnSpPr>
        <p:spPr>
          <a:xfrm>
            <a:off x="7734308" y="1430442"/>
            <a:ext cx="890148" cy="179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F816E61-BCAE-49EF-B193-759A947B61D7}"/>
              </a:ext>
            </a:extLst>
          </p:cNvPr>
          <p:cNvSpPr txBox="1"/>
          <p:nvPr/>
        </p:nvSpPr>
        <p:spPr>
          <a:xfrm>
            <a:off x="9310256" y="1679250"/>
            <a:ext cx="1636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Record consent information  against an Unique ID</a:t>
            </a:r>
            <a:endParaRPr lang="en-IN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73FCB3-3CFF-4151-824D-75FC5931B0E3}"/>
              </a:ext>
            </a:extLst>
          </p:cNvPr>
          <p:cNvSpPr txBox="1"/>
          <p:nvPr/>
        </p:nvSpPr>
        <p:spPr>
          <a:xfrm>
            <a:off x="2410691" y="1952549"/>
            <a:ext cx="3657600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HTTP 200 , with JWT Token as User access token</a:t>
            </a:r>
          </a:p>
          <a:p>
            <a:r>
              <a:rPr lang="en-US" sz="1200" dirty="0"/>
              <a:t>  a.  User Details b. Consent Details c. Consent Unique Id d. aggregator Client Id   (Encrypted with SHA 256 Algorithm + Bank IAM private certs)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C0065AA-F22D-4D1C-B18F-FC1EFC13B43B}"/>
              </a:ext>
            </a:extLst>
          </p:cNvPr>
          <p:cNvCxnSpPr>
            <a:cxnSpLocks/>
          </p:cNvCxnSpPr>
          <p:nvPr/>
        </p:nvCxnSpPr>
        <p:spPr>
          <a:xfrm>
            <a:off x="1877052" y="5112477"/>
            <a:ext cx="477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FF554A92-F073-4CF1-A888-02F974CFA46A}"/>
              </a:ext>
            </a:extLst>
          </p:cNvPr>
          <p:cNvSpPr txBox="1"/>
          <p:nvPr/>
        </p:nvSpPr>
        <p:spPr>
          <a:xfrm>
            <a:off x="2530317" y="4838709"/>
            <a:ext cx="33369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/v1/AccountInfo?client_id=&lt;aggregator client ID&gt;&amp;&lt;JWTToken&gt;&amp;&lt;AccountID&gt; 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503EE9-9B79-4074-9D43-A160C936914B}"/>
              </a:ext>
            </a:extLst>
          </p:cNvPr>
          <p:cNvSpPr txBox="1"/>
          <p:nvPr/>
        </p:nvSpPr>
        <p:spPr>
          <a:xfrm>
            <a:off x="6656870" y="4010739"/>
            <a:ext cx="348070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1200" dirty="0"/>
              <a:t>Verify Client Id for App Level Authorization</a:t>
            </a:r>
          </a:p>
          <a:p>
            <a:pPr marL="342900" indent="-342900">
              <a:buAutoNum type="alphaLcPeriod"/>
            </a:pPr>
            <a:r>
              <a:rPr lang="en-US" sz="1200" dirty="0"/>
              <a:t>Validate JWT Token with Public Cert </a:t>
            </a:r>
          </a:p>
          <a:p>
            <a:pPr marL="342900" indent="-342900">
              <a:buAutoNum type="alphaLcPeriod"/>
            </a:pPr>
            <a:r>
              <a:rPr lang="en-US" sz="1200" dirty="0"/>
              <a:t>Read JWT Token content , verify Client_id in token with request client_id</a:t>
            </a:r>
          </a:p>
          <a:p>
            <a:pPr marL="342900" indent="-342900">
              <a:buAutoNum type="alphaLcPeriod"/>
            </a:pPr>
            <a:r>
              <a:rPr lang="en-US" sz="1200" dirty="0"/>
              <a:t> Authorization Enforcement on methods to call as per the claims defined in token such as AccountInfo as one claim to verify</a:t>
            </a:r>
          </a:p>
          <a:p>
            <a:pPr marL="342900" indent="-342900">
              <a:buAutoNum type="alphaLcPeriod"/>
            </a:pPr>
            <a:r>
              <a:rPr lang="en-US" sz="1200" dirty="0"/>
              <a:t>On Verification, call Target Service with JWT Token </a:t>
            </a:r>
          </a:p>
          <a:p>
            <a:pPr marL="342900" indent="-342900">
              <a:buAutoNum type="alphaLcPeriod"/>
            </a:pPr>
            <a:endParaRPr lang="en-IN" sz="1200" dirty="0"/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9E7A5464-2D2F-469D-B614-5F46E3AD47C1}"/>
              </a:ext>
            </a:extLst>
          </p:cNvPr>
          <p:cNvSpPr/>
          <p:nvPr/>
        </p:nvSpPr>
        <p:spPr>
          <a:xfrm>
            <a:off x="319808" y="1325188"/>
            <a:ext cx="1127079" cy="486138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Aggregator Consent Store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1D52C4-2287-4421-86F5-910334263C26}"/>
              </a:ext>
            </a:extLst>
          </p:cNvPr>
          <p:cNvSpPr txBox="1"/>
          <p:nvPr/>
        </p:nvSpPr>
        <p:spPr>
          <a:xfrm>
            <a:off x="0" y="1838516"/>
            <a:ext cx="1870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Store Consent Unique ID for User , Use this for subsequent refresh of token</a:t>
            </a:r>
            <a:endParaRPr lang="en-IN" sz="1200" dirty="0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0FE209A-4FDB-4F79-9037-C875BB19BDBD}"/>
              </a:ext>
            </a:extLst>
          </p:cNvPr>
          <p:cNvCxnSpPr>
            <a:cxnSpLocks/>
          </p:cNvCxnSpPr>
          <p:nvPr/>
        </p:nvCxnSpPr>
        <p:spPr>
          <a:xfrm>
            <a:off x="7734308" y="5818909"/>
            <a:ext cx="279180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1BBA0EF1-43BA-41A2-80BA-3F5ADF46DE18}"/>
              </a:ext>
            </a:extLst>
          </p:cNvPr>
          <p:cNvSpPr txBox="1"/>
          <p:nvPr/>
        </p:nvSpPr>
        <p:spPr>
          <a:xfrm>
            <a:off x="10476342" y="4692185"/>
            <a:ext cx="180170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1200" dirty="0"/>
              <a:t>Validate JWT Token with Public Cert </a:t>
            </a:r>
          </a:p>
          <a:p>
            <a:pPr marL="342900" indent="-342900">
              <a:buAutoNum type="alphaLcPeriod"/>
            </a:pPr>
            <a:r>
              <a:rPr lang="en-US" sz="1200" dirty="0"/>
              <a:t>Read JWT token for further granular claims processing (if any)</a:t>
            </a:r>
          </a:p>
          <a:p>
            <a:pPr marL="342900" indent="-342900">
              <a:buAutoNum type="alphaLcPeriod"/>
            </a:pPr>
            <a:endParaRPr lang="en-IN" sz="1200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824BE976-D573-4735-8C3C-7A32D4C67D76}"/>
              </a:ext>
            </a:extLst>
          </p:cNvPr>
          <p:cNvCxnSpPr>
            <a:cxnSpLocks/>
          </p:cNvCxnSpPr>
          <p:nvPr/>
        </p:nvCxnSpPr>
        <p:spPr>
          <a:xfrm flipH="1" flipV="1">
            <a:off x="7752772" y="6183271"/>
            <a:ext cx="2773340" cy="8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9A884EEA-643E-4666-AA01-446E1538C4B2}"/>
              </a:ext>
            </a:extLst>
          </p:cNvPr>
          <p:cNvCxnSpPr>
            <a:cxnSpLocks/>
          </p:cNvCxnSpPr>
          <p:nvPr/>
        </p:nvCxnSpPr>
        <p:spPr>
          <a:xfrm flipH="1">
            <a:off x="1877053" y="5999393"/>
            <a:ext cx="4717710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F3198CFA-60B5-4FB2-B6C2-8455828C5C55}"/>
              </a:ext>
            </a:extLst>
          </p:cNvPr>
          <p:cNvSpPr txBox="1"/>
          <p:nvPr/>
        </p:nvSpPr>
        <p:spPr>
          <a:xfrm>
            <a:off x="3127071" y="5832811"/>
            <a:ext cx="130088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Response Data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4D2650AE-4269-49FE-B9E6-4D2B82E63B62}"/>
              </a:ext>
            </a:extLst>
          </p:cNvPr>
          <p:cNvSpPr txBox="1"/>
          <p:nvPr/>
        </p:nvSpPr>
        <p:spPr>
          <a:xfrm>
            <a:off x="8227258" y="5984846"/>
            <a:ext cx="14428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Response Data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86A6F2B5-DCC7-4061-9D21-332B20EF8889}"/>
              </a:ext>
            </a:extLst>
          </p:cNvPr>
          <p:cNvCxnSpPr>
            <a:cxnSpLocks/>
          </p:cNvCxnSpPr>
          <p:nvPr/>
        </p:nvCxnSpPr>
        <p:spPr>
          <a:xfrm>
            <a:off x="659413" y="4886491"/>
            <a:ext cx="756816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97F82854-7C0B-4C1D-AD4D-F1190E9E5859}"/>
              </a:ext>
            </a:extLst>
          </p:cNvPr>
          <p:cNvCxnSpPr>
            <a:cxnSpLocks/>
          </p:cNvCxnSpPr>
          <p:nvPr/>
        </p:nvCxnSpPr>
        <p:spPr>
          <a:xfrm flipV="1">
            <a:off x="659413" y="5818909"/>
            <a:ext cx="713870" cy="13902"/>
          </a:xfrm>
          <a:prstGeom prst="straightConnector1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B1D461FF-F06E-4D22-9706-61FE9AEB5B6B}"/>
              </a:ext>
            </a:extLst>
          </p:cNvPr>
          <p:cNvSpPr txBox="1"/>
          <p:nvPr/>
        </p:nvSpPr>
        <p:spPr>
          <a:xfrm>
            <a:off x="632939" y="5112477"/>
            <a:ext cx="760395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sz="1050" dirty="0"/>
              <a:t>Retrieve Account Info</a:t>
            </a:r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E128CC2-1444-49EC-BDE0-7DF545E989DA}"/>
              </a:ext>
            </a:extLst>
          </p:cNvPr>
          <p:cNvCxnSpPr>
            <a:stCxn id="3" idx="3"/>
          </p:cNvCxnSpPr>
          <p:nvPr/>
        </p:nvCxnSpPr>
        <p:spPr>
          <a:xfrm>
            <a:off x="434147" y="3322165"/>
            <a:ext cx="937453" cy="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54491BF2-338E-4CB6-AEDD-3AB2BA80E575}"/>
              </a:ext>
            </a:extLst>
          </p:cNvPr>
          <p:cNvCxnSpPr>
            <a:cxnSpLocks/>
            <a:stCxn id="3" idx="2"/>
            <a:endCxn id="4" idx="1"/>
          </p:cNvCxnSpPr>
          <p:nvPr/>
        </p:nvCxnSpPr>
        <p:spPr>
          <a:xfrm rot="16200000" flipH="1">
            <a:off x="-535618" y="4291929"/>
            <a:ext cx="1520299" cy="1207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724B2D3C-C822-43A4-BD1D-E5CF1FD910C0}"/>
              </a:ext>
            </a:extLst>
          </p:cNvPr>
          <p:cNvSpPr/>
          <p:nvPr/>
        </p:nvSpPr>
        <p:spPr>
          <a:xfrm>
            <a:off x="659412" y="3154026"/>
            <a:ext cx="374483" cy="309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2B2CFDDD-A400-45BB-B83D-989ADAFAAF8E}"/>
              </a:ext>
            </a:extLst>
          </p:cNvPr>
          <p:cNvSpPr/>
          <p:nvPr/>
        </p:nvSpPr>
        <p:spPr>
          <a:xfrm>
            <a:off x="-23107" y="3627141"/>
            <a:ext cx="342916" cy="347676"/>
          </a:xfrm>
          <a:prstGeom prst="ellipse">
            <a:avLst/>
          </a:prstGeom>
        </p:spPr>
        <p:style>
          <a:lnRef idx="0">
            <a:schemeClr val="accent4"/>
          </a:lnRef>
          <a:fillRef idx="3">
            <a:schemeClr val="accent4"/>
          </a:fillRef>
          <a:effectRef idx="3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</a:t>
            </a:r>
            <a:endParaRPr lang="en-IN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5746AB44-9EF4-47CE-BFCC-56B626FE4A9C}"/>
              </a:ext>
            </a:extLst>
          </p:cNvPr>
          <p:cNvSpPr/>
          <p:nvPr/>
        </p:nvSpPr>
        <p:spPr>
          <a:xfrm>
            <a:off x="6130610" y="3087681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  <a:endParaRPr lang="en-IN" sz="1000" dirty="0"/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4DB871A7-5475-4AC4-8366-AD6BDDE49F6B}"/>
              </a:ext>
            </a:extLst>
          </p:cNvPr>
          <p:cNvSpPr/>
          <p:nvPr/>
        </p:nvSpPr>
        <p:spPr>
          <a:xfrm>
            <a:off x="1886365" y="3490760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  <a:endParaRPr lang="en-IN" sz="1000" dirty="0"/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BAAB3986-88A6-4EE8-9D65-B6BD53B22093}"/>
              </a:ext>
            </a:extLst>
          </p:cNvPr>
          <p:cNvSpPr/>
          <p:nvPr/>
        </p:nvSpPr>
        <p:spPr>
          <a:xfrm>
            <a:off x="1984276" y="1125667"/>
            <a:ext cx="257084" cy="2727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  <a:endParaRPr lang="en-IN" sz="1000" dirty="0"/>
          </a:p>
        </p:txBody>
      </p:sp>
      <p:sp>
        <p:nvSpPr>
          <p:cNvPr id="75" name="Oval 74">
            <a:extLst>
              <a:ext uri="{FF2B5EF4-FFF2-40B4-BE49-F238E27FC236}">
                <a16:creationId xmlns:a16="http://schemas.microsoft.com/office/drawing/2014/main" id="{EE982677-8B13-4EB0-A9E0-B09DC0C00F18}"/>
              </a:ext>
            </a:extLst>
          </p:cNvPr>
          <p:cNvSpPr/>
          <p:nvPr/>
        </p:nvSpPr>
        <p:spPr>
          <a:xfrm>
            <a:off x="2145269" y="1587665"/>
            <a:ext cx="257084" cy="2727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  <a:endParaRPr lang="en-IN" sz="10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37350A4A-DC0D-4882-83CE-590CD6593BC7}"/>
              </a:ext>
            </a:extLst>
          </p:cNvPr>
          <p:cNvSpPr/>
          <p:nvPr/>
        </p:nvSpPr>
        <p:spPr>
          <a:xfrm>
            <a:off x="2053693" y="2132389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  <a:endParaRPr lang="en-IN" sz="10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F0D43291-D517-474A-A8A9-9569A25B6A7A}"/>
              </a:ext>
            </a:extLst>
          </p:cNvPr>
          <p:cNvSpPr/>
          <p:nvPr/>
        </p:nvSpPr>
        <p:spPr>
          <a:xfrm>
            <a:off x="8098716" y="1245187"/>
            <a:ext cx="257084" cy="272762"/>
          </a:xfrm>
          <a:prstGeom prst="ellipse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  <a:endParaRPr lang="en-IN" sz="1000" dirty="0"/>
          </a:p>
        </p:txBody>
      </p:sp>
      <p:sp>
        <p:nvSpPr>
          <p:cNvPr id="78" name="Oval 77">
            <a:extLst>
              <a:ext uri="{FF2B5EF4-FFF2-40B4-BE49-F238E27FC236}">
                <a16:creationId xmlns:a16="http://schemas.microsoft.com/office/drawing/2014/main" id="{5DF91F62-4939-4AEC-8051-85DD9CA7D102}"/>
              </a:ext>
            </a:extLst>
          </p:cNvPr>
          <p:cNvSpPr/>
          <p:nvPr/>
        </p:nvSpPr>
        <p:spPr>
          <a:xfrm>
            <a:off x="1928553" y="4976095"/>
            <a:ext cx="257084" cy="272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  <a:endParaRPr lang="en-IN" sz="1000" dirty="0"/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1A6378BB-DE41-40E3-B818-5C5890D6C46E}"/>
              </a:ext>
            </a:extLst>
          </p:cNvPr>
          <p:cNvSpPr/>
          <p:nvPr/>
        </p:nvSpPr>
        <p:spPr>
          <a:xfrm>
            <a:off x="8050840" y="5612813"/>
            <a:ext cx="257084" cy="272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  <a:endParaRPr lang="en-IN" sz="1000" dirty="0"/>
          </a:p>
        </p:txBody>
      </p:sp>
      <p:sp>
        <p:nvSpPr>
          <p:cNvPr id="80" name="Oval 79">
            <a:extLst>
              <a:ext uri="{FF2B5EF4-FFF2-40B4-BE49-F238E27FC236}">
                <a16:creationId xmlns:a16="http://schemas.microsoft.com/office/drawing/2014/main" id="{4636C573-5DA4-4CCA-B816-A3BB347AD395}"/>
              </a:ext>
            </a:extLst>
          </p:cNvPr>
          <p:cNvSpPr/>
          <p:nvPr/>
        </p:nvSpPr>
        <p:spPr>
          <a:xfrm>
            <a:off x="9943035" y="6055319"/>
            <a:ext cx="257084" cy="272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  <a:endParaRPr lang="en-IN" sz="1000" dirty="0"/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09737575-AAB4-49F0-8C2F-166C6A88334F}"/>
              </a:ext>
            </a:extLst>
          </p:cNvPr>
          <p:cNvSpPr/>
          <p:nvPr/>
        </p:nvSpPr>
        <p:spPr>
          <a:xfrm>
            <a:off x="5459463" y="5863012"/>
            <a:ext cx="257084" cy="272762"/>
          </a:xfrm>
          <a:prstGeom prst="ellipse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  <a:endParaRPr lang="en-IN" sz="1000" dirty="0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63716545-4364-4517-B77B-1132D84F372E}"/>
              </a:ext>
            </a:extLst>
          </p:cNvPr>
          <p:cNvSpPr txBox="1"/>
          <p:nvPr/>
        </p:nvSpPr>
        <p:spPr>
          <a:xfrm>
            <a:off x="9162446" y="736619"/>
            <a:ext cx="2663687" cy="30777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IAM as Access Token Generator</a:t>
            </a:r>
            <a:endParaRPr lang="en-IN" sz="1400" dirty="0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A5BC08BF-DAC3-48D2-A5F9-2204597F73AA}"/>
              </a:ext>
            </a:extLst>
          </p:cNvPr>
          <p:cNvGrpSpPr/>
          <p:nvPr/>
        </p:nvGrpSpPr>
        <p:grpSpPr>
          <a:xfrm>
            <a:off x="7730819" y="2247949"/>
            <a:ext cx="3475901" cy="1317003"/>
            <a:chOff x="7730819" y="2247949"/>
            <a:chExt cx="3475901" cy="1317003"/>
          </a:xfrm>
        </p:grpSpPr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D2F779D0-0FC4-4F9D-921C-23A32B2E6707}"/>
                </a:ext>
              </a:extLst>
            </p:cNvPr>
            <p:cNvSpPr/>
            <p:nvPr/>
          </p:nvSpPr>
          <p:spPr>
            <a:xfrm>
              <a:off x="8812696" y="2597575"/>
              <a:ext cx="1106880" cy="724590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OPA</a:t>
              </a:r>
            </a:p>
            <a:p>
              <a:pPr algn="ctr"/>
              <a:r>
                <a:rPr lang="en-US" sz="1000" dirty="0">
                  <a:solidFill>
                    <a:schemeClr val="accent2"/>
                  </a:solidFill>
                </a:rPr>
                <a:t>(Open Policy Agent)</a:t>
              </a:r>
              <a:endParaRPr lang="en-IN" sz="1000" dirty="0">
                <a:solidFill>
                  <a:schemeClr val="accent2"/>
                </a:solidFill>
              </a:endParaRP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2320C8F2-E17E-4697-909D-32D75F991709}"/>
                </a:ext>
              </a:extLst>
            </p:cNvPr>
            <p:cNvCxnSpPr>
              <a:cxnSpLocks/>
              <a:endCxn id="15" idx="1"/>
            </p:cNvCxnSpPr>
            <p:nvPr/>
          </p:nvCxnSpPr>
          <p:spPr>
            <a:xfrm flipV="1">
              <a:off x="7759530" y="2959870"/>
              <a:ext cx="1053166" cy="10699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C19BC488-680C-4BDD-B3A5-0ED67EA44843}"/>
                </a:ext>
              </a:extLst>
            </p:cNvPr>
            <p:cNvCxnSpPr>
              <a:cxnSpLocks/>
            </p:cNvCxnSpPr>
            <p:nvPr/>
          </p:nvCxnSpPr>
          <p:spPr>
            <a:xfrm>
              <a:off x="7730819" y="2247949"/>
              <a:ext cx="1081877" cy="349625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Connector: Elbow 27">
              <a:extLst>
                <a:ext uri="{FF2B5EF4-FFF2-40B4-BE49-F238E27FC236}">
                  <a16:creationId xmlns:a16="http://schemas.microsoft.com/office/drawing/2014/main" id="{13504865-79AB-4EA1-A0AE-AB516FAB509A}"/>
                </a:ext>
              </a:extLst>
            </p:cNvPr>
            <p:cNvCxnSpPr>
              <a:stCxn id="12" idx="0"/>
              <a:endCxn id="15" idx="3"/>
            </p:cNvCxnSpPr>
            <p:nvPr/>
          </p:nvCxnSpPr>
          <p:spPr>
            <a:xfrm rot="16200000" flipV="1">
              <a:off x="10260607" y="2618839"/>
              <a:ext cx="605082" cy="1287144"/>
            </a:xfrm>
            <a:prstGeom prst="bentConnector2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64811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EC1B083D-DED1-4ADB-8FA2-C6FA8365340F}"/>
              </a:ext>
            </a:extLst>
          </p:cNvPr>
          <p:cNvSpPr/>
          <p:nvPr/>
        </p:nvSpPr>
        <p:spPr>
          <a:xfrm>
            <a:off x="6342692" y="1125667"/>
            <a:ext cx="5685174" cy="53281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Bank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EBC79-78A7-4A29-AD71-835D66D02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9" y="346867"/>
            <a:ext cx="10982522" cy="387798"/>
          </a:xfrm>
        </p:spPr>
        <p:txBody>
          <a:bodyPr/>
          <a:lstStyle/>
          <a:p>
            <a:r>
              <a:rPr lang="en-US" dirty="0"/>
              <a:t>Scenario 1b: Refresh Access token on expiry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214D8A-98DF-4331-A660-922ED66B65B2}"/>
              </a:ext>
            </a:extLst>
          </p:cNvPr>
          <p:cNvSpPr/>
          <p:nvPr/>
        </p:nvSpPr>
        <p:spPr>
          <a:xfrm>
            <a:off x="1371600" y="1039096"/>
            <a:ext cx="443346" cy="5077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Aggregators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E58A51-708A-4A65-B3E2-9EADF0588838}"/>
              </a:ext>
            </a:extLst>
          </p:cNvPr>
          <p:cNvSpPr/>
          <p:nvPr/>
        </p:nvSpPr>
        <p:spPr>
          <a:xfrm>
            <a:off x="6603996" y="2935479"/>
            <a:ext cx="1139544" cy="34235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Apigee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C31877-3DF6-4D81-8516-4F8FCD840160}"/>
              </a:ext>
            </a:extLst>
          </p:cNvPr>
          <p:cNvSpPr/>
          <p:nvPr/>
        </p:nvSpPr>
        <p:spPr>
          <a:xfrm>
            <a:off x="6594764" y="1236553"/>
            <a:ext cx="1148776" cy="10909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IAM </a:t>
            </a:r>
            <a:r>
              <a:rPr lang="en-US" sz="1400" dirty="0"/>
              <a:t>(ForgeRock, Ping, Okta)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FFC721-D598-4C59-843C-C8FE81FC3A70}"/>
              </a:ext>
            </a:extLst>
          </p:cNvPr>
          <p:cNvCxnSpPr>
            <a:cxnSpLocks/>
          </p:cNvCxnSpPr>
          <p:nvPr/>
        </p:nvCxnSpPr>
        <p:spPr>
          <a:xfrm>
            <a:off x="1814946" y="3592328"/>
            <a:ext cx="477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FF4783-CF01-4CF2-ABD0-CE818B5DA331}"/>
              </a:ext>
            </a:extLst>
          </p:cNvPr>
          <p:cNvSpPr txBox="1"/>
          <p:nvPr/>
        </p:nvSpPr>
        <p:spPr>
          <a:xfrm>
            <a:off x="2077226" y="3729180"/>
            <a:ext cx="42654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/v1/RefreshToken?client_id=&lt;aggregator client ID&gt;&amp;&lt;JWTToken&gt;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C877A5-CBF4-412E-B7AB-5EC411E61397}"/>
              </a:ext>
            </a:extLst>
          </p:cNvPr>
          <p:cNvCxnSpPr>
            <a:cxnSpLocks/>
          </p:cNvCxnSpPr>
          <p:nvPr/>
        </p:nvCxnSpPr>
        <p:spPr>
          <a:xfrm>
            <a:off x="1824178" y="5560039"/>
            <a:ext cx="4779818" cy="0"/>
          </a:xfrm>
          <a:prstGeom prst="straightConnector1">
            <a:avLst/>
          </a:prstGeom>
          <a:ln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E57EE7-0EAF-406C-A98F-5A0A9F30DBE4}"/>
              </a:ext>
            </a:extLst>
          </p:cNvPr>
          <p:cNvSpPr txBox="1"/>
          <p:nvPr/>
        </p:nvSpPr>
        <p:spPr>
          <a:xfrm>
            <a:off x="2225520" y="5283041"/>
            <a:ext cx="373398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 Response with new Access Token + Refresh Token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A9768E00-4DCA-4477-8B28-1305BFCFBC9B}"/>
              </a:ext>
            </a:extLst>
          </p:cNvPr>
          <p:cNvSpPr/>
          <p:nvPr/>
        </p:nvSpPr>
        <p:spPr>
          <a:xfrm>
            <a:off x="7938656" y="1609548"/>
            <a:ext cx="1371600" cy="48613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Consent Store</a:t>
            </a:r>
            <a:endParaRPr lang="en-IN" sz="1400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2B485EA-43CE-42CA-AC0B-770DDA100DBF}"/>
              </a:ext>
            </a:extLst>
          </p:cNvPr>
          <p:cNvCxnSpPr>
            <a:endCxn id="30" idx="1"/>
          </p:cNvCxnSpPr>
          <p:nvPr/>
        </p:nvCxnSpPr>
        <p:spPr>
          <a:xfrm>
            <a:off x="7734308" y="1430442"/>
            <a:ext cx="890148" cy="179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F816E61-BCAE-49EF-B193-759A947B61D7}"/>
              </a:ext>
            </a:extLst>
          </p:cNvPr>
          <p:cNvSpPr txBox="1"/>
          <p:nvPr/>
        </p:nvSpPr>
        <p:spPr>
          <a:xfrm>
            <a:off x="9310256" y="1679250"/>
            <a:ext cx="1636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Record consent information  against an Unique ID</a:t>
            </a:r>
            <a:endParaRPr lang="en-IN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503EE9-9B79-4074-9D43-A160C936914B}"/>
              </a:ext>
            </a:extLst>
          </p:cNvPr>
          <p:cNvSpPr txBox="1"/>
          <p:nvPr/>
        </p:nvSpPr>
        <p:spPr>
          <a:xfrm>
            <a:off x="6769899" y="3533558"/>
            <a:ext cx="34807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1200" dirty="0"/>
              <a:t>Verify Client Id for App Level Authorization</a:t>
            </a:r>
          </a:p>
          <a:p>
            <a:pPr marL="342900" indent="-342900">
              <a:buAutoNum type="alphaLcPeriod"/>
            </a:pPr>
            <a:r>
              <a:rPr lang="en-US" sz="1200" dirty="0"/>
              <a:t>Validate JWT Token with Public Cert </a:t>
            </a:r>
          </a:p>
          <a:p>
            <a:pPr marL="342900" indent="-342900">
              <a:buAutoNum type="alphaLcPeriod"/>
            </a:pPr>
            <a:r>
              <a:rPr lang="en-US" sz="1200" dirty="0"/>
              <a:t>Read JWT Token content , verify Client_id in token with request client_id</a:t>
            </a:r>
          </a:p>
          <a:p>
            <a:pPr marL="342900" indent="-342900">
              <a:buAutoNum type="alphaLcPeriod"/>
            </a:pPr>
            <a:r>
              <a:rPr lang="en-US" sz="1200" dirty="0"/>
              <a:t> Check User Id against IAM or LDAP for "Active User’+  change in user password from last login (timestamp on token) </a:t>
            </a:r>
          </a:p>
          <a:p>
            <a:pPr marL="342900" indent="-342900">
              <a:buAutoNum type="alphaLcPeriod"/>
            </a:pPr>
            <a:r>
              <a:rPr lang="en-US" sz="1200" dirty="0"/>
              <a:t>Check Consent ID with Consent Store via a service</a:t>
            </a:r>
          </a:p>
          <a:p>
            <a:pPr marL="342900" indent="-342900">
              <a:buAutoNum type="alphaLcPeriod"/>
            </a:pPr>
            <a:r>
              <a:rPr lang="en-US" sz="1200" dirty="0"/>
              <a:t>Call IAM API to generate new access token </a:t>
            </a:r>
          </a:p>
          <a:p>
            <a:pPr marL="342900" indent="-342900">
              <a:buAutoNum type="alphaLcPeriod"/>
            </a:pPr>
            <a:r>
              <a:rPr lang="en-US" sz="1200" dirty="0"/>
              <a:t>Send new access token to Aggregator as response</a:t>
            </a:r>
            <a:endParaRPr lang="en-IN" sz="1200" dirty="0"/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9E7A5464-2D2F-469D-B614-5F46E3AD47C1}"/>
              </a:ext>
            </a:extLst>
          </p:cNvPr>
          <p:cNvSpPr/>
          <p:nvPr/>
        </p:nvSpPr>
        <p:spPr>
          <a:xfrm>
            <a:off x="319808" y="1325188"/>
            <a:ext cx="1127079" cy="486138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Aggregator Consent Store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1D52C4-2287-4421-86F5-910334263C26}"/>
              </a:ext>
            </a:extLst>
          </p:cNvPr>
          <p:cNvSpPr txBox="1"/>
          <p:nvPr/>
        </p:nvSpPr>
        <p:spPr>
          <a:xfrm>
            <a:off x="0" y="1838516"/>
            <a:ext cx="1870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Store Consent Unique ID for User , Use this for subsequent refresh of token</a:t>
            </a:r>
            <a:endParaRPr lang="en-IN" sz="1200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EF75C90-B5ED-4E6A-BCBF-5B4E9E7EBB71}"/>
              </a:ext>
            </a:extLst>
          </p:cNvPr>
          <p:cNvCxnSpPr>
            <a:cxnSpLocks/>
            <a:endCxn id="30" idx="3"/>
          </p:cNvCxnSpPr>
          <p:nvPr/>
        </p:nvCxnSpPr>
        <p:spPr>
          <a:xfrm rot="5400000" flipH="1" flipV="1">
            <a:off x="7754551" y="2100666"/>
            <a:ext cx="874884" cy="864925"/>
          </a:xfrm>
          <a:prstGeom prst="bentConnector3">
            <a:avLst>
              <a:gd name="adj1" fmla="val 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5CAD42CB-F556-4E21-B300-A01A2132BD97}"/>
              </a:ext>
            </a:extLst>
          </p:cNvPr>
          <p:cNvCxnSpPr>
            <a:cxnSpLocks/>
            <a:stCxn id="7" idx="0"/>
            <a:endCxn id="8" idx="2"/>
          </p:cNvCxnSpPr>
          <p:nvPr/>
        </p:nvCxnSpPr>
        <p:spPr>
          <a:xfrm flipH="1" flipV="1">
            <a:off x="7169152" y="2327490"/>
            <a:ext cx="4616" cy="60798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EBE4108-D456-46E1-B24F-ACC42FC531B2}"/>
              </a:ext>
            </a:extLst>
          </p:cNvPr>
          <p:cNvSpPr txBox="1"/>
          <p:nvPr/>
        </p:nvSpPr>
        <p:spPr>
          <a:xfrm>
            <a:off x="7926534" y="2543352"/>
            <a:ext cx="19311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Check Consent Id validity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88654C42-970A-420B-8719-1ABE6809A3A6}"/>
              </a:ext>
            </a:extLst>
          </p:cNvPr>
          <p:cNvSpPr txBox="1"/>
          <p:nvPr/>
        </p:nvSpPr>
        <p:spPr>
          <a:xfrm>
            <a:off x="5995378" y="2470484"/>
            <a:ext cx="19311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Retrieve new access token </a:t>
            </a:r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CDEB5A08-6207-4EA0-A6ED-F3CC25A41567}"/>
              </a:ext>
            </a:extLst>
          </p:cNvPr>
          <p:cNvSpPr/>
          <p:nvPr/>
        </p:nvSpPr>
        <p:spPr>
          <a:xfrm>
            <a:off x="1886365" y="3490760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  <a:endParaRPr lang="en-IN" sz="10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4539FBEE-C984-472A-A8BA-62F39579BB73}"/>
              </a:ext>
            </a:extLst>
          </p:cNvPr>
          <p:cNvSpPr/>
          <p:nvPr/>
        </p:nvSpPr>
        <p:spPr>
          <a:xfrm>
            <a:off x="8017251" y="3004140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  <a:endParaRPr lang="en-IN" sz="1000" dirty="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631D81F1-2FCF-43AF-AAC3-4D1A80FDA5D3}"/>
              </a:ext>
            </a:extLst>
          </p:cNvPr>
          <p:cNvSpPr/>
          <p:nvPr/>
        </p:nvSpPr>
        <p:spPr>
          <a:xfrm>
            <a:off x="6521595" y="2197722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  <a:endParaRPr lang="en-IN" sz="1000" dirty="0"/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50E8D13B-FEE5-4A3B-8635-88E38955096D}"/>
              </a:ext>
            </a:extLst>
          </p:cNvPr>
          <p:cNvSpPr/>
          <p:nvPr/>
        </p:nvSpPr>
        <p:spPr>
          <a:xfrm>
            <a:off x="5883327" y="5287277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  <a:endParaRPr lang="en-IN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4E0A1D7-998E-40F7-961B-0AF1A0445392}"/>
              </a:ext>
            </a:extLst>
          </p:cNvPr>
          <p:cNvSpPr txBox="1"/>
          <p:nvPr/>
        </p:nvSpPr>
        <p:spPr>
          <a:xfrm>
            <a:off x="9162446" y="736619"/>
            <a:ext cx="2663687" cy="30777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IAM as Access Token Generator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3845409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Rectangle 30">
            <a:extLst>
              <a:ext uri="{FF2B5EF4-FFF2-40B4-BE49-F238E27FC236}">
                <a16:creationId xmlns:a16="http://schemas.microsoft.com/office/drawing/2014/main" id="{31133DE0-B191-48E9-8C26-0E828ACBF976}"/>
              </a:ext>
            </a:extLst>
          </p:cNvPr>
          <p:cNvSpPr/>
          <p:nvPr/>
        </p:nvSpPr>
        <p:spPr>
          <a:xfrm>
            <a:off x="6342692" y="1125667"/>
            <a:ext cx="5685174" cy="53281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Bank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EBC79-78A7-4A29-AD71-835D66D0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2: User Registers on Aggregator for Consent</a:t>
            </a:r>
            <a:endParaRPr lang="en-IN" dirty="0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A6B8C957-0AFF-4F38-8707-74F7F2DC76B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05879" y="3052152"/>
            <a:ext cx="540026" cy="540026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22214D8A-98DF-4331-A660-922ED66B65B2}"/>
              </a:ext>
            </a:extLst>
          </p:cNvPr>
          <p:cNvSpPr/>
          <p:nvPr/>
        </p:nvSpPr>
        <p:spPr>
          <a:xfrm>
            <a:off x="1371600" y="1039096"/>
            <a:ext cx="443346" cy="5077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Aggregators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E58A51-708A-4A65-B3E2-9EADF0588838}"/>
              </a:ext>
            </a:extLst>
          </p:cNvPr>
          <p:cNvSpPr/>
          <p:nvPr/>
        </p:nvSpPr>
        <p:spPr>
          <a:xfrm>
            <a:off x="6603996" y="2597575"/>
            <a:ext cx="1139544" cy="3761503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Apigee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C31877-3DF6-4D81-8516-4F8FCD840160}"/>
              </a:ext>
            </a:extLst>
          </p:cNvPr>
          <p:cNvSpPr/>
          <p:nvPr/>
        </p:nvSpPr>
        <p:spPr>
          <a:xfrm>
            <a:off x="6594764" y="1236553"/>
            <a:ext cx="1148776" cy="10909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IAM </a:t>
            </a:r>
            <a:r>
              <a:rPr lang="en-US" sz="1400" dirty="0"/>
              <a:t>(ForgeRock, Ping, Okta)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FFC721-D598-4C59-843C-C8FE81FC3A70}"/>
              </a:ext>
            </a:extLst>
          </p:cNvPr>
          <p:cNvCxnSpPr>
            <a:cxnSpLocks/>
          </p:cNvCxnSpPr>
          <p:nvPr/>
        </p:nvCxnSpPr>
        <p:spPr>
          <a:xfrm>
            <a:off x="1822923" y="5782375"/>
            <a:ext cx="477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FF4783-CF01-4CF2-ABD0-CE818B5DA331}"/>
              </a:ext>
            </a:extLst>
          </p:cNvPr>
          <p:cNvSpPr txBox="1"/>
          <p:nvPr/>
        </p:nvSpPr>
        <p:spPr>
          <a:xfrm>
            <a:off x="2085203" y="5919227"/>
            <a:ext cx="426546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/v1/UserAuthentication?client_id=&lt;aggregator client ID&gt;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C877A5-CBF4-412E-B7AB-5EC411E61397}"/>
              </a:ext>
            </a:extLst>
          </p:cNvPr>
          <p:cNvCxnSpPr>
            <a:cxnSpLocks/>
          </p:cNvCxnSpPr>
          <p:nvPr/>
        </p:nvCxnSpPr>
        <p:spPr>
          <a:xfrm>
            <a:off x="1822923" y="5404452"/>
            <a:ext cx="4779818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E57EE7-0EAF-406C-A98F-5A0A9F30DBE4}"/>
              </a:ext>
            </a:extLst>
          </p:cNvPr>
          <p:cNvSpPr txBox="1"/>
          <p:nvPr/>
        </p:nvSpPr>
        <p:spPr>
          <a:xfrm>
            <a:off x="2350651" y="5063096"/>
            <a:ext cx="3733981" cy="6463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HTTP 302 redirect – </a:t>
            </a:r>
            <a:r>
              <a:rPr lang="en-US" dirty="0">
                <a:hlinkClick r:id="rId4"/>
              </a:rPr>
              <a:t>https://pingurl/login</a:t>
            </a:r>
            <a:r>
              <a:rPr lang="en-US" dirty="0"/>
              <a:t> +partner_id=apigee+ relay parameter = &lt;aggregator Client_id&gt;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4422C9D-9853-449E-A61E-D763AB733B1B}"/>
              </a:ext>
            </a:extLst>
          </p:cNvPr>
          <p:cNvCxnSpPr>
            <a:cxnSpLocks/>
          </p:cNvCxnSpPr>
          <p:nvPr/>
        </p:nvCxnSpPr>
        <p:spPr>
          <a:xfrm flipH="1">
            <a:off x="1814946" y="1307010"/>
            <a:ext cx="4779818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AF50DF9A-EC1E-499F-8957-F09649B50515}"/>
              </a:ext>
            </a:extLst>
          </p:cNvPr>
          <p:cNvSpPr txBox="1"/>
          <p:nvPr/>
        </p:nvSpPr>
        <p:spPr>
          <a:xfrm>
            <a:off x="2812234" y="927533"/>
            <a:ext cx="32627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User enters credentials on Ping Login Page + MFA(OTP or App based confirmation)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91DE753-EEC1-4B76-9918-5F90B316FC49}"/>
              </a:ext>
            </a:extLst>
          </p:cNvPr>
          <p:cNvCxnSpPr>
            <a:cxnSpLocks/>
          </p:cNvCxnSpPr>
          <p:nvPr/>
        </p:nvCxnSpPr>
        <p:spPr>
          <a:xfrm>
            <a:off x="1877053" y="1705505"/>
            <a:ext cx="4717711" cy="1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16F11CE6-9B9E-4D17-8972-37AF4E8E74F6}"/>
              </a:ext>
            </a:extLst>
          </p:cNvPr>
          <p:cNvSpPr txBox="1"/>
          <p:nvPr/>
        </p:nvSpPr>
        <p:spPr>
          <a:xfrm>
            <a:off x="2647948" y="1429710"/>
            <a:ext cx="3075133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On Success, ask for Consent confirmation through page redirection 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A9768E00-4DCA-4477-8B28-1305BFCFBC9B}"/>
              </a:ext>
            </a:extLst>
          </p:cNvPr>
          <p:cNvSpPr/>
          <p:nvPr/>
        </p:nvSpPr>
        <p:spPr>
          <a:xfrm>
            <a:off x="7938656" y="1609548"/>
            <a:ext cx="1371600" cy="48613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Consent Store</a:t>
            </a:r>
            <a:endParaRPr lang="en-IN" sz="1400" dirty="0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10858BF-E261-459D-8FC6-E37D10A86F56}"/>
              </a:ext>
            </a:extLst>
          </p:cNvPr>
          <p:cNvCxnSpPr>
            <a:cxnSpLocks/>
          </p:cNvCxnSpPr>
          <p:nvPr/>
        </p:nvCxnSpPr>
        <p:spPr>
          <a:xfrm>
            <a:off x="1877052" y="2252645"/>
            <a:ext cx="4717711" cy="1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2B485EA-43CE-42CA-AC0B-770DDA100DBF}"/>
              </a:ext>
            </a:extLst>
          </p:cNvPr>
          <p:cNvCxnSpPr>
            <a:endCxn id="30" idx="1"/>
          </p:cNvCxnSpPr>
          <p:nvPr/>
        </p:nvCxnSpPr>
        <p:spPr>
          <a:xfrm>
            <a:off x="7734308" y="1430442"/>
            <a:ext cx="890148" cy="179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F816E61-BCAE-49EF-B193-759A947B61D7}"/>
              </a:ext>
            </a:extLst>
          </p:cNvPr>
          <p:cNvSpPr txBox="1"/>
          <p:nvPr/>
        </p:nvSpPr>
        <p:spPr>
          <a:xfrm>
            <a:off x="9310256" y="1679250"/>
            <a:ext cx="1636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Record consent information  against an Unique ID</a:t>
            </a:r>
            <a:endParaRPr lang="en-IN" sz="12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373FCB3-3CFF-4151-824D-75FC5931B0E3}"/>
              </a:ext>
            </a:extLst>
          </p:cNvPr>
          <p:cNvSpPr txBox="1"/>
          <p:nvPr/>
        </p:nvSpPr>
        <p:spPr>
          <a:xfrm>
            <a:off x="2410691" y="1952549"/>
            <a:ext cx="3657600" cy="1015663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1200" dirty="0"/>
              <a:t>HTTP 302, redirect to </a:t>
            </a:r>
            <a:r>
              <a:rPr lang="en-US" sz="1200" dirty="0">
                <a:hlinkClick r:id="rId5"/>
              </a:rPr>
              <a:t>https://apigee/v1/UserAuthorization</a:t>
            </a:r>
            <a:r>
              <a:rPr lang="en-US" sz="1200" dirty="0"/>
              <a:t> + SAML Assertion (User Details, Authorization Details, Consent Details, Consent Unique ID) + relay parameter</a:t>
            </a:r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9E7A5464-2D2F-469D-B614-5F46E3AD47C1}"/>
              </a:ext>
            </a:extLst>
          </p:cNvPr>
          <p:cNvSpPr/>
          <p:nvPr/>
        </p:nvSpPr>
        <p:spPr>
          <a:xfrm>
            <a:off x="319808" y="1325188"/>
            <a:ext cx="1127079" cy="486138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Aggregator Consent Store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1D52C4-2287-4421-86F5-910334263C26}"/>
              </a:ext>
            </a:extLst>
          </p:cNvPr>
          <p:cNvSpPr txBox="1"/>
          <p:nvPr/>
        </p:nvSpPr>
        <p:spPr>
          <a:xfrm>
            <a:off x="0" y="1838516"/>
            <a:ext cx="1870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Store Consent Unique ID for User , Use this for subsequent refresh of token</a:t>
            </a:r>
            <a:endParaRPr lang="en-IN" sz="1200" dirty="0"/>
          </a:p>
        </p:txBody>
      </p: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E128CC2-1444-49EC-BDE0-7DF545E989DA}"/>
              </a:ext>
            </a:extLst>
          </p:cNvPr>
          <p:cNvCxnSpPr>
            <a:stCxn id="3" idx="3"/>
          </p:cNvCxnSpPr>
          <p:nvPr/>
        </p:nvCxnSpPr>
        <p:spPr>
          <a:xfrm>
            <a:off x="434147" y="3322165"/>
            <a:ext cx="937453" cy="41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Oval 69">
            <a:extLst>
              <a:ext uri="{FF2B5EF4-FFF2-40B4-BE49-F238E27FC236}">
                <a16:creationId xmlns:a16="http://schemas.microsoft.com/office/drawing/2014/main" id="{724B2D3C-C822-43A4-BD1D-E5CF1FD910C0}"/>
              </a:ext>
            </a:extLst>
          </p:cNvPr>
          <p:cNvSpPr/>
          <p:nvPr/>
        </p:nvSpPr>
        <p:spPr>
          <a:xfrm>
            <a:off x="659412" y="3154026"/>
            <a:ext cx="374483" cy="3090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</a:t>
            </a:r>
            <a:endParaRPr lang="en-IN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8AB56848-E742-4BB0-B946-EC6EF86E758A}"/>
              </a:ext>
            </a:extLst>
          </p:cNvPr>
          <p:cNvCxnSpPr>
            <a:cxnSpLocks/>
          </p:cNvCxnSpPr>
          <p:nvPr/>
        </p:nvCxnSpPr>
        <p:spPr>
          <a:xfrm flipH="1">
            <a:off x="1814945" y="3270827"/>
            <a:ext cx="4779818" cy="0"/>
          </a:xfrm>
          <a:prstGeom prst="straightConnector1">
            <a:avLst/>
          </a:prstGeom>
          <a:ln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9B76F0-7FCE-4FCE-9B32-B035879F8869}"/>
              </a:ext>
            </a:extLst>
          </p:cNvPr>
          <p:cNvSpPr txBox="1"/>
          <p:nvPr/>
        </p:nvSpPr>
        <p:spPr>
          <a:xfrm>
            <a:off x="2152651" y="3145447"/>
            <a:ext cx="326274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>
                <a:hlinkClick r:id="rId5"/>
              </a:rPr>
              <a:t>https://apigee/v1/UserAuthorization</a:t>
            </a:r>
            <a:endParaRPr lang="en-US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DF5EF3C8-DF3E-4886-864D-B56E9DACE7C5}"/>
              </a:ext>
            </a:extLst>
          </p:cNvPr>
          <p:cNvSpPr txBox="1"/>
          <p:nvPr/>
        </p:nvSpPr>
        <p:spPr>
          <a:xfrm>
            <a:off x="7011927" y="3578235"/>
            <a:ext cx="45178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1200" dirty="0"/>
              <a:t>Verify SAML Assertion with IAM certs</a:t>
            </a:r>
          </a:p>
          <a:p>
            <a:pPr marL="342900" indent="-342900">
              <a:buAutoNum type="alphaLcPeriod"/>
            </a:pPr>
            <a:r>
              <a:rPr lang="en-US" sz="1200" dirty="0"/>
              <a:t>Read SAML data and retrieve Client_Id, check with Relay Parameter Client_Id</a:t>
            </a:r>
          </a:p>
          <a:p>
            <a:pPr marL="342900" indent="-342900">
              <a:buAutoNum type="alphaLcPeriod"/>
            </a:pPr>
            <a:r>
              <a:rPr lang="en-US" sz="1200" dirty="0"/>
              <a:t>Create JWT Token with SHA 256 Algo, encrypted with Apigee Private Cert</a:t>
            </a:r>
          </a:p>
          <a:p>
            <a:pPr marL="800100" lvl="1" indent="-342900">
              <a:buAutoNum type="alphaLcPeriod"/>
            </a:pPr>
            <a:r>
              <a:rPr lang="en-US" sz="1200" dirty="0"/>
              <a:t>User Details</a:t>
            </a:r>
          </a:p>
          <a:p>
            <a:pPr marL="800100" lvl="1" indent="-342900">
              <a:buAutoNum type="alphaLcPeriod"/>
            </a:pPr>
            <a:r>
              <a:rPr lang="en-US" sz="1200" dirty="0"/>
              <a:t>Claims –Consent Details</a:t>
            </a:r>
          </a:p>
          <a:p>
            <a:pPr marL="800100" lvl="1" indent="-342900">
              <a:buAutoNum type="alphaLcPeriod"/>
            </a:pPr>
            <a:r>
              <a:rPr lang="en-US" sz="1200" dirty="0"/>
              <a:t>Claim identifier – Consent Unique ID</a:t>
            </a:r>
          </a:p>
          <a:p>
            <a:pPr marL="800100" lvl="1" indent="-342900">
              <a:buAutoNum type="alphaLcPeriod"/>
            </a:pPr>
            <a:r>
              <a:rPr lang="en-US" sz="1200" dirty="0"/>
              <a:t>Client id</a:t>
            </a:r>
          </a:p>
          <a:p>
            <a:pPr marL="342900" indent="-342900">
              <a:buAutoNum type="alphaLcPeriod"/>
            </a:pPr>
            <a:r>
              <a:rPr lang="en-US" sz="1200" dirty="0"/>
              <a:t>Send access token and Refresh Token as response</a:t>
            </a:r>
            <a:endParaRPr lang="en-IN" sz="1200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7EB6C234-7247-471E-8823-BCF77E9B156D}"/>
              </a:ext>
            </a:extLst>
          </p:cNvPr>
          <p:cNvCxnSpPr>
            <a:cxnSpLocks/>
          </p:cNvCxnSpPr>
          <p:nvPr/>
        </p:nvCxnSpPr>
        <p:spPr>
          <a:xfrm>
            <a:off x="1822923" y="4695460"/>
            <a:ext cx="4779818" cy="0"/>
          </a:xfrm>
          <a:prstGeom prst="straightConnector1">
            <a:avLst/>
          </a:prstGeom>
          <a:ln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64A7A71B-A85D-4319-BF96-54BAF9409B74}"/>
              </a:ext>
            </a:extLst>
          </p:cNvPr>
          <p:cNvSpPr txBox="1"/>
          <p:nvPr/>
        </p:nvSpPr>
        <p:spPr>
          <a:xfrm>
            <a:off x="2275715" y="4227804"/>
            <a:ext cx="373398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HTTP 200 with JWT Access Token and Refresh Token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66CC0CCA-991E-4A25-BC08-DABDC022C945}"/>
              </a:ext>
            </a:extLst>
          </p:cNvPr>
          <p:cNvGrpSpPr/>
          <p:nvPr/>
        </p:nvGrpSpPr>
        <p:grpSpPr>
          <a:xfrm>
            <a:off x="7752773" y="2597575"/>
            <a:ext cx="2166803" cy="724590"/>
            <a:chOff x="7752773" y="2597575"/>
            <a:chExt cx="2166803" cy="724590"/>
          </a:xfrm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95AF4B72-E272-4261-BC02-51CCB84FF794}"/>
                </a:ext>
              </a:extLst>
            </p:cNvPr>
            <p:cNvSpPr/>
            <p:nvPr/>
          </p:nvSpPr>
          <p:spPr>
            <a:xfrm>
              <a:off x="8812696" y="2597575"/>
              <a:ext cx="1106880" cy="724590"/>
            </a:xfrm>
            <a:prstGeom prst="roundRect">
              <a:avLst/>
            </a:prstGeom>
            <a:solidFill>
              <a:schemeClr val="tx2">
                <a:lumMod val="10000"/>
                <a:lumOff val="90000"/>
              </a:schemeClr>
            </a:solidFill>
            <a:ln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accent2"/>
                  </a:solidFill>
                </a:rPr>
                <a:t>OPA</a:t>
              </a:r>
            </a:p>
            <a:p>
              <a:pPr algn="ctr"/>
              <a:r>
                <a:rPr lang="en-US" sz="1000" dirty="0">
                  <a:solidFill>
                    <a:schemeClr val="accent2"/>
                  </a:solidFill>
                </a:rPr>
                <a:t>(Open Policy Agent)</a:t>
              </a:r>
              <a:endParaRPr lang="en-IN" sz="1000" dirty="0">
                <a:solidFill>
                  <a:schemeClr val="accent2"/>
                </a:solidFill>
              </a:endParaRPr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7D0933-2483-484A-AE6F-95EDAB419BEB}"/>
                </a:ext>
              </a:extLst>
            </p:cNvPr>
            <p:cNvCxnSpPr>
              <a:endCxn id="33" idx="1"/>
            </p:cNvCxnSpPr>
            <p:nvPr/>
          </p:nvCxnSpPr>
          <p:spPr>
            <a:xfrm>
              <a:off x="7752773" y="2959870"/>
              <a:ext cx="1059923" cy="0"/>
            </a:xfrm>
            <a:prstGeom prst="straightConnector1">
              <a:avLst/>
            </a:prstGeom>
            <a:ln>
              <a:prstDash val="dash"/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5E7A1DFD-492F-4C93-A638-DF1FD9C271C1}"/>
              </a:ext>
            </a:extLst>
          </p:cNvPr>
          <p:cNvSpPr txBox="1"/>
          <p:nvPr/>
        </p:nvSpPr>
        <p:spPr>
          <a:xfrm>
            <a:off x="8179382" y="720945"/>
            <a:ext cx="2939192" cy="30777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Apigee as Access Token Generator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4701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0A65153A-EF55-4BC7-8E51-5F6FD88353DB}"/>
              </a:ext>
            </a:extLst>
          </p:cNvPr>
          <p:cNvSpPr/>
          <p:nvPr/>
        </p:nvSpPr>
        <p:spPr>
          <a:xfrm>
            <a:off x="6342692" y="1125667"/>
            <a:ext cx="5685174" cy="532814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Bank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EBC79-78A7-4A29-AD71-835D66D02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9" y="346867"/>
            <a:ext cx="10982522" cy="387798"/>
          </a:xfrm>
        </p:spPr>
        <p:txBody>
          <a:bodyPr/>
          <a:lstStyle/>
          <a:p>
            <a:r>
              <a:rPr lang="en-US" dirty="0"/>
              <a:t>Scenario 2b: Refresh Access token on expiry</a:t>
            </a:r>
            <a:endParaRPr lang="en-IN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2214D8A-98DF-4331-A660-922ED66B65B2}"/>
              </a:ext>
            </a:extLst>
          </p:cNvPr>
          <p:cNvSpPr/>
          <p:nvPr/>
        </p:nvSpPr>
        <p:spPr>
          <a:xfrm>
            <a:off x="1371600" y="1039096"/>
            <a:ext cx="443346" cy="5077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Aggregators</a:t>
            </a:r>
            <a:endParaRPr lang="en-IN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DE58A51-708A-4A65-B3E2-9EADF0588838}"/>
              </a:ext>
            </a:extLst>
          </p:cNvPr>
          <p:cNvSpPr/>
          <p:nvPr/>
        </p:nvSpPr>
        <p:spPr>
          <a:xfrm>
            <a:off x="6603996" y="2935479"/>
            <a:ext cx="1139544" cy="34235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Apigee</a:t>
            </a:r>
            <a:endParaRPr lang="en-IN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0C31877-3DF6-4D81-8516-4F8FCD840160}"/>
              </a:ext>
            </a:extLst>
          </p:cNvPr>
          <p:cNvSpPr/>
          <p:nvPr/>
        </p:nvSpPr>
        <p:spPr>
          <a:xfrm>
            <a:off x="6594764" y="1236553"/>
            <a:ext cx="1148776" cy="10909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IAM </a:t>
            </a:r>
            <a:r>
              <a:rPr lang="en-US" sz="1400" dirty="0"/>
              <a:t>(ForgeRock, Ping, Okta)</a:t>
            </a:r>
            <a:endParaRPr lang="en-IN" dirty="0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1FFC721-D598-4C59-843C-C8FE81FC3A70}"/>
              </a:ext>
            </a:extLst>
          </p:cNvPr>
          <p:cNvCxnSpPr>
            <a:cxnSpLocks/>
          </p:cNvCxnSpPr>
          <p:nvPr/>
        </p:nvCxnSpPr>
        <p:spPr>
          <a:xfrm>
            <a:off x="1814946" y="3592328"/>
            <a:ext cx="477981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1FF4783-CF01-4CF2-ABD0-CE818B5DA331}"/>
              </a:ext>
            </a:extLst>
          </p:cNvPr>
          <p:cNvSpPr txBox="1"/>
          <p:nvPr/>
        </p:nvSpPr>
        <p:spPr>
          <a:xfrm>
            <a:off x="2077226" y="3729180"/>
            <a:ext cx="42654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/v1/RefreshToken?client_id=&lt;aggregator client ID&gt;&amp;&lt;JWTToken&gt; 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7C877A5-CBF4-412E-B7AB-5EC411E61397}"/>
              </a:ext>
            </a:extLst>
          </p:cNvPr>
          <p:cNvCxnSpPr>
            <a:cxnSpLocks/>
          </p:cNvCxnSpPr>
          <p:nvPr/>
        </p:nvCxnSpPr>
        <p:spPr>
          <a:xfrm>
            <a:off x="1870319" y="5692562"/>
            <a:ext cx="4779818" cy="0"/>
          </a:xfrm>
          <a:prstGeom prst="straightConnector1">
            <a:avLst/>
          </a:prstGeom>
          <a:ln>
            <a:prstDash val="solid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BE57EE7-0EAF-406C-A98F-5A0A9F30DBE4}"/>
              </a:ext>
            </a:extLst>
          </p:cNvPr>
          <p:cNvSpPr txBox="1"/>
          <p:nvPr/>
        </p:nvSpPr>
        <p:spPr>
          <a:xfrm>
            <a:off x="1985618" y="5304012"/>
            <a:ext cx="3733981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 Response with new Access Token + Refresh Token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A9768E00-4DCA-4477-8B28-1305BFCFBC9B}"/>
              </a:ext>
            </a:extLst>
          </p:cNvPr>
          <p:cNvSpPr/>
          <p:nvPr/>
        </p:nvSpPr>
        <p:spPr>
          <a:xfrm>
            <a:off x="7938656" y="1609548"/>
            <a:ext cx="1371600" cy="48613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Consent Store</a:t>
            </a:r>
            <a:endParaRPr lang="en-IN" sz="1400" dirty="0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B2B485EA-43CE-42CA-AC0B-770DDA100DBF}"/>
              </a:ext>
            </a:extLst>
          </p:cNvPr>
          <p:cNvCxnSpPr>
            <a:endCxn id="30" idx="1"/>
          </p:cNvCxnSpPr>
          <p:nvPr/>
        </p:nvCxnSpPr>
        <p:spPr>
          <a:xfrm>
            <a:off x="7734308" y="1430442"/>
            <a:ext cx="890148" cy="1791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F816E61-BCAE-49EF-B193-759A947B61D7}"/>
              </a:ext>
            </a:extLst>
          </p:cNvPr>
          <p:cNvSpPr txBox="1"/>
          <p:nvPr/>
        </p:nvSpPr>
        <p:spPr>
          <a:xfrm>
            <a:off x="9310256" y="1679250"/>
            <a:ext cx="1636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Record consent information  against an Unique ID</a:t>
            </a:r>
            <a:endParaRPr lang="en-IN" sz="12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7503EE9-9B79-4074-9D43-A160C936914B}"/>
              </a:ext>
            </a:extLst>
          </p:cNvPr>
          <p:cNvSpPr txBox="1"/>
          <p:nvPr/>
        </p:nvSpPr>
        <p:spPr>
          <a:xfrm>
            <a:off x="6769899" y="3533558"/>
            <a:ext cx="348070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lphaLcPeriod"/>
            </a:pPr>
            <a:r>
              <a:rPr lang="en-US" sz="1200" dirty="0"/>
              <a:t>Verify Client Id for App Level Authorization</a:t>
            </a:r>
          </a:p>
          <a:p>
            <a:pPr marL="342900" indent="-342900">
              <a:buAutoNum type="alphaLcPeriod"/>
            </a:pPr>
            <a:r>
              <a:rPr lang="en-US" sz="1200" dirty="0"/>
              <a:t>Validate JWT Token with Public Cert </a:t>
            </a:r>
          </a:p>
          <a:p>
            <a:pPr marL="342900" indent="-342900">
              <a:buAutoNum type="alphaLcPeriod"/>
            </a:pPr>
            <a:r>
              <a:rPr lang="en-US" sz="1200" dirty="0"/>
              <a:t>Read JWT Token content , verify Client_id in token with request client_id</a:t>
            </a:r>
          </a:p>
          <a:p>
            <a:pPr marL="342900" indent="-342900">
              <a:buAutoNum type="alphaLcPeriod"/>
            </a:pPr>
            <a:r>
              <a:rPr lang="en-US" sz="1200" dirty="0"/>
              <a:t> Check User Id against IAM or LDAP for "Active User’+  change in user password from last login (timestamp on token) </a:t>
            </a:r>
          </a:p>
          <a:p>
            <a:pPr marL="342900" indent="-342900">
              <a:buAutoNum type="alphaLcPeriod"/>
            </a:pPr>
            <a:r>
              <a:rPr lang="en-US" sz="1200" dirty="0"/>
              <a:t>Check Consent ID with Consent Store via a service</a:t>
            </a:r>
          </a:p>
          <a:p>
            <a:pPr marL="342900" indent="-342900">
              <a:buAutoNum type="alphaLcPeriod"/>
            </a:pPr>
            <a:r>
              <a:rPr lang="en-US" sz="1200" dirty="0"/>
              <a:t>Generate new JWT access token </a:t>
            </a:r>
          </a:p>
          <a:p>
            <a:pPr marL="342900" indent="-342900">
              <a:buAutoNum type="alphaLcPeriod"/>
            </a:pPr>
            <a:r>
              <a:rPr lang="en-US" sz="1200" dirty="0"/>
              <a:t>Send new JWT access token to Aggregator as response along with Refresh Token</a:t>
            </a:r>
            <a:endParaRPr lang="en-IN" sz="1200" dirty="0"/>
          </a:p>
        </p:txBody>
      </p:sp>
      <p:sp>
        <p:nvSpPr>
          <p:cNvPr id="42" name="Cylinder 41">
            <a:extLst>
              <a:ext uri="{FF2B5EF4-FFF2-40B4-BE49-F238E27FC236}">
                <a16:creationId xmlns:a16="http://schemas.microsoft.com/office/drawing/2014/main" id="{9E7A5464-2D2F-469D-B614-5F46E3AD47C1}"/>
              </a:ext>
            </a:extLst>
          </p:cNvPr>
          <p:cNvSpPr/>
          <p:nvPr/>
        </p:nvSpPr>
        <p:spPr>
          <a:xfrm>
            <a:off x="319808" y="1325188"/>
            <a:ext cx="1127079" cy="486138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Aggregator Consent Store</a:t>
            </a:r>
            <a:endParaRPr lang="en-IN" sz="1050" dirty="0">
              <a:solidFill>
                <a:schemeClr val="tx1"/>
              </a:solidFill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21D52C4-2287-4421-86F5-910334263C26}"/>
              </a:ext>
            </a:extLst>
          </p:cNvPr>
          <p:cNvSpPr txBox="1"/>
          <p:nvPr/>
        </p:nvSpPr>
        <p:spPr>
          <a:xfrm>
            <a:off x="0" y="1838516"/>
            <a:ext cx="187031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Store Consent Unique ID for User , Use this for subsequent refresh of token</a:t>
            </a:r>
            <a:endParaRPr lang="en-IN" sz="1200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EF75C90-B5ED-4E6A-BCBF-5B4E9E7EBB71}"/>
              </a:ext>
            </a:extLst>
          </p:cNvPr>
          <p:cNvCxnSpPr>
            <a:cxnSpLocks/>
            <a:endCxn id="30" idx="3"/>
          </p:cNvCxnSpPr>
          <p:nvPr/>
        </p:nvCxnSpPr>
        <p:spPr>
          <a:xfrm rot="5400000" flipH="1" flipV="1">
            <a:off x="7754551" y="2100666"/>
            <a:ext cx="874884" cy="864925"/>
          </a:xfrm>
          <a:prstGeom prst="bentConnector3">
            <a:avLst>
              <a:gd name="adj1" fmla="val 1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BEBE4108-D456-46E1-B24F-ACC42FC531B2}"/>
              </a:ext>
            </a:extLst>
          </p:cNvPr>
          <p:cNvSpPr txBox="1"/>
          <p:nvPr/>
        </p:nvSpPr>
        <p:spPr>
          <a:xfrm>
            <a:off x="7926534" y="2543352"/>
            <a:ext cx="19311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Check Consent Id validity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3A3A5DF-93FA-460C-BEB4-CE595FB515C6}"/>
              </a:ext>
            </a:extLst>
          </p:cNvPr>
          <p:cNvSpPr/>
          <p:nvPr/>
        </p:nvSpPr>
        <p:spPr>
          <a:xfrm>
            <a:off x="1886365" y="3490760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  <a:endParaRPr lang="en-IN" sz="1000" dirty="0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819FBA8E-C26E-4AB9-A21F-BF34FD58647D}"/>
              </a:ext>
            </a:extLst>
          </p:cNvPr>
          <p:cNvSpPr/>
          <p:nvPr/>
        </p:nvSpPr>
        <p:spPr>
          <a:xfrm>
            <a:off x="8179382" y="2942568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  <a:endParaRPr lang="en-IN" sz="10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A57FB9B2-16F9-4ED7-94D4-F491B409B935}"/>
              </a:ext>
            </a:extLst>
          </p:cNvPr>
          <p:cNvSpPr/>
          <p:nvPr/>
        </p:nvSpPr>
        <p:spPr>
          <a:xfrm>
            <a:off x="5885502" y="5428227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  <a:endParaRPr lang="en-IN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26436C4-D85D-40E7-9015-F5691DD67C7F}"/>
              </a:ext>
            </a:extLst>
          </p:cNvPr>
          <p:cNvSpPr txBox="1"/>
          <p:nvPr/>
        </p:nvSpPr>
        <p:spPr>
          <a:xfrm>
            <a:off x="8179382" y="695673"/>
            <a:ext cx="2939192" cy="307777"/>
          </a:xfrm>
          <a:prstGeom prst="rect">
            <a:avLst/>
          </a:prstGeom>
          <a:solidFill>
            <a:srgbClr val="7030A0"/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sz="1400" dirty="0"/>
              <a:t>Apigee as Access Token Generator</a:t>
            </a:r>
            <a:endParaRPr lang="en-IN" sz="1400" dirty="0"/>
          </a:p>
        </p:txBody>
      </p:sp>
    </p:spTree>
    <p:extLst>
      <p:ext uri="{BB962C8B-B14F-4D97-AF65-F5344CB8AC3E}">
        <p14:creationId xmlns:p14="http://schemas.microsoft.com/office/powerpoint/2010/main" val="2320857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Rectangle 63">
            <a:extLst>
              <a:ext uri="{FF2B5EF4-FFF2-40B4-BE49-F238E27FC236}">
                <a16:creationId xmlns:a16="http://schemas.microsoft.com/office/drawing/2014/main" id="{62F041F1-0CBA-4D1B-A0D4-05C81B2D3F3F}"/>
              </a:ext>
            </a:extLst>
          </p:cNvPr>
          <p:cNvSpPr/>
          <p:nvPr/>
        </p:nvSpPr>
        <p:spPr>
          <a:xfrm>
            <a:off x="6342692" y="636107"/>
            <a:ext cx="5685174" cy="58177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b="1" dirty="0">
                <a:solidFill>
                  <a:schemeClr val="accent5">
                    <a:lumMod val="75000"/>
                  </a:schemeClr>
                </a:solidFill>
              </a:rPr>
              <a:t>Bank</a:t>
            </a:r>
            <a:endParaRPr lang="en-IN" b="1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8EBC79-78A7-4A29-AD71-835D66D02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Scenario 3: Authorization without User Credentials </a:t>
            </a:r>
            <a:endParaRPr lang="en-IN" dirty="0"/>
          </a:p>
        </p:txBody>
      </p:sp>
      <p:pic>
        <p:nvPicPr>
          <p:cNvPr id="3" name="Graphic 2" descr="User">
            <a:extLst>
              <a:ext uri="{FF2B5EF4-FFF2-40B4-BE49-F238E27FC236}">
                <a16:creationId xmlns:a16="http://schemas.microsoft.com/office/drawing/2014/main" id="{104A331D-A1FB-4FCB-8F0D-C4F640DA9C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272" y="3158987"/>
            <a:ext cx="540026" cy="540026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C0E4574A-3BF3-4E8C-93BA-E3F762ECF8C2}"/>
              </a:ext>
            </a:extLst>
          </p:cNvPr>
          <p:cNvSpPr/>
          <p:nvPr/>
        </p:nvSpPr>
        <p:spPr>
          <a:xfrm>
            <a:off x="1795677" y="2586734"/>
            <a:ext cx="374483" cy="21890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sz="1600" dirty="0"/>
              <a:t>End- User Application</a:t>
            </a:r>
            <a:endParaRPr lang="en-IN" sz="1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31DAC8A5-59F2-4C14-91F1-AB55E17DF772}"/>
              </a:ext>
            </a:extLst>
          </p:cNvPr>
          <p:cNvSpPr/>
          <p:nvPr/>
        </p:nvSpPr>
        <p:spPr>
          <a:xfrm>
            <a:off x="3240157" y="1034965"/>
            <a:ext cx="443346" cy="507752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vert="vert270" rtlCol="0" anchor="ctr"/>
          <a:lstStyle/>
          <a:p>
            <a:pPr algn="ctr"/>
            <a:r>
              <a:rPr lang="en-US" dirty="0"/>
              <a:t>Aggregators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7D5025D-DB1B-43D2-9E99-1B496F0DBB07}"/>
              </a:ext>
            </a:extLst>
          </p:cNvPr>
          <p:cNvSpPr/>
          <p:nvPr/>
        </p:nvSpPr>
        <p:spPr>
          <a:xfrm>
            <a:off x="7368955" y="2598329"/>
            <a:ext cx="1139544" cy="3423599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dirty="0"/>
              <a:t>Apigee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1A0B09-1D6D-4473-90CA-0C0171B7FB31}"/>
              </a:ext>
            </a:extLst>
          </p:cNvPr>
          <p:cNvCxnSpPr>
            <a:stCxn id="3" idx="3"/>
          </p:cNvCxnSpPr>
          <p:nvPr/>
        </p:nvCxnSpPr>
        <p:spPr>
          <a:xfrm>
            <a:off x="689298" y="3429000"/>
            <a:ext cx="1106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E75992D-867E-463A-AC69-380C853ED7A6}"/>
              </a:ext>
            </a:extLst>
          </p:cNvPr>
          <p:cNvCxnSpPr/>
          <p:nvPr/>
        </p:nvCxnSpPr>
        <p:spPr>
          <a:xfrm>
            <a:off x="2170160" y="3432313"/>
            <a:ext cx="110637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AA6DC42-03B8-4022-86A3-E514E9198440}"/>
              </a:ext>
            </a:extLst>
          </p:cNvPr>
          <p:cNvCxnSpPr>
            <a:cxnSpLocks/>
          </p:cNvCxnSpPr>
          <p:nvPr/>
        </p:nvCxnSpPr>
        <p:spPr>
          <a:xfrm>
            <a:off x="3683503" y="3122544"/>
            <a:ext cx="3685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A8F8641-6770-495D-8E80-4F6197020387}"/>
              </a:ext>
            </a:extLst>
          </p:cNvPr>
          <p:cNvSpPr txBox="1"/>
          <p:nvPr/>
        </p:nvSpPr>
        <p:spPr>
          <a:xfrm>
            <a:off x="3819399" y="2586734"/>
            <a:ext cx="326274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/v1/VerifyUserByAccountID?accountID</a:t>
            </a:r>
            <a:r>
              <a:rPr lang="en-US" i="1" dirty="0"/>
              <a:t>=&lt;user accountId&gt;&amp;consentID=&lt;consentID&gt;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134347-7C9B-44C0-B93C-566633F89405}"/>
              </a:ext>
            </a:extLst>
          </p:cNvPr>
          <p:cNvSpPr/>
          <p:nvPr/>
        </p:nvSpPr>
        <p:spPr>
          <a:xfrm>
            <a:off x="10205024" y="2586733"/>
            <a:ext cx="1361217" cy="3423599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400" dirty="0"/>
              <a:t>Microservices</a:t>
            </a:r>
          </a:p>
          <a:p>
            <a:pPr algn="ctr"/>
            <a:r>
              <a:rPr lang="en-US" sz="1400" dirty="0"/>
              <a:t>or</a:t>
            </a:r>
          </a:p>
          <a:p>
            <a:pPr algn="ctr"/>
            <a:r>
              <a:rPr lang="en-US" sz="1400" dirty="0"/>
              <a:t>Backend Layer</a:t>
            </a:r>
            <a:endParaRPr lang="en-IN" sz="1400" dirty="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B0A3E4E-1CD1-4C4E-9482-CCEB6C05AFB7}"/>
              </a:ext>
            </a:extLst>
          </p:cNvPr>
          <p:cNvCxnSpPr>
            <a:cxnSpLocks/>
          </p:cNvCxnSpPr>
          <p:nvPr/>
        </p:nvCxnSpPr>
        <p:spPr>
          <a:xfrm>
            <a:off x="8508499" y="3429000"/>
            <a:ext cx="1696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F0C098B9-F245-48A9-970D-79E38B40B36D}"/>
              </a:ext>
            </a:extLst>
          </p:cNvPr>
          <p:cNvSpPr txBox="1"/>
          <p:nvPr/>
        </p:nvSpPr>
        <p:spPr>
          <a:xfrm>
            <a:off x="8691681" y="2891711"/>
            <a:ext cx="137997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Get User Details by Account ID</a:t>
            </a:r>
            <a:endParaRPr lang="en-US" i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19AFE9-7F46-40E3-BD9E-A2E384AF4EE4}"/>
              </a:ext>
            </a:extLst>
          </p:cNvPr>
          <p:cNvSpPr txBox="1"/>
          <p:nvPr/>
        </p:nvSpPr>
        <p:spPr>
          <a:xfrm>
            <a:off x="8641871" y="3681242"/>
            <a:ext cx="153340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i="1" dirty="0"/>
              <a:t>Verify User by OTP or 2FA</a:t>
            </a:r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1234FF5-D5DB-499D-9C3F-F351301FDAB2}"/>
              </a:ext>
            </a:extLst>
          </p:cNvPr>
          <p:cNvCxnSpPr>
            <a:cxnSpLocks/>
          </p:cNvCxnSpPr>
          <p:nvPr/>
        </p:nvCxnSpPr>
        <p:spPr>
          <a:xfrm>
            <a:off x="8508499" y="4071731"/>
            <a:ext cx="1696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5705CBAB-AC61-4B6C-8FEE-D2C89E116ADC}"/>
              </a:ext>
            </a:extLst>
          </p:cNvPr>
          <p:cNvSpPr/>
          <p:nvPr/>
        </p:nvSpPr>
        <p:spPr>
          <a:xfrm>
            <a:off x="7359723" y="808810"/>
            <a:ext cx="1148776" cy="1090937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IAM </a:t>
            </a:r>
            <a:r>
              <a:rPr lang="en-US" sz="1400" dirty="0"/>
              <a:t>(ForgeRock, Ping, Okta)</a:t>
            </a:r>
            <a:endParaRPr lang="en-IN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593D579-7CB6-4BBB-88E0-1FBAD2A357E3}"/>
              </a:ext>
            </a:extLst>
          </p:cNvPr>
          <p:cNvCxnSpPr>
            <a:cxnSpLocks/>
          </p:cNvCxnSpPr>
          <p:nvPr/>
        </p:nvCxnSpPr>
        <p:spPr>
          <a:xfrm flipH="1">
            <a:off x="8508499" y="4532243"/>
            <a:ext cx="169652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7B57F653-9FE0-4D38-B8ED-272B25E7B4F0}"/>
              </a:ext>
            </a:extLst>
          </p:cNvPr>
          <p:cNvSpPr txBox="1"/>
          <p:nvPr/>
        </p:nvSpPr>
        <p:spPr>
          <a:xfrm>
            <a:off x="8843807" y="4206156"/>
            <a:ext cx="1227845" cy="83099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i="1" dirty="0"/>
              <a:t>Once User Verify , success response to Apigee 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0413350A-3F73-427E-9B42-8E15ABFA4D73}"/>
              </a:ext>
            </a:extLst>
          </p:cNvPr>
          <p:cNvCxnSpPr>
            <a:cxnSpLocks/>
            <a:stCxn id="6" idx="0"/>
            <a:endCxn id="21" idx="2"/>
          </p:cNvCxnSpPr>
          <p:nvPr/>
        </p:nvCxnSpPr>
        <p:spPr>
          <a:xfrm flipH="1" flipV="1">
            <a:off x="7934111" y="1899747"/>
            <a:ext cx="4616" cy="6985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DF05E2B-D8B6-4A9C-B38C-FE890E69FBEE}"/>
              </a:ext>
            </a:extLst>
          </p:cNvPr>
          <p:cNvSpPr txBox="1"/>
          <p:nvPr/>
        </p:nvSpPr>
        <p:spPr>
          <a:xfrm>
            <a:off x="7261900" y="2018205"/>
            <a:ext cx="157729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i="1" dirty="0"/>
              <a:t>Retrieve User Authorization details</a:t>
            </a:r>
          </a:p>
        </p:txBody>
      </p:sp>
      <p:sp>
        <p:nvSpPr>
          <p:cNvPr id="30" name="Cylinder 29">
            <a:extLst>
              <a:ext uri="{FF2B5EF4-FFF2-40B4-BE49-F238E27FC236}">
                <a16:creationId xmlns:a16="http://schemas.microsoft.com/office/drawing/2014/main" id="{B730E087-9406-42AD-B7CA-D5AF9462930D}"/>
              </a:ext>
            </a:extLst>
          </p:cNvPr>
          <p:cNvSpPr/>
          <p:nvPr/>
        </p:nvSpPr>
        <p:spPr>
          <a:xfrm>
            <a:off x="8972325" y="967762"/>
            <a:ext cx="1371600" cy="486138"/>
          </a:xfrm>
          <a:prstGeom prst="can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Consent Store</a:t>
            </a:r>
            <a:endParaRPr lang="en-IN" sz="14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4BED7CA0-0C42-4391-BB71-FD868107E8BD}"/>
              </a:ext>
            </a:extLst>
          </p:cNvPr>
          <p:cNvSpPr txBox="1"/>
          <p:nvPr/>
        </p:nvSpPr>
        <p:spPr>
          <a:xfrm>
            <a:off x="10343925" y="1037464"/>
            <a:ext cx="16360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Record consent information  against an Unique ID</a:t>
            </a:r>
            <a:endParaRPr lang="en-IN" sz="1200" dirty="0"/>
          </a:p>
        </p:txBody>
      </p: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11024BDF-60BE-4A80-923D-77672D26D184}"/>
              </a:ext>
            </a:extLst>
          </p:cNvPr>
          <p:cNvCxnSpPr>
            <a:cxnSpLocks/>
            <a:endCxn id="30" idx="3"/>
          </p:cNvCxnSpPr>
          <p:nvPr/>
        </p:nvCxnSpPr>
        <p:spPr>
          <a:xfrm rot="5400000" flipH="1" flipV="1">
            <a:off x="8372859" y="1619285"/>
            <a:ext cx="1450651" cy="1119882"/>
          </a:xfrm>
          <a:prstGeom prst="bentConnector3">
            <a:avLst>
              <a:gd name="adj1" fmla="val 66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326F48A-A976-4F79-A13C-8A61DFFD04C7}"/>
              </a:ext>
            </a:extLst>
          </p:cNvPr>
          <p:cNvSpPr txBox="1"/>
          <p:nvPr/>
        </p:nvSpPr>
        <p:spPr>
          <a:xfrm>
            <a:off x="8899311" y="1965314"/>
            <a:ext cx="1931156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Check Consent Id validity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C9023F3-190A-4ECD-A703-80039DD9A4D0}"/>
              </a:ext>
            </a:extLst>
          </p:cNvPr>
          <p:cNvSpPr txBox="1"/>
          <p:nvPr/>
        </p:nvSpPr>
        <p:spPr>
          <a:xfrm>
            <a:off x="7430813" y="4655906"/>
            <a:ext cx="1031527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Apigee Generates JWT Access token based on all the details 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56F026-181E-45C9-AF17-00EBD96592CB}"/>
              </a:ext>
            </a:extLst>
          </p:cNvPr>
          <p:cNvCxnSpPr>
            <a:cxnSpLocks/>
          </p:cNvCxnSpPr>
          <p:nvPr/>
        </p:nvCxnSpPr>
        <p:spPr>
          <a:xfrm flipH="1">
            <a:off x="3683503" y="5141843"/>
            <a:ext cx="367622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4918412-313D-4EF0-B18B-92E031B367D0}"/>
              </a:ext>
            </a:extLst>
          </p:cNvPr>
          <p:cNvSpPr txBox="1"/>
          <p:nvPr/>
        </p:nvSpPr>
        <p:spPr>
          <a:xfrm>
            <a:off x="3805439" y="4667116"/>
            <a:ext cx="229056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HTTP 200 with JWT Access Token and Refresh Token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8AF074-2A71-4E24-957D-759F221A8461}"/>
              </a:ext>
            </a:extLst>
          </p:cNvPr>
          <p:cNvSpPr txBox="1"/>
          <p:nvPr/>
        </p:nvSpPr>
        <p:spPr>
          <a:xfrm>
            <a:off x="586286" y="2156617"/>
            <a:ext cx="1117800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User Initiates Transaction by choosing Bank and account Identifier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C4DD5F65-3B6F-4614-BBAB-66D5886CB9DF}"/>
              </a:ext>
            </a:extLst>
          </p:cNvPr>
          <p:cNvSpPr txBox="1"/>
          <p:nvPr/>
        </p:nvSpPr>
        <p:spPr>
          <a:xfrm>
            <a:off x="2323598" y="2217401"/>
            <a:ext cx="790133" cy="120032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Calls Aggregator for User Account Data</a:t>
            </a:r>
          </a:p>
        </p:txBody>
      </p:sp>
      <p:sp>
        <p:nvSpPr>
          <p:cNvPr id="46" name="Oval 45">
            <a:extLst>
              <a:ext uri="{FF2B5EF4-FFF2-40B4-BE49-F238E27FC236}">
                <a16:creationId xmlns:a16="http://schemas.microsoft.com/office/drawing/2014/main" id="{F85DAD9C-085C-4EC9-8540-CB09FBF225B0}"/>
              </a:ext>
            </a:extLst>
          </p:cNvPr>
          <p:cNvSpPr/>
          <p:nvPr/>
        </p:nvSpPr>
        <p:spPr>
          <a:xfrm>
            <a:off x="403104" y="2461948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</a:t>
            </a:r>
            <a:endParaRPr lang="en-IN" sz="1000" dirty="0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4841A0F-79F3-44E8-809A-BEA0DED3BB9E}"/>
              </a:ext>
            </a:extLst>
          </p:cNvPr>
          <p:cNvSpPr/>
          <p:nvPr/>
        </p:nvSpPr>
        <p:spPr>
          <a:xfrm>
            <a:off x="2119213" y="2203147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2</a:t>
            </a:r>
            <a:endParaRPr lang="en-IN" sz="1000" dirty="0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F2F3E311-C718-4618-A87C-688CB791AD0C}"/>
              </a:ext>
            </a:extLst>
          </p:cNvPr>
          <p:cNvSpPr/>
          <p:nvPr/>
        </p:nvSpPr>
        <p:spPr>
          <a:xfrm>
            <a:off x="3957323" y="2276900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3</a:t>
            </a:r>
            <a:endParaRPr lang="en-IN" sz="1000" dirty="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B9C41804-DCD3-49BE-9741-9880F7FD6757}"/>
              </a:ext>
            </a:extLst>
          </p:cNvPr>
          <p:cNvSpPr/>
          <p:nvPr/>
        </p:nvSpPr>
        <p:spPr>
          <a:xfrm>
            <a:off x="3909837" y="4364136"/>
            <a:ext cx="548319" cy="2899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10</a:t>
            </a:r>
            <a:endParaRPr lang="en-IN" sz="1000" dirty="0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3189FCF6-892B-40BE-9F5C-BD88C304E537}"/>
              </a:ext>
            </a:extLst>
          </p:cNvPr>
          <p:cNvSpPr/>
          <p:nvPr/>
        </p:nvSpPr>
        <p:spPr>
          <a:xfrm>
            <a:off x="8517731" y="3275282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4</a:t>
            </a:r>
            <a:endParaRPr lang="en-IN" sz="1000" dirty="0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6F46BB21-804A-4965-BC06-7CF674B8AFD1}"/>
              </a:ext>
            </a:extLst>
          </p:cNvPr>
          <p:cNvSpPr/>
          <p:nvPr/>
        </p:nvSpPr>
        <p:spPr>
          <a:xfrm>
            <a:off x="9674491" y="3950192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5</a:t>
            </a:r>
            <a:endParaRPr lang="en-IN" sz="10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1FE3DDD8-A7DB-451E-85CF-CA1BA42ADDE4}"/>
              </a:ext>
            </a:extLst>
          </p:cNvPr>
          <p:cNvSpPr/>
          <p:nvPr/>
        </p:nvSpPr>
        <p:spPr>
          <a:xfrm>
            <a:off x="8582107" y="4441700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6</a:t>
            </a:r>
            <a:endParaRPr lang="en-IN" sz="1000" dirty="0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D5E43A3-0D61-4C69-ADED-4023EB15F17C}"/>
              </a:ext>
            </a:extLst>
          </p:cNvPr>
          <p:cNvSpPr/>
          <p:nvPr/>
        </p:nvSpPr>
        <p:spPr>
          <a:xfrm>
            <a:off x="8243204" y="1886151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7</a:t>
            </a:r>
            <a:endParaRPr lang="en-IN" sz="1000" dirty="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0872C773-A326-4F50-88CA-0124FE5AD3D1}"/>
              </a:ext>
            </a:extLst>
          </p:cNvPr>
          <p:cNvSpPr/>
          <p:nvPr/>
        </p:nvSpPr>
        <p:spPr>
          <a:xfrm>
            <a:off x="9479263" y="2267035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8</a:t>
            </a:r>
            <a:endParaRPr lang="en-IN" sz="1000" dirty="0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D0776C6A-6AE7-4565-9E7B-755CF054E8CD}"/>
              </a:ext>
            </a:extLst>
          </p:cNvPr>
          <p:cNvSpPr/>
          <p:nvPr/>
        </p:nvSpPr>
        <p:spPr>
          <a:xfrm>
            <a:off x="7476761" y="4395862"/>
            <a:ext cx="257084" cy="272762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9</a:t>
            </a:r>
            <a:endParaRPr lang="en-IN" sz="1000" dirty="0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5C3D92FB-C293-4F03-97B2-3922FC4CDBE9}"/>
              </a:ext>
            </a:extLst>
          </p:cNvPr>
          <p:cNvCxnSpPr>
            <a:cxnSpLocks/>
          </p:cNvCxnSpPr>
          <p:nvPr/>
        </p:nvCxnSpPr>
        <p:spPr>
          <a:xfrm>
            <a:off x="3683503" y="5871144"/>
            <a:ext cx="368545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9C1C9A28-4400-4AA6-B7D8-0AA1BC4E94FB}"/>
              </a:ext>
            </a:extLst>
          </p:cNvPr>
          <p:cNvSpPr txBox="1"/>
          <p:nvPr/>
        </p:nvSpPr>
        <p:spPr>
          <a:xfrm>
            <a:off x="1052259" y="5136895"/>
            <a:ext cx="2061472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Account Information Data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A1ACD75-C3FD-4855-BEA5-FF05A5D3E5E5}"/>
              </a:ext>
            </a:extLst>
          </p:cNvPr>
          <p:cNvSpPr txBox="1"/>
          <p:nvPr/>
        </p:nvSpPr>
        <p:spPr>
          <a:xfrm>
            <a:off x="3909837" y="5664801"/>
            <a:ext cx="3336966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>
            <a:defPPr>
              <a:defRPr lang="en-US"/>
            </a:defPPr>
            <a:lvl1pPr>
              <a:defRPr sz="1200"/>
            </a:lvl1pPr>
          </a:lstStyle>
          <a:p>
            <a:r>
              <a:rPr lang="en-US" dirty="0"/>
              <a:t>/v1/AccountInfo?client_id=&lt;aggregator client ID&gt;&amp;&lt;JWTToken&gt;&amp;&lt;AccountID&gt; 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A9C68D5B-5844-4386-9876-64E3A3535816}"/>
              </a:ext>
            </a:extLst>
          </p:cNvPr>
          <p:cNvSpPr/>
          <p:nvPr/>
        </p:nvSpPr>
        <p:spPr>
          <a:xfrm>
            <a:off x="3783446" y="5380303"/>
            <a:ext cx="548319" cy="2899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11</a:t>
            </a:r>
            <a:endParaRPr lang="en-IN" sz="1000" dirty="0"/>
          </a:p>
        </p:txBody>
      </p: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6D5054B-C72A-4E9F-822A-EF2F7DB1592B}"/>
              </a:ext>
            </a:extLst>
          </p:cNvPr>
          <p:cNvCxnSpPr>
            <a:endCxn id="4" idx="2"/>
          </p:cNvCxnSpPr>
          <p:nvPr/>
        </p:nvCxnSpPr>
        <p:spPr>
          <a:xfrm rot="10800000">
            <a:off x="1982919" y="4775750"/>
            <a:ext cx="1293620" cy="97854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>
            <a:extLst>
              <a:ext uri="{FF2B5EF4-FFF2-40B4-BE49-F238E27FC236}">
                <a16:creationId xmlns:a16="http://schemas.microsoft.com/office/drawing/2014/main" id="{2060DA6D-4D73-455D-B4DB-2F394004AE28}"/>
              </a:ext>
            </a:extLst>
          </p:cNvPr>
          <p:cNvSpPr/>
          <p:nvPr/>
        </p:nvSpPr>
        <p:spPr>
          <a:xfrm>
            <a:off x="1738525" y="4873257"/>
            <a:ext cx="548319" cy="28990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12</a:t>
            </a:r>
            <a:endParaRPr lang="en-IN" sz="1000" dirty="0"/>
          </a:p>
        </p:txBody>
      </p:sp>
      <p:sp>
        <p:nvSpPr>
          <p:cNvPr id="63" name="Cylinder 62">
            <a:extLst>
              <a:ext uri="{FF2B5EF4-FFF2-40B4-BE49-F238E27FC236}">
                <a16:creationId xmlns:a16="http://schemas.microsoft.com/office/drawing/2014/main" id="{F889F4ED-ABB4-464D-8A7A-6ABFDDB33F96}"/>
              </a:ext>
            </a:extLst>
          </p:cNvPr>
          <p:cNvSpPr/>
          <p:nvPr/>
        </p:nvSpPr>
        <p:spPr>
          <a:xfrm>
            <a:off x="2958786" y="1299876"/>
            <a:ext cx="1127079" cy="486138"/>
          </a:xfrm>
          <a:prstGeom prst="can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>
                <a:solidFill>
                  <a:schemeClr val="tx1"/>
                </a:solidFill>
              </a:rPr>
              <a:t>Aggregator Consent Store</a:t>
            </a:r>
            <a:endParaRPr lang="en-IN" sz="105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7702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8EBC79-78A7-4A29-AD71-835D66D02D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3719" y="346867"/>
            <a:ext cx="10982522" cy="387798"/>
          </a:xfrm>
        </p:spPr>
        <p:txBody>
          <a:bodyPr/>
          <a:lstStyle/>
          <a:p>
            <a:r>
              <a:rPr lang="en-US" dirty="0"/>
              <a:t>Design Considerations</a:t>
            </a:r>
            <a:endParaRPr lang="en-IN" dirty="0"/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66692CB1-014B-4561-B033-361ED37090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4712879"/>
              </p:ext>
            </p:extLst>
          </p:nvPr>
        </p:nvGraphicFramePr>
        <p:xfrm>
          <a:off x="1080284" y="1338681"/>
          <a:ext cx="10048926" cy="476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49642">
                  <a:extLst>
                    <a:ext uri="{9D8B030D-6E8A-4147-A177-3AD203B41FA5}">
                      <a16:colId xmlns:a16="http://schemas.microsoft.com/office/drawing/2014/main" val="2377717323"/>
                    </a:ext>
                  </a:extLst>
                </a:gridCol>
                <a:gridCol w="3349642">
                  <a:extLst>
                    <a:ext uri="{9D8B030D-6E8A-4147-A177-3AD203B41FA5}">
                      <a16:colId xmlns:a16="http://schemas.microsoft.com/office/drawing/2014/main" val="549373149"/>
                    </a:ext>
                  </a:extLst>
                </a:gridCol>
                <a:gridCol w="3349642">
                  <a:extLst>
                    <a:ext uri="{9D8B030D-6E8A-4147-A177-3AD203B41FA5}">
                      <a16:colId xmlns:a16="http://schemas.microsoft.com/office/drawing/2014/main" val="16244859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1798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Bank should  know who is accessing the API?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Identify the API Consumer through Client_id .  Client_id should be mandatory field with any request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Aggregator onboarded on API Gateway platform as Consumer apps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67736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Bank should able to know grant and user mapping?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800100" lvl="1" indent="-342900">
                        <a:buAutoNum type="alphaLcPeriod"/>
                      </a:pPr>
                      <a:r>
                        <a:rPr lang="en-US" sz="1400" dirty="0"/>
                        <a:t>Consent confirmation </a:t>
                      </a:r>
                    </a:p>
                    <a:p>
                      <a:pPr marL="800100" lvl="1" indent="-342900">
                        <a:buAutoNum type="alphaLcPeriod"/>
                      </a:pPr>
                      <a:r>
                        <a:rPr lang="en-US" sz="1400" dirty="0"/>
                        <a:t>User Authentication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25769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Who is using data 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36148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800" dirty="0"/>
                        <a:t>How data is stored or data-in-transit for further usage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97462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How consent update will flow?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80111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Last Mile Security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3114965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9135AC17-F184-4949-8533-7F2BE7C003BA}"/>
              </a:ext>
            </a:extLst>
          </p:cNvPr>
          <p:cNvSpPr txBox="1"/>
          <p:nvPr/>
        </p:nvSpPr>
        <p:spPr>
          <a:xfrm>
            <a:off x="4147930" y="852007"/>
            <a:ext cx="35648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ighlight>
                  <a:srgbClr val="FFFF00"/>
                </a:highlight>
              </a:rPr>
              <a:t>Slide in Progress</a:t>
            </a:r>
            <a:endParaRPr lang="en-IN" dirty="0"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4178755778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DE Color Theme">
      <a:dk1>
        <a:srgbClr val="1D1D1B"/>
      </a:dk1>
      <a:lt1>
        <a:srgbClr val="FFFFFF"/>
      </a:lt1>
      <a:dk2>
        <a:srgbClr val="1D1D1B"/>
      </a:dk2>
      <a:lt2>
        <a:srgbClr val="FFFFFF"/>
      </a:lt2>
      <a:accent1>
        <a:srgbClr val="15AF97"/>
      </a:accent1>
      <a:accent2>
        <a:srgbClr val="0080B7"/>
      </a:accent2>
      <a:accent3>
        <a:srgbClr val="F7A600"/>
      </a:accent3>
      <a:accent4>
        <a:srgbClr val="000000"/>
      </a:accent4>
      <a:accent5>
        <a:srgbClr val="919189"/>
      </a:accent5>
      <a:accent6>
        <a:srgbClr val="BFBFBF"/>
      </a:accent6>
      <a:hlink>
        <a:srgbClr val="0563C1"/>
      </a:hlink>
      <a:folHlink>
        <a:srgbClr val="954F72"/>
      </a:folHlink>
    </a:clrScheme>
    <a:fontScheme name="Custom 1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_rels/item4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4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dlc_DocId xmlns="d120e38b-ae86-4099-aa66-abe0e059b68f">UJ3EZNSAX3SN-1489146520-14</_dlc_DocId>
    <_dlc_DocIdUrl xmlns="d120e38b-ae86-4099-aa66-abe0e059b68f">
      <Url>https://intelliswift.sharepoint.com/sites/TechnologyCommunities/Integration/_layouts/15/DocIdRedir.aspx?ID=UJ3EZNSAX3SN-1489146520-14</Url>
      <Description>UJ3EZNSAX3SN-1489146520-14</Description>
    </_dlc_DocIdUrl>
    <TaxCatchAll xmlns="d120e38b-ae86-4099-aa66-abe0e059b68f" xsi:nil="true"/>
    <lcf76f155ced4ddcb4097134ff3c332f xmlns="87e102d4-1bcc-4754-8587-0ac332a946ee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5666D5B5485E1439112A733814A8FB9" ma:contentTypeVersion="12" ma:contentTypeDescription="Create a new document." ma:contentTypeScope="" ma:versionID="886725ef03b2858c4266bfbf7c203e29">
  <xsd:schema xmlns:xsd="http://www.w3.org/2001/XMLSchema" xmlns:xs="http://www.w3.org/2001/XMLSchema" xmlns:p="http://schemas.microsoft.com/office/2006/metadata/properties" xmlns:ns2="d120e38b-ae86-4099-aa66-abe0e059b68f" xmlns:ns3="87e102d4-1bcc-4754-8587-0ac332a946ee" targetNamespace="http://schemas.microsoft.com/office/2006/metadata/properties" ma:root="true" ma:fieldsID="759894c396810f8bfac6929b40abc79b" ns2:_="" ns3:_="">
    <xsd:import namespace="d120e38b-ae86-4099-aa66-abe0e059b68f"/>
    <xsd:import namespace="87e102d4-1bcc-4754-8587-0ac332a946ee"/>
    <xsd:element name="properties">
      <xsd:complexType>
        <xsd:sequence>
          <xsd:element name="documentManagement">
            <xsd:complexType>
              <xsd:all>
                <xsd:element ref="ns2:_dlc_DocId" minOccurs="0"/>
                <xsd:element ref="ns2:_dlc_DocIdUrl" minOccurs="0"/>
                <xsd:element ref="ns2:_dlc_DocIdPersistId" minOccurs="0"/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MediaServiceDateTaken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lcf76f155ced4ddcb4097134ff3c332f" minOccurs="0"/>
                <xsd:element ref="ns2:TaxCatchAll" minOccurs="0"/>
                <xsd:element ref="ns3:MediaServiceOCR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20e38b-ae86-4099-aa66-abe0e059b68f" elementFormDefault="qualified">
    <xsd:import namespace="http://schemas.microsoft.com/office/2006/documentManagement/types"/>
    <xsd:import namespace="http://schemas.microsoft.com/office/infopath/2007/PartnerControls"/>
    <xsd:element name="_dlc_DocId" ma:index="8" nillable="true" ma:displayName="Document ID Value" ma:description="The value of the document ID assigned to this item." ma:internalName="_dlc_DocId" ma:readOnly="true">
      <xsd:simpleType>
        <xsd:restriction base="dms:Text"/>
      </xsd:simpleType>
    </xsd:element>
    <xsd:element name="_dlc_DocIdUrl" ma:index="9" nillable="true" ma:displayName="Document ID" ma:description="Permanent link to this document." ma:hidden="true" ma:internalName="_dlc_DocIdUrl" ma:readOnly="tru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_dlc_DocIdPersistId" ma:index="10" nillable="true" ma:displayName="Persist ID" ma:description="Keep ID on add." ma:hidden="true" ma:internalName="_dlc_DocIdPersistId" ma:readOnly="true">
      <xsd:simpleType>
        <xsd:restriction base="dms:Boolean"/>
      </xsd:simpleType>
    </xsd:element>
    <xsd:element name="TaxCatchAll" ma:index="20" nillable="true" ma:displayName="Taxonomy Catch All Column" ma:hidden="true" ma:list="{9541d59b-15a2-4847-a546-d1bf00215b6a}" ma:internalName="TaxCatchAll" ma:showField="CatchAllData" ma:web="d120e38b-ae86-4099-aa66-abe0e059b68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7e102d4-1bcc-4754-8587-0ac332a946e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1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2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7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9" nillable="true" ma:taxonomy="true" ma:internalName="lcf76f155ced4ddcb4097134ff3c332f" ma:taxonomyFieldName="MediaServiceImageTags" ma:displayName="Image Tags" ma:readOnly="false" ma:fieldId="{5cf76f15-5ced-4ddc-b409-7134ff3c332f}" ma:taxonomyMulti="true" ma:sspId="f78fb48d-d816-4dbe-92eb-7e88bd6f62d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4.xml><?xml version="1.0" encoding="utf-8"?>
<?mso-contentType ?>
<spe:Receivers xmlns:spe="http://schemas.microsoft.com/sharepoint/events">
  <Receiver>
    <Name>Document ID Generator</Name>
    <Synchronization>Synchronous</Synchronization>
    <Type>10001</Type>
    <SequenceNumber>1000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10002</Type>
    <SequenceNumber>1001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10004</Type>
    <SequenceNumber>1002</SequenceNumber>
    <Url/>
    <Assembly>Microsoft.Office.DocumentManagement, Version=16.0.0.0, Culture=neutral, PublicKeyToken=71e9bce111e9429c</Assembly>
    <Class>Microsoft.Office.DocumentManagement.Internal.DocIdHandler</Class>
    <Data/>
    <Filter/>
  </Receiver>
  <Receiver>
    <Name>Document ID Generator</Name>
    <Synchronization>Synchronous</Synchronization>
    <Type>10006</Type>
    <SequenceNumber>1003</SequenceNumber>
    <Url/>
    <Assembly>Microsoft.Office.DocumentManagement, Version=16.0.0.0, Culture=neutral, PublicKeyToken=71e9bce111e9429c</Assembly>
    <Class>Microsoft.Office.DocumentManagement.Internal.DocIdHandler</Class>
    <Data/>
    <Filter/>
  </Receiver>
</spe:Receivers>
</file>

<file path=customXml/itemProps1.xml><?xml version="1.0" encoding="utf-8"?>
<ds:datastoreItem xmlns:ds="http://schemas.openxmlformats.org/officeDocument/2006/customXml" ds:itemID="{6EE030D9-6541-45F3-8835-494BD9B55875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EDB745F-4A24-44B0-89DF-30F013CD45F7}">
  <ds:schemaRefs>
    <ds:schemaRef ds:uri="http://purl.org/dc/terms/"/>
    <ds:schemaRef ds:uri="96b0f37c-9b5d-4ae8-8ca1-109f1cd926bf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schemas.microsoft.com/office/infopath/2007/PartnerControls"/>
    <ds:schemaRef ds:uri="4b0169b6-5eb2-4755-86c2-fdac0086ac73"/>
    <ds:schemaRef ds:uri="http://schemas.microsoft.com/office/2006/metadata/properties"/>
    <ds:schemaRef ds:uri="http://purl.org/dc/dcmitype/"/>
    <ds:schemaRef ds:uri="http://purl.org/dc/elements/1.1/"/>
  </ds:schemaRefs>
</ds:datastoreItem>
</file>

<file path=customXml/itemProps3.xml><?xml version="1.0" encoding="utf-8"?>
<ds:datastoreItem xmlns:ds="http://schemas.openxmlformats.org/officeDocument/2006/customXml" ds:itemID="{468095E8-5BA3-495D-B895-1D9DC85AEB06}"/>
</file>

<file path=customXml/itemProps4.xml><?xml version="1.0" encoding="utf-8"?>
<ds:datastoreItem xmlns:ds="http://schemas.openxmlformats.org/officeDocument/2006/customXml" ds:itemID="{443014BA-3A8A-4E1D-BE9E-0D955450A14A}"/>
</file>

<file path=docProps/app.xml><?xml version="1.0" encoding="utf-8"?>
<Properties xmlns="http://schemas.openxmlformats.org/officeDocument/2006/extended-properties" xmlns:vt="http://schemas.openxmlformats.org/officeDocument/2006/docPropsVTypes">
  <TotalTime>7045</TotalTime>
  <Words>2422</Words>
  <Application>Microsoft Office PowerPoint</Application>
  <PresentationFormat>Widescreen</PresentationFormat>
  <Paragraphs>358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5" baseType="lpstr">
      <vt:lpstr>Arial</vt:lpstr>
      <vt:lpstr>Graphik Light</vt:lpstr>
      <vt:lpstr>Graphik Medium</vt:lpstr>
      <vt:lpstr>Graphik Semibold</vt:lpstr>
      <vt:lpstr>Helvetica Neue Medium</vt:lpstr>
      <vt:lpstr>Roboto</vt:lpstr>
      <vt:lpstr>Segoe UI</vt:lpstr>
      <vt:lpstr>Segoe UI Semibold</vt:lpstr>
      <vt:lpstr>Source Sans Pro</vt:lpstr>
      <vt:lpstr>2_Office Theme</vt:lpstr>
      <vt:lpstr>PowerPoint Presentation</vt:lpstr>
      <vt:lpstr>Our Understanding Ecosystem – Use Case 1</vt:lpstr>
      <vt:lpstr>Our Understanding of Ecosystem – Use Case 2</vt:lpstr>
      <vt:lpstr>Scenario 1: User Registers on Aggregator for Consent</vt:lpstr>
      <vt:lpstr>Scenario 1b: Refresh Access token on expiry</vt:lpstr>
      <vt:lpstr>Scenario 2: User Registers on Aggregator for Consent</vt:lpstr>
      <vt:lpstr>Scenario 2b: Refresh Access token on expiry</vt:lpstr>
      <vt:lpstr>Scenario 3: Authorization without User Credentials </vt:lpstr>
      <vt:lpstr>Design Considerations</vt:lpstr>
      <vt:lpstr>PowerPoint Presentation</vt:lpstr>
      <vt:lpstr>Open Queries</vt:lpstr>
      <vt:lpstr>Use case – 1 ( User authentication+ User-Level Authorization)</vt:lpstr>
      <vt:lpstr>Use case – 2 ( Periodic User authentication+ User-Level Authorization)</vt:lpstr>
      <vt:lpstr>Use case – 3 ( User authentication+ User App Level Authorization)</vt:lpstr>
      <vt:lpstr>Workflow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Naveen Totla</dc:creator>
  <cp:lastModifiedBy>Naveen Totla</cp:lastModifiedBy>
  <cp:revision>44</cp:revision>
  <dcterms:created xsi:type="dcterms:W3CDTF">2022-02-04T06:00:23Z</dcterms:created>
  <dcterms:modified xsi:type="dcterms:W3CDTF">2022-02-28T06:53:52Z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0x01010025666D5B5485E1439112A733814A8FB9</vt:lpwstr>
  </property>
  <property fmtid="{D5CDD505-2E9C-101B-9397-08002B2CF9AE}" pid="3" name="_dlc_DocIdItemGuid">
    <vt:lpwstr>4f884a94-510e-4428-9c1a-120979f425a1</vt:lpwstr>
  </property>
</Properties>
</file>