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0761379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989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1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88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227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92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416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3137809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4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8948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362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370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710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518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77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95256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330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707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175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500065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4053005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04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468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3929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1752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68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6072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93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9517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2069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6563795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603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8241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1350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190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989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93011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5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EF1B-1273-459E-8D32-FA615227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Apigee Consulting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D073A-5507-48A1-B5A7-B68901589840}"/>
              </a:ext>
            </a:extLst>
          </p:cNvPr>
          <p:cNvSpPr txBox="1"/>
          <p:nvPr/>
        </p:nvSpPr>
        <p:spPr>
          <a:xfrm>
            <a:off x="450573" y="1114076"/>
            <a:ext cx="292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Customer Landscape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11FE5-7D46-4D65-BB7A-9EADE3EF35AD}"/>
              </a:ext>
            </a:extLst>
          </p:cNvPr>
          <p:cNvSpPr txBox="1"/>
          <p:nvPr/>
        </p:nvSpPr>
        <p:spPr>
          <a:xfrm>
            <a:off x="251791" y="1481680"/>
            <a:ext cx="5844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Management platform implemented using Apigee OPDK v50.0.0,  hosted in 2 datacenters ( On-premise and Azure Cloud).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Drupal 7 based API developer Portal exists. Not exposed externally.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Splunk used for API Analytics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 Organizations PROD and Non-PROD provisioned , with 5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Consumers communicate via Akamai to access Apigee APIs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Majority of the API Providers are currently hosted on Azure Cloud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60% Traffic is pass-through API Proxies with security policies enabled and integrating with Azure hosted microservices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EE4E7-F503-4F65-91EB-DCF629C4ED41}"/>
              </a:ext>
            </a:extLst>
          </p:cNvPr>
          <p:cNvSpPr txBox="1"/>
          <p:nvPr/>
        </p:nvSpPr>
        <p:spPr>
          <a:xfrm>
            <a:off x="6096000" y="1483408"/>
            <a:ext cx="6096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Performed assessment and evaluation of current Apigee platform to identify target roadmap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Recommended the target topology to use Apigee X + Apigee Envoy Adapter considering following dimensions: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Synergy with Customer landscape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Cost effectiveness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Alignment with the enterprise strategy on usage of Apigee API Gateway for microservices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Volume projections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Future looking roadmap for multi-cloud enablement of API Gateway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Performing Migration of API proxies to Apigee X and Apigee Envoy Adapter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3C0A6-C77C-451D-9D39-52BEDBFB184A}"/>
              </a:ext>
            </a:extLst>
          </p:cNvPr>
          <p:cNvSpPr txBox="1"/>
          <p:nvPr/>
        </p:nvSpPr>
        <p:spPr>
          <a:xfrm>
            <a:off x="6096000" y="1140581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Intelliswift Solution and Key Activities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99B9D-B708-4658-BF1E-31A28D14D92B}"/>
              </a:ext>
            </a:extLst>
          </p:cNvPr>
          <p:cNvSpPr txBox="1"/>
          <p:nvPr/>
        </p:nvSpPr>
        <p:spPr>
          <a:xfrm>
            <a:off x="834886" y="752957"/>
            <a:ext cx="970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1D1B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French retailer of personal care and beauty products, working with their US team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1D1D1B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16EC86-6A40-41C3-A25A-9AA58D24357B}"/>
              </a:ext>
            </a:extLst>
          </p:cNvPr>
          <p:cNvSpPr txBox="1"/>
          <p:nvPr/>
        </p:nvSpPr>
        <p:spPr>
          <a:xfrm>
            <a:off x="834886" y="5362209"/>
            <a:ext cx="44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Benefits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710AA-32F0-48B6-A0E2-745D57791DD8}"/>
              </a:ext>
            </a:extLst>
          </p:cNvPr>
          <p:cNvSpPr txBox="1"/>
          <p:nvPr/>
        </p:nvSpPr>
        <p:spPr>
          <a:xfrm>
            <a:off x="2471530" y="5162554"/>
            <a:ext cx="7719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Provided Roadmap to move </a:t>
            </a:r>
            <a:r>
              <a:rPr lang="en-US" sz="1400" dirty="0">
                <a:solidFill>
                  <a:srgbClr val="1D1D1B"/>
                </a:solidFill>
                <a:latin typeface="Segoe UI"/>
              </a:rPr>
              <a:t>to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GCP and newer version of Apigee before end-of-license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rgbClr val="1D1D1B"/>
                </a:solidFill>
                <a:latin typeface="Segoe UI"/>
              </a:rPr>
              <a:t>A 3 year cost model worked out in Partnership with Google to provide a cost optimization vis-à-vis their current license and growth plan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Informed insights to customers on their current implementations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rgbClr val="1D1D1B"/>
                </a:solidFill>
                <a:latin typeface="Segoe UI"/>
              </a:rPr>
              <a:t>Highlighted areas which can be re-modelled for efficiency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2632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UJ3EZNSAX3SN-1489146520-31</_dlc_DocId>
    <_dlc_DocIdUrl xmlns="d120e38b-ae86-4099-aa66-abe0e059b68f">
      <Url>https://intelliswift.sharepoint.com/sites/TechnologyCommunities/Integration/_layouts/15/DocIdRedir.aspx?ID=UJ3EZNSAX3SN-1489146520-31</Url>
      <Description>UJ3EZNSAX3SN-1489146520-31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5651389-57E2-431D-8E30-E2745C2F854A}"/>
</file>

<file path=customXml/itemProps2.xml><?xml version="1.0" encoding="utf-8"?>
<ds:datastoreItem xmlns:ds="http://schemas.openxmlformats.org/officeDocument/2006/customXml" ds:itemID="{DE08C1FE-339F-4EAF-8F88-A9010FA356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47C086-D6FF-4981-9AD9-47A41F1CF320}">
  <ds:schemaRefs>
    <ds:schemaRef ds:uri="4b0169b6-5eb2-4755-86c2-fdac0086ac73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96b0f37c-9b5d-4ae8-8ca1-109f1cd926bf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72F1D308-3ACC-44A5-B5F5-7B5EF98F9C25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Wingdings</vt:lpstr>
      <vt:lpstr>1_Office Theme</vt:lpstr>
      <vt:lpstr>Case Study – Apigee Consulting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– Apigee Consulting</dc:title>
  <dc:creator>Naveen Totla</dc:creator>
  <cp:lastModifiedBy>Naveen Totla</cp:lastModifiedBy>
  <cp:revision>3</cp:revision>
  <dcterms:created xsi:type="dcterms:W3CDTF">2023-01-05T09:32:53Z</dcterms:created>
  <dcterms:modified xsi:type="dcterms:W3CDTF">2023-01-05T10:23:06Z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47e5ffe8-7cb1-4d07-97a5-919543bb0ff5</vt:lpwstr>
  </property>
</Properties>
</file>