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076137959" r:id="rId5"/>
    <p:sldId id="2076137960" r:id="rId6"/>
    <p:sldId id="20761379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Totla" userId="3a0dd7d2-776f-45b5-aa20-bccfea9d8cc6" providerId="ADAL" clId="{3DF54662-7646-4709-93B9-807EF1D8A4F1}"/>
    <pc:docChg chg="undo custSel addSld modSld">
      <pc:chgData name="Naveen Totla" userId="3a0dd7d2-776f-45b5-aa20-bccfea9d8cc6" providerId="ADAL" clId="{3DF54662-7646-4709-93B9-807EF1D8A4F1}" dt="2023-01-27T11:30:30.546" v="3135" actId="1076"/>
      <pc:docMkLst>
        <pc:docMk/>
      </pc:docMkLst>
      <pc:sldChg chg="addSp modSp">
        <pc:chgData name="Naveen Totla" userId="3a0dd7d2-776f-45b5-aa20-bccfea9d8cc6" providerId="ADAL" clId="{3DF54662-7646-4709-93B9-807EF1D8A4F1}" dt="2023-01-27T06:43:42.586" v="2865" actId="113"/>
        <pc:sldMkLst>
          <pc:docMk/>
          <pc:sldMk cId="3745426996" sldId="2076137959"/>
        </pc:sldMkLst>
        <pc:spChg chg="add mod">
          <ac:chgData name="Naveen Totla" userId="3a0dd7d2-776f-45b5-aa20-bccfea9d8cc6" providerId="ADAL" clId="{3DF54662-7646-4709-93B9-807EF1D8A4F1}" dt="2023-01-27T06:43:04.546" v="2816" actId="20577"/>
          <ac:spMkLst>
            <pc:docMk/>
            <pc:sldMk cId="3745426996" sldId="2076137959"/>
            <ac:spMk id="19" creationId="{43423EAC-4F33-42DF-81D4-5F4AFEF8ABF5}"/>
          </ac:spMkLst>
        </pc:spChg>
        <pc:spChg chg="mod">
          <ac:chgData name="Naveen Totla" userId="3a0dd7d2-776f-45b5-aa20-bccfea9d8cc6" providerId="ADAL" clId="{3DF54662-7646-4709-93B9-807EF1D8A4F1}" dt="2023-01-27T06:42:32.605" v="2781" actId="20577"/>
          <ac:spMkLst>
            <pc:docMk/>
            <pc:sldMk cId="3745426996" sldId="2076137959"/>
            <ac:spMk id="20" creationId="{0E9012D0-72F1-4852-986C-C93A8AF9C61D}"/>
          </ac:spMkLst>
        </pc:spChg>
        <pc:spChg chg="add mod">
          <ac:chgData name="Naveen Totla" userId="3a0dd7d2-776f-45b5-aa20-bccfea9d8cc6" providerId="ADAL" clId="{3DF54662-7646-4709-93B9-807EF1D8A4F1}" dt="2023-01-27T06:43:42.586" v="2865" actId="113"/>
          <ac:spMkLst>
            <pc:docMk/>
            <pc:sldMk cId="3745426996" sldId="2076137959"/>
            <ac:spMk id="22" creationId="{6A1E27F6-CC1A-4BAC-99B6-BBC691F6AAFE}"/>
          </ac:spMkLst>
        </pc:spChg>
        <pc:spChg chg="mod">
          <ac:chgData name="Naveen Totla" userId="3a0dd7d2-776f-45b5-aa20-bccfea9d8cc6" providerId="ADAL" clId="{3DF54662-7646-4709-93B9-807EF1D8A4F1}" dt="2023-01-27T06:37:52.503" v="2531" actId="20577"/>
          <ac:spMkLst>
            <pc:docMk/>
            <pc:sldMk cId="3745426996" sldId="2076137959"/>
            <ac:spMk id="30" creationId="{2D757896-1B57-47CD-8F07-15876201B0AD}"/>
          </ac:spMkLst>
        </pc:spChg>
        <pc:spChg chg="mod">
          <ac:chgData name="Naveen Totla" userId="3a0dd7d2-776f-45b5-aa20-bccfea9d8cc6" providerId="ADAL" clId="{3DF54662-7646-4709-93B9-807EF1D8A4F1}" dt="2023-01-27T06:27:44.955" v="1439" actId="20577"/>
          <ac:spMkLst>
            <pc:docMk/>
            <pc:sldMk cId="3745426996" sldId="2076137959"/>
            <ac:spMk id="31" creationId="{34928E0C-9411-427D-845A-E71C3D9DBFC5}"/>
          </ac:spMkLst>
        </pc:spChg>
        <pc:spChg chg="mod">
          <ac:chgData name="Naveen Totla" userId="3a0dd7d2-776f-45b5-aa20-bccfea9d8cc6" providerId="ADAL" clId="{3DF54662-7646-4709-93B9-807EF1D8A4F1}" dt="2023-01-27T06:31:50.988" v="1521" actId="20577"/>
          <ac:spMkLst>
            <pc:docMk/>
            <pc:sldMk cId="3745426996" sldId="2076137959"/>
            <ac:spMk id="32" creationId="{1E9483BB-F8AC-491A-9695-810F037646A4}"/>
          </ac:spMkLst>
        </pc:spChg>
        <pc:cxnChg chg="add mod">
          <ac:chgData name="Naveen Totla" userId="3a0dd7d2-776f-45b5-aa20-bccfea9d8cc6" providerId="ADAL" clId="{3DF54662-7646-4709-93B9-807EF1D8A4F1}" dt="2023-01-27T06:42:55.722" v="2783" actId="1076"/>
          <ac:cxnSpMkLst>
            <pc:docMk/>
            <pc:sldMk cId="3745426996" sldId="2076137959"/>
            <ac:cxnSpMk id="21" creationId="{2ED62276-2FEA-4C1C-A474-E82FFBD8F432}"/>
          </ac:cxnSpMkLst>
        </pc:cxnChg>
      </pc:sldChg>
      <pc:sldChg chg="addSp delSp modSp add">
        <pc:chgData name="Naveen Totla" userId="3a0dd7d2-776f-45b5-aa20-bccfea9d8cc6" providerId="ADAL" clId="{3DF54662-7646-4709-93B9-807EF1D8A4F1}" dt="2023-01-27T11:30:30.546" v="3135" actId="1076"/>
        <pc:sldMkLst>
          <pc:docMk/>
          <pc:sldMk cId="724286364" sldId="2076137960"/>
        </pc:sldMkLst>
        <pc:spChg chg="mod">
          <ac:chgData name="Naveen Totla" userId="3a0dd7d2-776f-45b5-aa20-bccfea9d8cc6" providerId="ADAL" clId="{3DF54662-7646-4709-93B9-807EF1D8A4F1}" dt="2023-01-25T09:54:00.268" v="782" actId="20577"/>
          <ac:spMkLst>
            <pc:docMk/>
            <pc:sldMk cId="724286364" sldId="2076137960"/>
            <ac:spMk id="2" creationId="{22E117A5-562E-4552-AA6C-94CB83918DF2}"/>
          </ac:spMkLst>
        </pc:spChg>
        <pc:spChg chg="add mod">
          <ac:chgData name="Naveen Totla" userId="3a0dd7d2-776f-45b5-aa20-bccfea9d8cc6" providerId="ADAL" clId="{3DF54662-7646-4709-93B9-807EF1D8A4F1}" dt="2023-01-27T11:30:15.331" v="3131" actId="164"/>
          <ac:spMkLst>
            <pc:docMk/>
            <pc:sldMk cId="724286364" sldId="2076137960"/>
            <ac:spMk id="3" creationId="{461FB2FB-1326-4D8B-AC0D-EA5B2E2ED34D}"/>
          </ac:spMkLst>
        </pc:spChg>
        <pc:spChg chg="add mod">
          <ac:chgData name="Naveen Totla" userId="3a0dd7d2-776f-45b5-aa20-bccfea9d8cc6" providerId="ADAL" clId="{3DF54662-7646-4709-93B9-807EF1D8A4F1}" dt="2023-01-25T09:59:13.937" v="1420" actId="1076"/>
          <ac:spMkLst>
            <pc:docMk/>
            <pc:sldMk cId="724286364" sldId="2076137960"/>
            <ac:spMk id="5" creationId="{B4651E4C-A641-4A87-BA4C-DE4DB1FD2897}"/>
          </ac:spMkLst>
        </pc:spChg>
        <pc:spChg chg="add mod">
          <ac:chgData name="Naveen Totla" userId="3a0dd7d2-776f-45b5-aa20-bccfea9d8cc6" providerId="ADAL" clId="{3DF54662-7646-4709-93B9-807EF1D8A4F1}" dt="2023-01-27T11:30:15.331" v="3131" actId="164"/>
          <ac:spMkLst>
            <pc:docMk/>
            <pc:sldMk cId="724286364" sldId="2076137960"/>
            <ac:spMk id="6" creationId="{C4E6BF6F-453F-413F-96D8-2823D670454C}"/>
          </ac:spMkLst>
        </pc:spChg>
        <pc:spChg chg="add mod">
          <ac:chgData name="Naveen Totla" userId="3a0dd7d2-776f-45b5-aa20-bccfea9d8cc6" providerId="ADAL" clId="{3DF54662-7646-4709-93B9-807EF1D8A4F1}" dt="2023-01-27T11:30:15.331" v="3131" actId="164"/>
          <ac:spMkLst>
            <pc:docMk/>
            <pc:sldMk cId="724286364" sldId="2076137960"/>
            <ac:spMk id="7" creationId="{DBC7E929-FA7C-460A-85A3-EB4ED8CC076D}"/>
          </ac:spMkLst>
        </pc:spChg>
        <pc:spChg chg="add mod">
          <ac:chgData name="Naveen Totla" userId="3a0dd7d2-776f-45b5-aa20-bccfea9d8cc6" providerId="ADAL" clId="{3DF54662-7646-4709-93B9-807EF1D8A4F1}" dt="2023-01-27T11:30:15.331" v="3131" actId="164"/>
          <ac:spMkLst>
            <pc:docMk/>
            <pc:sldMk cId="724286364" sldId="2076137960"/>
            <ac:spMk id="8" creationId="{9ED80C02-938C-46C5-9126-A3F9E817C08E}"/>
          </ac:spMkLst>
        </pc:spChg>
        <pc:spChg chg="add mod">
          <ac:chgData name="Naveen Totla" userId="3a0dd7d2-776f-45b5-aa20-bccfea9d8cc6" providerId="ADAL" clId="{3DF54662-7646-4709-93B9-807EF1D8A4F1}" dt="2023-01-27T11:30:15.331" v="3131" actId="164"/>
          <ac:spMkLst>
            <pc:docMk/>
            <pc:sldMk cId="724286364" sldId="2076137960"/>
            <ac:spMk id="9" creationId="{B0CDBA05-1620-4F8D-92AA-6DD5FDDC26E6}"/>
          </ac:spMkLst>
        </pc:spChg>
        <pc:spChg chg="add mod">
          <ac:chgData name="Naveen Totla" userId="3a0dd7d2-776f-45b5-aa20-bccfea9d8cc6" providerId="ADAL" clId="{3DF54662-7646-4709-93B9-807EF1D8A4F1}" dt="2023-01-27T11:30:15.331" v="3131" actId="164"/>
          <ac:spMkLst>
            <pc:docMk/>
            <pc:sldMk cId="724286364" sldId="2076137960"/>
            <ac:spMk id="10" creationId="{ED85A769-1E88-467C-985B-3ACCE900F1B0}"/>
          </ac:spMkLst>
        </pc:spChg>
        <pc:spChg chg="add mod">
          <ac:chgData name="Naveen Totla" userId="3a0dd7d2-776f-45b5-aa20-bccfea9d8cc6" providerId="ADAL" clId="{3DF54662-7646-4709-93B9-807EF1D8A4F1}" dt="2023-01-27T11:30:15.331" v="3131" actId="164"/>
          <ac:spMkLst>
            <pc:docMk/>
            <pc:sldMk cId="724286364" sldId="2076137960"/>
            <ac:spMk id="11" creationId="{8CFA0C51-784B-497D-B1A7-4F21D7285020}"/>
          </ac:spMkLst>
        </pc:spChg>
        <pc:spChg chg="add mod">
          <ac:chgData name="Naveen Totla" userId="3a0dd7d2-776f-45b5-aa20-bccfea9d8cc6" providerId="ADAL" clId="{3DF54662-7646-4709-93B9-807EF1D8A4F1}" dt="2023-01-27T11:30:15.331" v="3131" actId="164"/>
          <ac:spMkLst>
            <pc:docMk/>
            <pc:sldMk cId="724286364" sldId="2076137960"/>
            <ac:spMk id="12" creationId="{EF8D3860-A5BE-4E01-8E0B-CA7ECA910979}"/>
          </ac:spMkLst>
        </pc:spChg>
        <pc:spChg chg="add mod">
          <ac:chgData name="Naveen Totla" userId="3a0dd7d2-776f-45b5-aa20-bccfea9d8cc6" providerId="ADAL" clId="{3DF54662-7646-4709-93B9-807EF1D8A4F1}" dt="2023-01-27T11:30:15.331" v="3131" actId="164"/>
          <ac:spMkLst>
            <pc:docMk/>
            <pc:sldMk cId="724286364" sldId="2076137960"/>
            <ac:spMk id="13" creationId="{B5398CCC-6E0F-4E73-9F53-3B9451E41416}"/>
          </ac:spMkLst>
        </pc:spChg>
        <pc:grpChg chg="add del mod">
          <ac:chgData name="Naveen Totla" userId="3a0dd7d2-776f-45b5-aa20-bccfea9d8cc6" providerId="ADAL" clId="{3DF54662-7646-4709-93B9-807EF1D8A4F1}" dt="2023-01-27T11:30:27.186" v="3134" actId="478"/>
          <ac:grpSpMkLst>
            <pc:docMk/>
            <pc:sldMk cId="724286364" sldId="2076137960"/>
            <ac:grpSpMk id="14" creationId="{D75E7B9D-8C3D-4579-B4B9-4F7BC26F3EF7}"/>
          </ac:grpSpMkLst>
        </pc:grpChg>
        <pc:picChg chg="add del mod">
          <ac:chgData name="Naveen Totla" userId="3a0dd7d2-776f-45b5-aa20-bccfea9d8cc6" providerId="ADAL" clId="{3DF54662-7646-4709-93B9-807EF1D8A4F1}" dt="2023-01-25T09:51:50.924" v="684" actId="478"/>
          <ac:picMkLst>
            <pc:docMk/>
            <pc:sldMk cId="724286364" sldId="2076137960"/>
            <ac:picMk id="3" creationId="{3FE37A3C-5FA8-4D03-A78D-B38CB055F211}"/>
          </ac:picMkLst>
        </pc:picChg>
        <pc:picChg chg="add mod">
          <ac:chgData name="Naveen Totla" userId="3a0dd7d2-776f-45b5-aa20-bccfea9d8cc6" providerId="ADAL" clId="{3DF54662-7646-4709-93B9-807EF1D8A4F1}" dt="2023-01-27T11:30:15.331" v="3131" actId="164"/>
          <ac:picMkLst>
            <pc:docMk/>
            <pc:sldMk cId="724286364" sldId="2076137960"/>
            <ac:picMk id="4" creationId="{617ABE4B-AD5B-4B0F-A013-DCB60408A6A5}"/>
          </ac:picMkLst>
        </pc:picChg>
        <pc:picChg chg="add mod">
          <ac:chgData name="Naveen Totla" userId="3a0dd7d2-776f-45b5-aa20-bccfea9d8cc6" providerId="ADAL" clId="{3DF54662-7646-4709-93B9-807EF1D8A4F1}" dt="2023-01-27T11:30:30.546" v="3135" actId="1076"/>
          <ac:picMkLst>
            <pc:docMk/>
            <pc:sldMk cId="724286364" sldId="2076137960"/>
            <ac:picMk id="15" creationId="{F9220B0C-26B4-4676-92B1-CBC210D3B81A}"/>
          </ac:picMkLst>
        </pc:picChg>
      </pc:sldChg>
      <pc:sldChg chg="addSp delSp modSp add">
        <pc:chgData name="Naveen Totla" userId="3a0dd7d2-776f-45b5-aa20-bccfea9d8cc6" providerId="ADAL" clId="{3DF54662-7646-4709-93B9-807EF1D8A4F1}" dt="2023-01-27T11:29:56.219" v="3130" actId="1076"/>
        <pc:sldMkLst>
          <pc:docMk/>
          <pc:sldMk cId="1606462405" sldId="2076137961"/>
        </pc:sldMkLst>
        <pc:spChg chg="mod">
          <ac:chgData name="Naveen Totla" userId="3a0dd7d2-776f-45b5-aa20-bccfea9d8cc6" providerId="ADAL" clId="{3DF54662-7646-4709-93B9-807EF1D8A4F1}" dt="2023-01-27T11:29:37.970" v="3123" actId="1076"/>
          <ac:spMkLst>
            <pc:docMk/>
            <pc:sldMk cId="1606462405" sldId="2076137961"/>
            <ac:spMk id="2" creationId="{22E117A5-562E-4552-AA6C-94CB83918DF2}"/>
          </ac:spMkLst>
        </pc:spChg>
        <pc:spChg chg="add mod">
          <ac:chgData name="Naveen Totla" userId="3a0dd7d2-776f-45b5-aa20-bccfea9d8cc6" providerId="ADAL" clId="{3DF54662-7646-4709-93B9-807EF1D8A4F1}" dt="2023-01-25T09:58:28.688" v="1415" actId="20577"/>
          <ac:spMkLst>
            <pc:docMk/>
            <pc:sldMk cId="1606462405" sldId="2076137961"/>
            <ac:spMk id="5" creationId="{1BFBEEF0-47F8-452B-B530-F2094CAB6757}"/>
          </ac:spMkLst>
        </pc:spChg>
        <pc:spChg chg="add mod">
          <ac:chgData name="Naveen Totla" userId="3a0dd7d2-776f-45b5-aa20-bccfea9d8cc6" providerId="ADAL" clId="{3DF54662-7646-4709-93B9-807EF1D8A4F1}" dt="2023-01-27T11:29:45.887" v="3124" actId="164"/>
          <ac:spMkLst>
            <pc:docMk/>
            <pc:sldMk cId="1606462405" sldId="2076137961"/>
            <ac:spMk id="6" creationId="{B6F5601F-4FE1-45C1-B226-8378C5928938}"/>
          </ac:spMkLst>
        </pc:spChg>
        <pc:spChg chg="add mod">
          <ac:chgData name="Naveen Totla" userId="3a0dd7d2-776f-45b5-aa20-bccfea9d8cc6" providerId="ADAL" clId="{3DF54662-7646-4709-93B9-807EF1D8A4F1}" dt="2023-01-27T11:29:45.887" v="3124" actId="164"/>
          <ac:spMkLst>
            <pc:docMk/>
            <pc:sldMk cId="1606462405" sldId="2076137961"/>
            <ac:spMk id="7" creationId="{E4EDBEFE-D3C5-43DA-92C8-1D51AEB60D72}"/>
          </ac:spMkLst>
        </pc:spChg>
        <pc:spChg chg="add mod">
          <ac:chgData name="Naveen Totla" userId="3a0dd7d2-776f-45b5-aa20-bccfea9d8cc6" providerId="ADAL" clId="{3DF54662-7646-4709-93B9-807EF1D8A4F1}" dt="2023-01-27T11:29:45.887" v="3124" actId="164"/>
          <ac:spMkLst>
            <pc:docMk/>
            <pc:sldMk cId="1606462405" sldId="2076137961"/>
            <ac:spMk id="8" creationId="{E6A6A85E-E211-4030-97F5-1C9480979E6C}"/>
          </ac:spMkLst>
        </pc:spChg>
        <pc:spChg chg="add del mod">
          <ac:chgData name="Naveen Totla" userId="3a0dd7d2-776f-45b5-aa20-bccfea9d8cc6" providerId="ADAL" clId="{3DF54662-7646-4709-93B9-807EF1D8A4F1}" dt="2023-01-27T11:28:58.004" v="3116" actId="478"/>
          <ac:spMkLst>
            <pc:docMk/>
            <pc:sldMk cId="1606462405" sldId="2076137961"/>
            <ac:spMk id="9" creationId="{FF789386-19FF-4254-BD21-3EFD40D53218}"/>
          </ac:spMkLst>
        </pc:spChg>
        <pc:spChg chg="add mod">
          <ac:chgData name="Naveen Totla" userId="3a0dd7d2-776f-45b5-aa20-bccfea9d8cc6" providerId="ADAL" clId="{3DF54662-7646-4709-93B9-807EF1D8A4F1}" dt="2023-01-27T11:29:45.887" v="3124" actId="164"/>
          <ac:spMkLst>
            <pc:docMk/>
            <pc:sldMk cId="1606462405" sldId="2076137961"/>
            <ac:spMk id="10" creationId="{656252DD-1900-4FC8-8146-52D360FD3AD6}"/>
          </ac:spMkLst>
        </pc:spChg>
        <pc:spChg chg="add mod">
          <ac:chgData name="Naveen Totla" userId="3a0dd7d2-776f-45b5-aa20-bccfea9d8cc6" providerId="ADAL" clId="{3DF54662-7646-4709-93B9-807EF1D8A4F1}" dt="2023-01-27T11:29:45.887" v="3124" actId="164"/>
          <ac:spMkLst>
            <pc:docMk/>
            <pc:sldMk cId="1606462405" sldId="2076137961"/>
            <ac:spMk id="11" creationId="{89952154-3E51-417F-989F-50721B1346F3}"/>
          </ac:spMkLst>
        </pc:spChg>
        <pc:spChg chg="add mod">
          <ac:chgData name="Naveen Totla" userId="3a0dd7d2-776f-45b5-aa20-bccfea9d8cc6" providerId="ADAL" clId="{3DF54662-7646-4709-93B9-807EF1D8A4F1}" dt="2023-01-27T11:29:45.887" v="3124" actId="164"/>
          <ac:spMkLst>
            <pc:docMk/>
            <pc:sldMk cId="1606462405" sldId="2076137961"/>
            <ac:spMk id="12" creationId="{45C78D97-7A45-44E0-AB10-2225D1DA0B1D}"/>
          </ac:spMkLst>
        </pc:spChg>
        <pc:grpChg chg="add del mod">
          <ac:chgData name="Naveen Totla" userId="3a0dd7d2-776f-45b5-aa20-bccfea9d8cc6" providerId="ADAL" clId="{3DF54662-7646-4709-93B9-807EF1D8A4F1}" dt="2023-01-27T11:29:54.067" v="3129" actId="478"/>
          <ac:grpSpMkLst>
            <pc:docMk/>
            <pc:sldMk cId="1606462405" sldId="2076137961"/>
            <ac:grpSpMk id="4" creationId="{61671A0B-787A-4B81-BF80-F09C96244E7D}"/>
          </ac:grpSpMkLst>
        </pc:grpChg>
        <pc:grpChg chg="add del mod">
          <ac:chgData name="Naveen Totla" userId="3a0dd7d2-776f-45b5-aa20-bccfea9d8cc6" providerId="ADAL" clId="{3DF54662-7646-4709-93B9-807EF1D8A4F1}" dt="2023-01-27T11:29:50.560" v="3127" actId="478"/>
          <ac:grpSpMkLst>
            <pc:docMk/>
            <pc:sldMk cId="1606462405" sldId="2076137961"/>
            <ac:grpSpMk id="13" creationId="{C250CE3B-3A5F-46B8-93DC-FFD62469A394}"/>
          </ac:grpSpMkLst>
        </pc:grpChg>
        <pc:picChg chg="mod">
          <ac:chgData name="Naveen Totla" userId="3a0dd7d2-776f-45b5-aa20-bccfea9d8cc6" providerId="ADAL" clId="{3DF54662-7646-4709-93B9-807EF1D8A4F1}" dt="2023-01-27T11:29:45.887" v="3124" actId="164"/>
          <ac:picMkLst>
            <pc:docMk/>
            <pc:sldMk cId="1606462405" sldId="2076137961"/>
            <ac:picMk id="3" creationId="{3FE37A3C-5FA8-4D03-A78D-B38CB055F211}"/>
          </ac:picMkLst>
        </pc:picChg>
        <pc:picChg chg="del">
          <ac:chgData name="Naveen Totla" userId="3a0dd7d2-776f-45b5-aa20-bccfea9d8cc6" providerId="ADAL" clId="{3DF54662-7646-4709-93B9-807EF1D8A4F1}" dt="2023-01-25T09:51:40.369" v="682" actId="478"/>
          <ac:picMkLst>
            <pc:docMk/>
            <pc:sldMk cId="1606462405" sldId="2076137961"/>
            <ac:picMk id="4" creationId="{617ABE4B-AD5B-4B0F-A013-DCB60408A6A5}"/>
          </ac:picMkLst>
        </pc:picChg>
        <pc:picChg chg="add mod">
          <ac:chgData name="Naveen Totla" userId="3a0dd7d2-776f-45b5-aa20-bccfea9d8cc6" providerId="ADAL" clId="{3DF54662-7646-4709-93B9-807EF1D8A4F1}" dt="2023-01-27T11:29:56.219" v="3130" actId="1076"/>
          <ac:picMkLst>
            <pc:docMk/>
            <pc:sldMk cId="1606462405" sldId="2076137961"/>
            <ac:picMk id="21" creationId="{20E56289-340E-4768-8D99-0CD10648A18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41565" y="-1"/>
            <a:ext cx="12193200" cy="687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941560" y="330526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9463566" y="5908063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7718872" y="4946336"/>
            <a:ext cx="1748270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5983114" y="4009635"/>
            <a:ext cx="174827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11190412" y="4949911"/>
            <a:ext cx="1004630" cy="9670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7790348" y="4290"/>
            <a:ext cx="1717881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6076043" y="947565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 userDrawn="1"/>
        </p:nvSpPr>
        <p:spPr bwMode="auto">
          <a:xfrm>
            <a:off x="7023301" y="6359260"/>
            <a:ext cx="513041" cy="498740"/>
          </a:xfrm>
          <a:prstGeom prst="ellipse">
            <a:avLst/>
          </a:pr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 userDrawn="1"/>
        </p:nvSpPr>
        <p:spPr bwMode="auto">
          <a:xfrm>
            <a:off x="7159158" y="6492436"/>
            <a:ext cx="241326" cy="232388"/>
          </a:xfrm>
          <a:prstGeom prst="ellipse">
            <a:avLst/>
          </a:prstGeom>
          <a:solidFill>
            <a:srgbClr val="1DAB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11190412" y="1935968"/>
            <a:ext cx="100463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auto">
          <a:xfrm>
            <a:off x="11199350" y="4958848"/>
            <a:ext cx="237751" cy="266353"/>
          </a:xfrm>
          <a:custGeom>
            <a:avLst/>
            <a:gdLst>
              <a:gd name="T0" fmla="*/ 133 w 133"/>
              <a:gd name="T1" fmla="*/ 0 h 149"/>
              <a:gd name="T2" fmla="*/ 0 w 133"/>
              <a:gd name="T3" fmla="*/ 0 h 149"/>
              <a:gd name="T4" fmla="*/ 0 w 133"/>
              <a:gd name="T5" fmla="*/ 149 h 149"/>
              <a:gd name="T6" fmla="*/ 133 w 13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0"/>
                </a:moveTo>
                <a:lnTo>
                  <a:pt x="0" y="0"/>
                </a:lnTo>
                <a:lnTo>
                  <a:pt x="0" y="149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auto">
          <a:xfrm>
            <a:off x="11199350" y="1948481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auto">
          <a:xfrm>
            <a:off x="7802862" y="7839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auto">
          <a:xfrm>
            <a:off x="7718872" y="5645286"/>
            <a:ext cx="237751" cy="266353"/>
          </a:xfrm>
          <a:custGeom>
            <a:avLst/>
            <a:gdLst>
              <a:gd name="T0" fmla="*/ 133 w 133"/>
              <a:gd name="T1" fmla="*/ 149 h 149"/>
              <a:gd name="T2" fmla="*/ 0 w 133"/>
              <a:gd name="T3" fmla="*/ 149 h 149"/>
              <a:gd name="T4" fmla="*/ 0 w 133"/>
              <a:gd name="T5" fmla="*/ 0 h 149"/>
              <a:gd name="T6" fmla="*/ 133 w 133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149"/>
                </a:moveTo>
                <a:lnTo>
                  <a:pt x="0" y="149"/>
                </a:lnTo>
                <a:lnTo>
                  <a:pt x="0" y="0"/>
                </a:lnTo>
                <a:lnTo>
                  <a:pt x="133" y="149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10945484" y="6607013"/>
            <a:ext cx="235963" cy="262777"/>
          </a:xfrm>
          <a:custGeom>
            <a:avLst/>
            <a:gdLst>
              <a:gd name="T0" fmla="*/ 0 w 132"/>
              <a:gd name="T1" fmla="*/ 147 h 147"/>
              <a:gd name="T2" fmla="*/ 132 w 132"/>
              <a:gd name="T3" fmla="*/ 147 h 147"/>
              <a:gd name="T4" fmla="*/ 132 w 132"/>
              <a:gd name="T5" fmla="*/ 0 h 147"/>
              <a:gd name="T6" fmla="*/ 0 w 132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47">
                <a:moveTo>
                  <a:pt x="0" y="147"/>
                </a:moveTo>
                <a:lnTo>
                  <a:pt x="132" y="147"/>
                </a:lnTo>
                <a:lnTo>
                  <a:pt x="132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7557960" y="1634002"/>
            <a:ext cx="235963" cy="268140"/>
          </a:xfrm>
          <a:custGeom>
            <a:avLst/>
            <a:gdLst>
              <a:gd name="T0" fmla="*/ 0 w 132"/>
              <a:gd name="T1" fmla="*/ 150 h 150"/>
              <a:gd name="T2" fmla="*/ 132 w 132"/>
              <a:gd name="T3" fmla="*/ 150 h 150"/>
              <a:gd name="T4" fmla="*/ 132 w 132"/>
              <a:gd name="T5" fmla="*/ 0 h 150"/>
              <a:gd name="T6" fmla="*/ 0 w 132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50">
                <a:moveTo>
                  <a:pt x="0" y="150"/>
                </a:moveTo>
                <a:lnTo>
                  <a:pt x="132" y="150"/>
                </a:lnTo>
                <a:lnTo>
                  <a:pt x="132" y="0"/>
                </a:lnTo>
                <a:lnTo>
                  <a:pt x="0" y="15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7493634" y="4708585"/>
            <a:ext cx="237751" cy="262777"/>
          </a:xfrm>
          <a:custGeom>
            <a:avLst/>
            <a:gdLst>
              <a:gd name="T0" fmla="*/ 0 w 133"/>
              <a:gd name="T1" fmla="*/ 147 h 147"/>
              <a:gd name="T2" fmla="*/ 133 w 133"/>
              <a:gd name="T3" fmla="*/ 147 h 147"/>
              <a:gd name="T4" fmla="*/ 133 w 133"/>
              <a:gd name="T5" fmla="*/ 0 h 147"/>
              <a:gd name="T6" fmla="*/ 0 w 133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0" y="147"/>
                </a:moveTo>
                <a:lnTo>
                  <a:pt x="133" y="147"/>
                </a:lnTo>
                <a:lnTo>
                  <a:pt x="13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781780" y="2336379"/>
            <a:ext cx="3896036" cy="521681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Presentation</a:t>
            </a:r>
            <a:endParaRPr lang="en-IN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6781781" y="2775541"/>
            <a:ext cx="3896036" cy="887422"/>
          </a:xfrm>
        </p:spPr>
        <p:txBody>
          <a:bodyPr wrap="square">
            <a:spAutoFit/>
          </a:bodyPr>
          <a:lstStyle>
            <a:lvl1pPr>
              <a:lnSpc>
                <a:spcPts val="3100"/>
              </a:lnSpc>
              <a:spcBef>
                <a:spcPts val="0"/>
              </a:spcBef>
              <a:defRPr sz="310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goes here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40" name="Freeform 39"/>
          <p:cNvSpPr>
            <a:spLocks/>
          </p:cNvSpPr>
          <p:nvPr userDrawn="1"/>
        </p:nvSpPr>
        <p:spPr bwMode="auto">
          <a:xfrm>
            <a:off x="-41565" y="3575"/>
            <a:ext cx="6270890" cy="6876000"/>
          </a:xfrm>
          <a:custGeom>
            <a:avLst/>
            <a:gdLst>
              <a:gd name="T0" fmla="*/ 2319 w 3508"/>
              <a:gd name="T1" fmla="*/ 0 h 3836"/>
              <a:gd name="T2" fmla="*/ 2319 w 3508"/>
              <a:gd name="T3" fmla="*/ 832 h 3836"/>
              <a:gd name="T4" fmla="*/ 1163 w 3508"/>
              <a:gd name="T5" fmla="*/ 3 h 3836"/>
              <a:gd name="T6" fmla="*/ 0 w 3508"/>
              <a:gd name="T7" fmla="*/ 3 h 3836"/>
              <a:gd name="T8" fmla="*/ 0 w 3508"/>
              <a:gd name="T9" fmla="*/ 3836 h 3836"/>
              <a:gd name="T10" fmla="*/ 1189 w 3508"/>
              <a:gd name="T11" fmla="*/ 3836 h 3836"/>
              <a:gd name="T12" fmla="*/ 1189 w 3508"/>
              <a:gd name="T13" fmla="*/ 3167 h 3836"/>
              <a:gd name="T14" fmla="*/ 2326 w 3508"/>
              <a:gd name="T15" fmla="*/ 3833 h 3836"/>
              <a:gd name="T16" fmla="*/ 2331 w 3508"/>
              <a:gd name="T17" fmla="*/ 3836 h 3836"/>
              <a:gd name="T18" fmla="*/ 3508 w 3508"/>
              <a:gd name="T19" fmla="*/ 3836 h 3836"/>
              <a:gd name="T20" fmla="*/ 3508 w 3508"/>
              <a:gd name="T21" fmla="*/ 0 h 3836"/>
              <a:gd name="T22" fmla="*/ 2319 w 3508"/>
              <a:gd name="T23" fmla="*/ 0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8" h="3836">
                <a:moveTo>
                  <a:pt x="2319" y="0"/>
                </a:moveTo>
                <a:lnTo>
                  <a:pt x="2319" y="832"/>
                </a:lnTo>
                <a:lnTo>
                  <a:pt x="1163" y="3"/>
                </a:lnTo>
                <a:lnTo>
                  <a:pt x="0" y="3"/>
                </a:lnTo>
                <a:lnTo>
                  <a:pt x="0" y="3836"/>
                </a:lnTo>
                <a:lnTo>
                  <a:pt x="1189" y="3836"/>
                </a:lnTo>
                <a:lnTo>
                  <a:pt x="1189" y="3167"/>
                </a:lnTo>
                <a:lnTo>
                  <a:pt x="2326" y="3833"/>
                </a:lnTo>
                <a:lnTo>
                  <a:pt x="2331" y="3836"/>
                </a:lnTo>
                <a:lnTo>
                  <a:pt x="3508" y="3836"/>
                </a:lnTo>
                <a:lnTo>
                  <a:pt x="3508" y="0"/>
                </a:lnTo>
                <a:lnTo>
                  <a:pt x="231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365361" y="4454234"/>
            <a:ext cx="2651007" cy="2427557"/>
          </a:xfrm>
          <a:custGeom>
            <a:avLst/>
            <a:gdLst>
              <a:gd name="T0" fmla="*/ 443 w 1483"/>
              <a:gd name="T1" fmla="*/ 0 h 1358"/>
              <a:gd name="T2" fmla="*/ 0 w 1483"/>
              <a:gd name="T3" fmla="*/ 0 h 1358"/>
              <a:gd name="T4" fmla="*/ 0 w 1483"/>
              <a:gd name="T5" fmla="*/ 1358 h 1358"/>
              <a:gd name="T6" fmla="*/ 417 w 1483"/>
              <a:gd name="T7" fmla="*/ 1358 h 1358"/>
              <a:gd name="T8" fmla="*/ 443 w 1483"/>
              <a:gd name="T9" fmla="*/ 1358 h 1358"/>
              <a:gd name="T10" fmla="*/ 1042 w 1483"/>
              <a:gd name="T11" fmla="*/ 1358 h 1358"/>
              <a:gd name="T12" fmla="*/ 1194 w 1483"/>
              <a:gd name="T13" fmla="*/ 1358 h 1358"/>
              <a:gd name="T14" fmla="*/ 1483 w 1483"/>
              <a:gd name="T15" fmla="*/ 1358 h 1358"/>
              <a:gd name="T16" fmla="*/ 1483 w 1483"/>
              <a:gd name="T17" fmla="*/ 0 h 1358"/>
              <a:gd name="T18" fmla="*/ 1042 w 1483"/>
              <a:gd name="T19" fmla="*/ 0 h 1358"/>
              <a:gd name="T20" fmla="*/ 1042 w 1483"/>
              <a:gd name="T21" fmla="*/ 915 h 1358"/>
              <a:gd name="T22" fmla="*/ 966 w 1483"/>
              <a:gd name="T23" fmla="*/ 915 h 1358"/>
              <a:gd name="T24" fmla="*/ 966 w 1483"/>
              <a:gd name="T25" fmla="*/ 0 h 1358"/>
              <a:gd name="T26" fmla="*/ 526 w 1483"/>
              <a:gd name="T27" fmla="*/ 0 h 1358"/>
              <a:gd name="T28" fmla="*/ 526 w 1483"/>
              <a:gd name="T29" fmla="*/ 915 h 1358"/>
              <a:gd name="T30" fmla="*/ 443 w 1483"/>
              <a:gd name="T31" fmla="*/ 915 h 1358"/>
              <a:gd name="T32" fmla="*/ 443 w 1483"/>
              <a:gd name="T3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3" h="1358">
                <a:moveTo>
                  <a:pt x="443" y="0"/>
                </a:moveTo>
                <a:lnTo>
                  <a:pt x="0" y="0"/>
                </a:lnTo>
                <a:lnTo>
                  <a:pt x="0" y="1358"/>
                </a:lnTo>
                <a:lnTo>
                  <a:pt x="417" y="1358"/>
                </a:lnTo>
                <a:lnTo>
                  <a:pt x="443" y="1358"/>
                </a:lnTo>
                <a:lnTo>
                  <a:pt x="1042" y="1358"/>
                </a:lnTo>
                <a:lnTo>
                  <a:pt x="1194" y="1358"/>
                </a:lnTo>
                <a:lnTo>
                  <a:pt x="1483" y="1358"/>
                </a:lnTo>
                <a:lnTo>
                  <a:pt x="1483" y="0"/>
                </a:lnTo>
                <a:lnTo>
                  <a:pt x="1042" y="0"/>
                </a:lnTo>
                <a:lnTo>
                  <a:pt x="1042" y="915"/>
                </a:lnTo>
                <a:lnTo>
                  <a:pt x="966" y="915"/>
                </a:lnTo>
                <a:lnTo>
                  <a:pt x="966" y="0"/>
                </a:lnTo>
                <a:lnTo>
                  <a:pt x="526" y="0"/>
                </a:lnTo>
                <a:lnTo>
                  <a:pt x="526" y="915"/>
                </a:lnTo>
                <a:lnTo>
                  <a:pt x="443" y="915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4365105" y="1585141"/>
            <a:ext cx="1867539" cy="2869094"/>
          </a:xfrm>
          <a:custGeom>
            <a:avLst/>
            <a:gdLst>
              <a:gd name="T0" fmla="*/ 1037 w 1037"/>
              <a:gd name="T1" fmla="*/ 479 h 1605"/>
              <a:gd name="T2" fmla="*/ 1037 w 1037"/>
              <a:gd name="T3" fmla="*/ 0 h 1605"/>
              <a:gd name="T4" fmla="*/ 0 w 1037"/>
              <a:gd name="T5" fmla="*/ 0 h 1605"/>
              <a:gd name="T6" fmla="*/ 0 w 1037"/>
              <a:gd name="T7" fmla="*/ 450 h 1605"/>
              <a:gd name="T8" fmla="*/ 0 w 1037"/>
              <a:gd name="T9" fmla="*/ 479 h 1605"/>
              <a:gd name="T10" fmla="*/ 0 w 1037"/>
              <a:gd name="T11" fmla="*/ 1126 h 1605"/>
              <a:gd name="T12" fmla="*/ 0 w 1037"/>
              <a:gd name="T13" fmla="*/ 1290 h 1605"/>
              <a:gd name="T14" fmla="*/ 0 w 1037"/>
              <a:gd name="T15" fmla="*/ 1605 h 1605"/>
              <a:gd name="T16" fmla="*/ 1037 w 1037"/>
              <a:gd name="T17" fmla="*/ 1605 h 1605"/>
              <a:gd name="T18" fmla="*/ 1037 w 1037"/>
              <a:gd name="T19" fmla="*/ 1126 h 1605"/>
              <a:gd name="T20" fmla="*/ 476 w 1037"/>
              <a:gd name="T21" fmla="*/ 1126 h 1605"/>
              <a:gd name="T22" fmla="*/ 476 w 1037"/>
              <a:gd name="T23" fmla="*/ 1045 h 1605"/>
              <a:gd name="T24" fmla="*/ 1037 w 1037"/>
              <a:gd name="T25" fmla="*/ 1045 h 1605"/>
              <a:gd name="T26" fmla="*/ 1037 w 1037"/>
              <a:gd name="T27" fmla="*/ 569 h 1605"/>
              <a:gd name="T28" fmla="*/ 476 w 1037"/>
              <a:gd name="T29" fmla="*/ 569 h 1605"/>
              <a:gd name="T30" fmla="*/ 476 w 1037"/>
              <a:gd name="T31" fmla="*/ 479 h 1605"/>
              <a:gd name="T32" fmla="*/ 1037 w 1037"/>
              <a:gd name="T33" fmla="*/ 479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" h="1605">
                <a:moveTo>
                  <a:pt x="1037" y="479"/>
                </a:moveTo>
                <a:lnTo>
                  <a:pt x="1037" y="0"/>
                </a:lnTo>
                <a:lnTo>
                  <a:pt x="0" y="0"/>
                </a:lnTo>
                <a:lnTo>
                  <a:pt x="0" y="450"/>
                </a:lnTo>
                <a:lnTo>
                  <a:pt x="0" y="479"/>
                </a:lnTo>
                <a:lnTo>
                  <a:pt x="0" y="1126"/>
                </a:lnTo>
                <a:lnTo>
                  <a:pt x="0" y="1290"/>
                </a:lnTo>
                <a:lnTo>
                  <a:pt x="0" y="1605"/>
                </a:lnTo>
                <a:lnTo>
                  <a:pt x="1037" y="1605"/>
                </a:lnTo>
                <a:lnTo>
                  <a:pt x="1037" y="1126"/>
                </a:lnTo>
                <a:lnTo>
                  <a:pt x="476" y="1126"/>
                </a:lnTo>
                <a:lnTo>
                  <a:pt x="476" y="1045"/>
                </a:lnTo>
                <a:lnTo>
                  <a:pt x="1037" y="1045"/>
                </a:lnTo>
                <a:lnTo>
                  <a:pt x="1037" y="569"/>
                </a:lnTo>
                <a:lnTo>
                  <a:pt x="476" y="569"/>
                </a:lnTo>
                <a:lnTo>
                  <a:pt x="476" y="479"/>
                </a:lnTo>
                <a:lnTo>
                  <a:pt x="1037" y="4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868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4739" y="5156086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97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6406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94353" y="2073457"/>
            <a:ext cx="1098252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353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977568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  <a:p>
            <a:endParaRPr lang="en-IN" sz="1850" dirty="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22334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CF595-B1A8-41B5-B398-5F5C2B5E0F89}"/>
              </a:ext>
            </a:extLst>
          </p:cNvPr>
          <p:cNvGrpSpPr/>
          <p:nvPr userDrawn="1"/>
        </p:nvGrpSpPr>
        <p:grpSpPr>
          <a:xfrm>
            <a:off x="348913" y="229124"/>
            <a:ext cx="11494174" cy="1336885"/>
            <a:chOff x="367169" y="229124"/>
            <a:chExt cx="11494174" cy="1336885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4F90CE05-CA75-4080-9DCF-12B7D964E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29124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37687D2B-6AA4-44FA-AE15-2CB316482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33338" y="-38100"/>
            <a:ext cx="5372101" cy="68961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7375" y="671943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686599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8695821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686599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695821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Text Placehold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4182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4182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4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53404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5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53404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6" name="Text Placeholder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44182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44182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953404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53404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EB0651B-FA7E-4979-96CB-FA9B03F6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583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9795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813834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18718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15478549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666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0D5B5778-AF0D-4083-ABD6-5062BEDF0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Company Image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EE004-3B94-496C-B457-BB9738A06932}"/>
              </a:ext>
            </a:extLst>
          </p:cNvPr>
          <p:cNvGrpSpPr/>
          <p:nvPr userDrawn="1"/>
        </p:nvGrpSpPr>
        <p:grpSpPr>
          <a:xfrm>
            <a:off x="6461898" y="1839385"/>
            <a:ext cx="4113397" cy="3019346"/>
            <a:chOff x="-38580" y="3575"/>
            <a:chExt cx="9373774" cy="6880602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6D937FD6-85E7-4AFF-97E9-2F1E848B0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CAEA3237-D463-4F60-9D35-291F52B46E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6B15ADD-9FC3-41FA-B837-A43795F8F2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5219D8-25C3-4DA4-AC73-ED93BFB78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 err="1"/>
              <a:t>Intelliswift</a:t>
            </a:r>
            <a:r>
              <a:rPr lang="en-US" dirty="0"/>
              <a:t> Company and Capabilities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42354-48E0-4429-B69C-A62675D6BA38}"/>
              </a:ext>
            </a:extLst>
          </p:cNvPr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805539E9-8107-4D4D-8E37-B5D3D6C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Rectangle 36">
              <a:extLst>
                <a:ext uri="{FF2B5EF4-FFF2-40B4-BE49-F238E27FC236}">
                  <a16:creationId xmlns:a16="http://schemas.microsoft.com/office/drawing/2014/main" id="{E2168D98-7A33-4F1F-AEC1-DE3536D8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9C0EC4F9-4889-411D-8162-CC6BE6B3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E65B11B8-CD8B-4367-8BCE-D6C6C6B0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id="{557249E6-0EE7-4C85-9A60-623B60D9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64624604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800"/>
            <a:ext cx="5664608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57592" y="2987040"/>
            <a:ext cx="10885108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197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607639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400334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3" y="1193799"/>
            <a:ext cx="3587688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3157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536575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38453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29645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2246628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1454892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995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34103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37453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38547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897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43005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355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474471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3A6E876-692E-4DEF-BBEF-DE9C429180CA}"/>
              </a:ext>
            </a:extLst>
          </p:cNvPr>
          <p:cNvCxnSpPr>
            <a:cxnSpLocks/>
          </p:cNvCxnSpPr>
          <p:nvPr userDrawn="1"/>
        </p:nvCxnSpPr>
        <p:spPr>
          <a:xfrm>
            <a:off x="604738" y="509746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7D372E7E-90FC-4373-B921-D7B917FFDFB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4738" y="520666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009016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1098252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404220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31939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3243067" cy="387798"/>
          </a:xfrm>
        </p:spPr>
        <p:txBody>
          <a:bodyPr wrap="none"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593737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 txBox="1">
            <a:spLocks/>
          </p:cNvSpPr>
          <p:nvPr userDrawn="1"/>
        </p:nvSpPr>
        <p:spPr>
          <a:xfrm>
            <a:off x="583719" y="346867"/>
            <a:ext cx="3243067" cy="38779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 baseline="0">
                <a:solidFill>
                  <a:schemeClr val="accent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accent2"/>
                </a:solidFill>
              </a:rPr>
              <a:t>Headline goes here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1985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1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2544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29645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2246628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1454892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995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34103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3745322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38547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897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4300561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3551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474471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754453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  <a:p>
            <a:endParaRPr lang="en-IN" sz="1850" dirty="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439481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99395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89643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166935558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787745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800"/>
            <a:ext cx="5664608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57592" y="2987040"/>
            <a:ext cx="10885108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490937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607639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8221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3" y="1193799"/>
            <a:ext cx="3587688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2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6535607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536575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0396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1098252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56274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065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553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330140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Headline goes here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255773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46853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319236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8826500" y="640761"/>
            <a:ext cx="2628900" cy="5355481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rgbClr val="979797"/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000500" y="0"/>
            <a:ext cx="4114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Rectangle"/>
          <p:cNvSpPr/>
          <p:nvPr userDrawn="1"/>
        </p:nvSpPr>
        <p:spPr>
          <a:xfrm>
            <a:off x="1" y="1"/>
            <a:ext cx="4064000" cy="6858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" name="Freeform 336"/>
          <p:cNvSpPr>
            <a:spLocks/>
          </p:cNvSpPr>
          <p:nvPr userDrawn="1"/>
        </p:nvSpPr>
        <p:spPr bwMode="auto">
          <a:xfrm>
            <a:off x="365811" y="639286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" name="Freeform 337"/>
          <p:cNvSpPr>
            <a:spLocks/>
          </p:cNvSpPr>
          <p:nvPr userDrawn="1"/>
        </p:nvSpPr>
        <p:spPr bwMode="auto">
          <a:xfrm>
            <a:off x="2942618" y="219306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284462"/>
            <a:ext cx="2533826" cy="1163395"/>
          </a:xfr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dirty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</a:t>
            </a:r>
            <a:br>
              <a:rPr lang="en-IN" dirty="0"/>
            </a:br>
            <a:r>
              <a:rPr lang="en-IN" dirty="0"/>
              <a:t>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1777301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55A86-AB21-4529-928D-66201D0BB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05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39" y="315022"/>
            <a:ext cx="10982522" cy="460502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739" y="1193799"/>
            <a:ext cx="10982522" cy="480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B0D2CA-C527-4E62-9A1E-EA826BB096BB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E76DBB-01A9-4050-BDF9-49662FB4805D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26F3FE-AD6D-41C8-BA10-E086E654CD5C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28D8-78C0-479D-BE6E-050A20A446AE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C16C75-959F-4286-A630-04D44D98176B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565C7C-D87E-49D8-AAFB-423769236DEC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260C1-AB71-4BB4-A15F-76DA0042C140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18" name="Google Shape;55;p9">
            <a:extLst>
              <a:ext uri="{FF2B5EF4-FFF2-40B4-BE49-F238E27FC236}">
                <a16:creationId xmlns:a16="http://schemas.microsoft.com/office/drawing/2014/main" id="{7E9A1EA2-D79D-4934-901E-B488F58C515D}"/>
              </a:ext>
            </a:extLst>
          </p:cNvPr>
          <p:cNvSpPr txBox="1"/>
          <p:nvPr userDrawn="1"/>
        </p:nvSpPr>
        <p:spPr>
          <a:xfrm>
            <a:off x="958150" y="6444802"/>
            <a:ext cx="2496250" cy="31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900" b="0" i="0" u="none" strike="noStrike" cap="none" dirty="0" err="1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Intelliswift</a:t>
            </a:r>
            <a:r>
              <a:rPr lang="en-US" sz="900" b="0" i="0" u="none" strike="noStrike" cap="none" dirty="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 Software Inc. Confidential.</a:t>
            </a:r>
            <a:endParaRPr lang="en-US" sz="1100" b="0" i="0" u="none" strike="noStrike" cap="none" dirty="0">
              <a:solidFill>
                <a:schemeClr val="accent4">
                  <a:lumMod val="75000"/>
                  <a:lumOff val="25000"/>
                </a:schemeClr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A3A01D6-7C62-481B-AFEB-AE1CB8A80B50}"/>
              </a:ext>
            </a:extLst>
          </p:cNvPr>
          <p:cNvSpPr txBox="1">
            <a:spLocks/>
          </p:cNvSpPr>
          <p:nvPr userDrawn="1"/>
        </p:nvSpPr>
        <p:spPr>
          <a:xfrm>
            <a:off x="325722" y="6454644"/>
            <a:ext cx="340158" cy="28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300" kern="1200" smtClean="0">
                <a:solidFill>
                  <a:srgbClr val="004A77"/>
                </a:solidFill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Aft>
                <a:spcPts val="200"/>
              </a:spcAft>
            </a:pPr>
            <a:fld id="{D8605FA4-F412-44BB-9B30-812870BB5E9B}" type="slidenum">
              <a:rPr lang="en-IN" sz="1000" b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pPr>
                <a:lnSpc>
                  <a:spcPts val="1700"/>
                </a:lnSpc>
                <a:spcAft>
                  <a:spcPts val="200"/>
                </a:spcAft>
              </a:pPr>
              <a:t>‹#›</a:t>
            </a:fld>
            <a:endParaRPr lang="en-IN" sz="1200" b="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283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8C76A-59F3-4288-AB50-4B9DCD99C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06022"/>
            <a:ext cx="10982522" cy="373949"/>
          </a:xfrm>
        </p:spPr>
        <p:txBody>
          <a:bodyPr/>
          <a:lstStyle/>
          <a:p>
            <a:r>
              <a:rPr lang="en-US" sz="2700" dirty="0">
                <a:cs typeface="Arial" panose="020B0604020202020204" pitchFamily="34" charset="0"/>
              </a:rPr>
              <a:t>A banking solution provider Company</a:t>
            </a:r>
            <a:endParaRPr lang="en-US" sz="27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F8B02A3-3365-44A0-9F88-D1B105E713ED}"/>
              </a:ext>
            </a:extLst>
          </p:cNvPr>
          <p:cNvSpPr/>
          <p:nvPr/>
        </p:nvSpPr>
        <p:spPr>
          <a:xfrm>
            <a:off x="8489085" y="1629402"/>
            <a:ext cx="3256807" cy="4416829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accent2"/>
            </a:solidFill>
            <a:prstDash val="solid"/>
          </a:ln>
          <a:effectLst/>
        </p:spPr>
        <p:txBody>
          <a:bodyPr rot="0" spcFirstLastPara="0" vertOverflow="overflow" horzOverflow="overflow" vert="horz" wrap="square" lIns="228600" tIns="228600" rIns="228600" bIns="2286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17" name="Lead Body Copy">
            <a:extLst>
              <a:ext uri="{FF2B5EF4-FFF2-40B4-BE49-F238E27FC236}">
                <a16:creationId xmlns:a16="http://schemas.microsoft.com/office/drawing/2014/main" id="{A1271D86-FEF4-456E-8A09-D41CAFBC14C2}"/>
              </a:ext>
            </a:extLst>
          </p:cNvPr>
          <p:cNvSpPr txBox="1"/>
          <p:nvPr/>
        </p:nvSpPr>
        <p:spPr>
          <a:xfrm>
            <a:off x="8879419" y="1813260"/>
            <a:ext cx="33311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Results</a:t>
            </a:r>
          </a:p>
        </p:txBody>
      </p:sp>
      <p:sp>
        <p:nvSpPr>
          <p:cNvPr id="20" name="Text Box">
            <a:extLst>
              <a:ext uri="{FF2B5EF4-FFF2-40B4-BE49-F238E27FC236}">
                <a16:creationId xmlns:a16="http://schemas.microsoft.com/office/drawing/2014/main" id="{0E9012D0-72F1-4852-986C-C93A8AF9C61D}"/>
              </a:ext>
            </a:extLst>
          </p:cNvPr>
          <p:cNvSpPr/>
          <p:nvPr/>
        </p:nvSpPr>
        <p:spPr>
          <a:xfrm>
            <a:off x="8779060" y="2123342"/>
            <a:ext cx="2814433" cy="226215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Segoe UI"/>
              </a:rPr>
              <a:t>Operationalize Apigee OPDK with HA functionality within projected timelines and efforts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Segoe UI"/>
              </a:rPr>
              <a:t>Knowledge base with all documentation to upgrade, self-service monitoring and maintenance of platform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Segoe UI"/>
              </a:rPr>
              <a:t>Upscaling customer team by providing KT to manage, scale and maintain Apigee Platform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827028-7EF1-40F8-A123-AA884AB9A496}"/>
              </a:ext>
            </a:extLst>
          </p:cNvPr>
          <p:cNvSpPr/>
          <p:nvPr/>
        </p:nvSpPr>
        <p:spPr>
          <a:xfrm>
            <a:off x="8658752" y="2242825"/>
            <a:ext cx="120308" cy="3648928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rgbClr val="E7E6E6">
                <a:lumMod val="9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228600" tIns="228600" rIns="228600" bIns="2286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5B8DDC-1274-4763-A378-DD6C0067ED04}"/>
              </a:ext>
            </a:extLst>
          </p:cNvPr>
          <p:cNvSpPr/>
          <p:nvPr/>
        </p:nvSpPr>
        <p:spPr>
          <a:xfrm>
            <a:off x="446108" y="1090547"/>
            <a:ext cx="8042977" cy="4955690"/>
          </a:xfrm>
          <a:prstGeom prst="rect">
            <a:avLst/>
          </a:prstGeom>
          <a:noFill/>
          <a:ln w="12700" cap="flat" cmpd="sng" algn="ctr">
            <a:solidFill>
              <a:schemeClr val="accent2"/>
            </a:solidFill>
            <a:prstDash val="solid"/>
          </a:ln>
          <a:effectLst/>
        </p:spPr>
        <p:txBody>
          <a:bodyPr rot="0" spcFirstLastPara="0" vertOverflow="overflow" horzOverflow="overflow" vert="horz" wrap="square" lIns="228600" tIns="228600" rIns="228600" bIns="2286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25" name="Text Box">
            <a:extLst>
              <a:ext uri="{FF2B5EF4-FFF2-40B4-BE49-F238E27FC236}">
                <a16:creationId xmlns:a16="http://schemas.microsoft.com/office/drawing/2014/main" id="{B300BF88-DCA7-4F6E-AE14-CEA1CAC35F25}"/>
              </a:ext>
            </a:extLst>
          </p:cNvPr>
          <p:cNvSpPr/>
          <p:nvPr/>
        </p:nvSpPr>
        <p:spPr>
          <a:xfrm>
            <a:off x="459961" y="4845571"/>
            <a:ext cx="3522442" cy="55399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IN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Apigee OPDK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b="1" dirty="0">
                <a:solidFill>
                  <a:prstClr val="black"/>
                </a:solidFill>
                <a:latin typeface="Segoe UI"/>
              </a:rPr>
              <a:t>Oracle Linux</a:t>
            </a:r>
          </a:p>
        </p:txBody>
      </p:sp>
      <p:sp>
        <p:nvSpPr>
          <p:cNvPr id="27" name="Lead Body Copy">
            <a:extLst>
              <a:ext uri="{FF2B5EF4-FFF2-40B4-BE49-F238E27FC236}">
                <a16:creationId xmlns:a16="http://schemas.microsoft.com/office/drawing/2014/main" id="{EB9459B9-9F53-4AB8-B58F-B8DBC10350BA}"/>
              </a:ext>
            </a:extLst>
          </p:cNvPr>
          <p:cNvSpPr txBox="1"/>
          <p:nvPr/>
        </p:nvSpPr>
        <p:spPr>
          <a:xfrm>
            <a:off x="598507" y="4481549"/>
            <a:ext cx="1206933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0080B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Technology Stack</a:t>
            </a:r>
          </a:p>
        </p:txBody>
      </p:sp>
      <p:sp>
        <p:nvSpPr>
          <p:cNvPr id="29" name="Lead Body Copy">
            <a:extLst>
              <a:ext uri="{FF2B5EF4-FFF2-40B4-BE49-F238E27FC236}">
                <a16:creationId xmlns:a16="http://schemas.microsoft.com/office/drawing/2014/main" id="{4F927F15-A489-4DD6-A01E-6364686958E8}"/>
              </a:ext>
            </a:extLst>
          </p:cNvPr>
          <p:cNvSpPr txBox="1"/>
          <p:nvPr/>
        </p:nvSpPr>
        <p:spPr>
          <a:xfrm>
            <a:off x="4493566" y="1536261"/>
            <a:ext cx="33311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0080B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Solution</a:t>
            </a:r>
          </a:p>
        </p:txBody>
      </p:sp>
      <p:sp>
        <p:nvSpPr>
          <p:cNvPr id="30" name="Text Box">
            <a:extLst>
              <a:ext uri="{FF2B5EF4-FFF2-40B4-BE49-F238E27FC236}">
                <a16:creationId xmlns:a16="http://schemas.microsoft.com/office/drawing/2014/main" id="{2D757896-1B57-47CD-8F07-15876201B0AD}"/>
              </a:ext>
            </a:extLst>
          </p:cNvPr>
          <p:cNvSpPr/>
          <p:nvPr/>
        </p:nvSpPr>
        <p:spPr>
          <a:xfrm>
            <a:off x="4289238" y="1813260"/>
            <a:ext cx="4041887" cy="42704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Intelliswift proposed and implemented 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Apigee OPDK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 topology with minimum required nodes to achieve HA and meet customer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’s throughput projection for 2 years.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The Apigee OPDK topology consists of a 10 nodes setup across 2 datacenter in HA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Segoe UI"/>
              </a:rPr>
              <a:t>Closely worked with customer infrastructure team on Load balancer changes  and  required networking ports configuration to access cross DC nodes</a:t>
            </a:r>
          </a:p>
          <a:p>
            <a:pPr marL="171450" lvl="0" indent="-171450" algn="just"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200" dirty="0">
                <a:solidFill>
                  <a:prstClr val="black"/>
                </a:solidFill>
                <a:latin typeface="Segoe UI"/>
              </a:rPr>
              <a:t>Customer environment has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mandatae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Oracle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linux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VM, which is not one of the supported version of Apigee product installation,  Intelliswift mitigate the risk of by manually </a:t>
            </a:r>
            <a:r>
              <a:rPr lang="en-US" sz="1200" dirty="0">
                <a:solidFill>
                  <a:prstClr val="black"/>
                </a:solidFill>
              </a:rPr>
              <a:t>installing required OS level libraries</a:t>
            </a:r>
            <a:endParaRPr lang="en-US" sz="1200" dirty="0">
              <a:solidFill>
                <a:prstClr val="black"/>
              </a:solidFill>
              <a:latin typeface="Segoe UI"/>
            </a:endParaRP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Provided complete documentation docket with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Installation runbook, upgrade and patching runbook,  API deployment guide and process, API retirement guide and process, API deployment checklist </a:t>
            </a:r>
          </a:p>
          <a:p>
            <a:pPr marL="171450" marR="0" lvl="0" indent="-171450" algn="just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Configured Customer LDAP with roles mapping driven from Active Directory for Apigee user login.</a:t>
            </a:r>
          </a:p>
        </p:txBody>
      </p:sp>
      <p:sp>
        <p:nvSpPr>
          <p:cNvPr id="31" name="Lead Body Copy">
            <a:extLst>
              <a:ext uri="{FF2B5EF4-FFF2-40B4-BE49-F238E27FC236}">
                <a16:creationId xmlns:a16="http://schemas.microsoft.com/office/drawing/2014/main" id="{34928E0C-9411-427D-845A-E71C3D9DBFC5}"/>
              </a:ext>
            </a:extLst>
          </p:cNvPr>
          <p:cNvSpPr txBox="1"/>
          <p:nvPr/>
        </p:nvSpPr>
        <p:spPr>
          <a:xfrm>
            <a:off x="614150" y="1524246"/>
            <a:ext cx="3331122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0080B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Business Premise/Challenges</a:t>
            </a:r>
          </a:p>
        </p:txBody>
      </p:sp>
      <p:sp>
        <p:nvSpPr>
          <p:cNvPr id="32" name="Text Box">
            <a:extLst>
              <a:ext uri="{FF2B5EF4-FFF2-40B4-BE49-F238E27FC236}">
                <a16:creationId xmlns:a16="http://schemas.microsoft.com/office/drawing/2014/main" id="{1E9483BB-F8AC-491A-9695-810F037646A4}"/>
              </a:ext>
            </a:extLst>
          </p:cNvPr>
          <p:cNvSpPr/>
          <p:nvPr/>
        </p:nvSpPr>
        <p:spPr>
          <a:xfrm>
            <a:off x="452969" y="1916856"/>
            <a:ext cx="3597844" cy="2585323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Post demerge with Parent organization ,customer Apigee implementation need to be moved out to a separate installation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solidFill>
                <a:prstClr val="black"/>
              </a:solidFill>
              <a:latin typeface="Segoe U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Looking for a partner to quickly build up the Apigee platform and make it operational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US" sz="1200" dirty="0">
              <a:solidFill>
                <a:prstClr val="black"/>
              </a:solidFill>
              <a:latin typeface="Segoe UI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"/>
                <a:ea typeface="+mn-ea"/>
                <a:cs typeface="+mn-cs"/>
              </a:rPr>
              <a:t>Require a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n installation topology with HA and cost effective as their projected throughout are less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Segoe UI"/>
              </a:rPr>
              <a:t>Want to install the Apigee product on non-supported </a:t>
            </a:r>
            <a:r>
              <a:rPr lang="en-US" sz="1200" dirty="0" err="1">
                <a:solidFill>
                  <a:prstClr val="black"/>
                </a:solidFill>
                <a:latin typeface="Segoe UI"/>
              </a:rPr>
              <a:t>linux</a:t>
            </a:r>
            <a:r>
              <a:rPr lang="en-US" sz="1200" dirty="0">
                <a:solidFill>
                  <a:prstClr val="black"/>
                </a:solidFill>
                <a:latin typeface="Segoe UI"/>
              </a:rPr>
              <a:t> version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306203F-827C-42C2-AED8-7CE9A13971B1}"/>
              </a:ext>
            </a:extLst>
          </p:cNvPr>
          <p:cNvCxnSpPr>
            <a:cxnSpLocks/>
          </p:cNvCxnSpPr>
          <p:nvPr/>
        </p:nvCxnSpPr>
        <p:spPr>
          <a:xfrm>
            <a:off x="583546" y="4797190"/>
            <a:ext cx="253942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1B8D103-C7AC-4709-B60E-67DD21982222}"/>
              </a:ext>
            </a:extLst>
          </p:cNvPr>
          <p:cNvCxnSpPr>
            <a:cxnSpLocks/>
          </p:cNvCxnSpPr>
          <p:nvPr/>
        </p:nvCxnSpPr>
        <p:spPr>
          <a:xfrm>
            <a:off x="4514847" y="1850130"/>
            <a:ext cx="253942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40842699-5D10-43DB-A199-FF280245BE5D}"/>
              </a:ext>
            </a:extLst>
          </p:cNvPr>
          <p:cNvCxnSpPr>
            <a:cxnSpLocks/>
          </p:cNvCxnSpPr>
          <p:nvPr/>
        </p:nvCxnSpPr>
        <p:spPr>
          <a:xfrm>
            <a:off x="600296" y="1889075"/>
            <a:ext cx="253942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817DA7B-7E7E-4C3B-97BB-AA9BAE4BE542}"/>
              </a:ext>
            </a:extLst>
          </p:cNvPr>
          <p:cNvSpPr/>
          <p:nvPr/>
        </p:nvSpPr>
        <p:spPr>
          <a:xfrm>
            <a:off x="4074261" y="1562904"/>
            <a:ext cx="123119" cy="4203264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9525" cap="flat" cmpd="sng" algn="ctr">
            <a:solidFill>
              <a:srgbClr val="E7E6E6">
                <a:lumMod val="90000"/>
              </a:srgbClr>
            </a:solidFill>
            <a:prstDash val="solid"/>
          </a:ln>
          <a:effectLst/>
        </p:spPr>
        <p:txBody>
          <a:bodyPr rot="0" spcFirstLastPara="0" vertOverflow="overflow" horzOverflow="overflow" vert="horz" wrap="square" lIns="228600" tIns="228600" rIns="228600" bIns="22860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 err="1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emibold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4D9D17-9C02-436C-A6BD-094FCFB2DCEB}"/>
              </a:ext>
            </a:extLst>
          </p:cNvPr>
          <p:cNvSpPr/>
          <p:nvPr/>
        </p:nvSpPr>
        <p:spPr>
          <a:xfrm>
            <a:off x="614150" y="913472"/>
            <a:ext cx="7049842" cy="338554"/>
          </a:xfrm>
          <a:prstGeom prst="rect">
            <a:avLst/>
          </a:prstGeom>
          <a:solidFill>
            <a:sysClr val="window" lastClr="FFFFFF"/>
          </a:solidFill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egoe UI Semibold"/>
                <a:ea typeface="+mn-ea"/>
                <a:cs typeface="Segoe UI Semibold"/>
              </a:rPr>
              <a:t>Installation of Apigee OPDK in HA configuration across datacenter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Lead Body Copy">
            <a:extLst>
              <a:ext uri="{FF2B5EF4-FFF2-40B4-BE49-F238E27FC236}">
                <a16:creationId xmlns:a16="http://schemas.microsoft.com/office/drawing/2014/main" id="{43423EAC-4F33-42DF-81D4-5F4AFEF8ABF5}"/>
              </a:ext>
            </a:extLst>
          </p:cNvPr>
          <p:cNvSpPr txBox="1"/>
          <p:nvPr/>
        </p:nvSpPr>
        <p:spPr>
          <a:xfrm>
            <a:off x="557274" y="5355616"/>
            <a:ext cx="1206933" cy="18466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1">
                <a:ln>
                  <a:noFill/>
                </a:ln>
                <a:solidFill>
                  <a:srgbClr val="0080B7"/>
                </a:solidFill>
                <a:effectLst/>
                <a:uLnTx/>
                <a:uFillTx/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rPr>
              <a:t>Team and Duration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ED62276-2FEA-4C1C-A474-E82FFBD8F432}"/>
              </a:ext>
            </a:extLst>
          </p:cNvPr>
          <p:cNvCxnSpPr>
            <a:cxnSpLocks/>
          </p:cNvCxnSpPr>
          <p:nvPr/>
        </p:nvCxnSpPr>
        <p:spPr>
          <a:xfrm>
            <a:off x="542313" y="5671257"/>
            <a:ext cx="2539427" cy="0"/>
          </a:xfrm>
          <a:prstGeom prst="line">
            <a:avLst/>
          </a:prstGeom>
          <a:noFill/>
          <a:ln w="635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/>
        </p:spPr>
      </p:cxnSp>
      <p:sp>
        <p:nvSpPr>
          <p:cNvPr id="22" name="Text Box">
            <a:extLst>
              <a:ext uri="{FF2B5EF4-FFF2-40B4-BE49-F238E27FC236}">
                <a16:creationId xmlns:a16="http://schemas.microsoft.com/office/drawing/2014/main" id="{6A1E27F6-CC1A-4BAC-99B6-BBC691F6AAFE}"/>
              </a:ext>
            </a:extLst>
          </p:cNvPr>
          <p:cNvSpPr/>
          <p:nvPr/>
        </p:nvSpPr>
        <p:spPr>
          <a:xfrm>
            <a:off x="505890" y="5584982"/>
            <a:ext cx="3522442" cy="55399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="horz" wrap="square" lIns="91440" tIns="91440" rIns="91440" bIns="9144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egoe UI"/>
              </a:rPr>
              <a:t>2 Associates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IN" sz="1200" dirty="0">
                <a:solidFill>
                  <a:prstClr val="black"/>
                </a:solidFill>
                <a:latin typeface="Segoe UI"/>
              </a:rPr>
              <a:t>7 weeks duration</a:t>
            </a:r>
          </a:p>
        </p:txBody>
      </p:sp>
    </p:spTree>
    <p:extLst>
      <p:ext uri="{BB962C8B-B14F-4D97-AF65-F5344CB8AC3E}">
        <p14:creationId xmlns:p14="http://schemas.microsoft.com/office/powerpoint/2010/main" val="3745426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17A5-562E-4552-AA6C-94CB83918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and Data flow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51E4C-A641-4A87-BA4C-DE4DB1FD2897}"/>
              </a:ext>
            </a:extLst>
          </p:cNvPr>
          <p:cNvSpPr/>
          <p:nvPr/>
        </p:nvSpPr>
        <p:spPr>
          <a:xfrm>
            <a:off x="1198335" y="4695251"/>
            <a:ext cx="985961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Active – Passive implementation between Denver and Tampa DCs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Both Denver and Tampa should share configuration for seamless customer experience in case of DR such token and API keys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Tampa DC should only connect to Tampa backends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Denver DC should only connect to Denver backends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9220B0C-26B4-4676-92B1-CBC210D3B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8335" y="757972"/>
            <a:ext cx="9431329" cy="3913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28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117A5-562E-4552-AA6C-94CB8391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739" y="277530"/>
            <a:ext cx="10982522" cy="387798"/>
          </a:xfrm>
        </p:spPr>
        <p:txBody>
          <a:bodyPr/>
          <a:lstStyle/>
          <a:p>
            <a:r>
              <a:rPr lang="en-US" dirty="0"/>
              <a:t>Apigee topology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FBEEF0-47F8-452B-B530-F2094CAB6757}"/>
              </a:ext>
            </a:extLst>
          </p:cNvPr>
          <p:cNvSpPr/>
          <p:nvPr/>
        </p:nvSpPr>
        <p:spPr>
          <a:xfrm>
            <a:off x="8065826" y="1231686"/>
            <a:ext cx="3914139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5 node on each region “dc-1” and “dc-2” for 3 pods analytics, central and gateway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Production Org with 2 environments as “prod” and “cert”.  It servers both prod, cert and </a:t>
            </a:r>
            <a:r>
              <a:rPr lang="en-US" sz="1400" dirty="0" err="1"/>
              <a:t>dr</a:t>
            </a:r>
            <a:r>
              <a:rPr lang="en-US" sz="1400" dirty="0"/>
              <a:t> proxies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Integrated with LDAP over SSL for Apigee user 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Implemented </a:t>
            </a:r>
            <a:r>
              <a:rPr lang="en-US" sz="1400" dirty="0" err="1"/>
              <a:t>apigee-monit</a:t>
            </a:r>
            <a:r>
              <a:rPr lang="en-US" sz="1400" dirty="0"/>
              <a:t> utility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Postgres analytics backup with a monthly job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Healthcheck</a:t>
            </a:r>
            <a:r>
              <a:rPr lang="en-US" sz="1400" dirty="0"/>
              <a:t> API proxies implemented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Provision to offload environment from specific message processor for traffic-isolation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0E56289-340E-4768-8D99-0CD10648A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58" y="1052626"/>
            <a:ext cx="7047587" cy="4974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462405"/>
      </p:ext>
    </p:extLst>
  </p:cSld>
  <p:clrMapOvr>
    <a:masterClrMapping/>
  </p:clrMapOvr>
</p:sld>
</file>

<file path=ppt/theme/theme1.xml><?xml version="1.0" encoding="utf-8"?>
<a:theme xmlns:a="http://schemas.openxmlformats.org/drawingml/2006/main" name="3_Office Theme">
  <a:themeElements>
    <a:clrScheme name="DE Color Theme">
      <a:dk1>
        <a:srgbClr val="1D1D1B"/>
      </a:dk1>
      <a:lt1>
        <a:srgbClr val="FFFFFF"/>
      </a:lt1>
      <a:dk2>
        <a:srgbClr val="1D1D1B"/>
      </a:dk2>
      <a:lt2>
        <a:srgbClr val="FFFFFF"/>
      </a:lt2>
      <a:accent1>
        <a:srgbClr val="15AF97"/>
      </a:accent1>
      <a:accent2>
        <a:srgbClr val="0080B7"/>
      </a:accent2>
      <a:accent3>
        <a:srgbClr val="F7A600"/>
      </a:accent3>
      <a:accent4>
        <a:srgbClr val="000000"/>
      </a:accent4>
      <a:accent5>
        <a:srgbClr val="919189"/>
      </a:accent5>
      <a:accent6>
        <a:srgbClr val="BFBFB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666D5B5485E1439112A733814A8FB9" ma:contentTypeVersion="12" ma:contentTypeDescription="Create a new document." ma:contentTypeScope="" ma:versionID="886725ef03b2858c4266bfbf7c203e29">
  <xsd:schema xmlns:xsd="http://www.w3.org/2001/XMLSchema" xmlns:xs="http://www.w3.org/2001/XMLSchema" xmlns:p="http://schemas.microsoft.com/office/2006/metadata/properties" xmlns:ns2="d120e38b-ae86-4099-aa66-abe0e059b68f" xmlns:ns3="87e102d4-1bcc-4754-8587-0ac332a946ee" targetNamespace="http://schemas.microsoft.com/office/2006/metadata/properties" ma:root="true" ma:fieldsID="759894c396810f8bfac6929b40abc79b" ns2:_="" ns3:_="">
    <xsd:import namespace="d120e38b-ae86-4099-aa66-abe0e059b68f"/>
    <xsd:import namespace="87e102d4-1bcc-4754-8587-0ac332a946e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0e38b-ae86-4099-aa66-abe0e059b6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541d59b-15a2-4847-a546-d1bf00215b6a}" ma:internalName="TaxCatchAll" ma:showField="CatchAllData" ma:web="d120e38b-ae86-4099-aa66-abe0e059b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102d4-1bcc-4754-8587-0ac332a94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78fb48d-d816-4dbe-92eb-7e88bd6f62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20e38b-ae86-4099-aa66-abe0e059b68f">UJ3EZNSAX3SN-1489146520-33</_dlc_DocId>
    <_dlc_DocIdUrl xmlns="d120e38b-ae86-4099-aa66-abe0e059b68f">
      <Url>https://intelliswift.sharepoint.com/sites/TechnologyCommunities/Integration/_layouts/15/DocIdRedir.aspx?ID=UJ3EZNSAX3SN-1489146520-33</Url>
      <Description>UJ3EZNSAX3SN-1489146520-33</Description>
    </_dlc_DocIdUrl>
    <TaxCatchAll xmlns="d120e38b-ae86-4099-aa66-abe0e059b68f" xsi:nil="true"/>
    <lcf76f155ced4ddcb4097134ff3c332f xmlns="87e102d4-1bcc-4754-8587-0ac332a946ee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F5F5F26B-8EEA-4A50-BBF1-FD4DBD470050}"/>
</file>

<file path=customXml/itemProps2.xml><?xml version="1.0" encoding="utf-8"?>
<ds:datastoreItem xmlns:ds="http://schemas.openxmlformats.org/officeDocument/2006/customXml" ds:itemID="{0208D4CF-1B37-4782-AC24-4DACE36A071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A7ED273-09F6-49D8-8B98-A581B63FC098}">
  <ds:schemaRefs>
    <ds:schemaRef ds:uri="http://schemas.microsoft.com/office/2006/documentManagement/types"/>
    <ds:schemaRef ds:uri="http://purl.org/dc/dcmitype/"/>
    <ds:schemaRef ds:uri="http://www.w3.org/XML/1998/namespace"/>
    <ds:schemaRef ds:uri="http://purl.org/dc/terms/"/>
    <ds:schemaRef ds:uri="http://schemas.microsoft.com/office/2006/metadata/properties"/>
    <ds:schemaRef ds:uri="4b0169b6-5eb2-4755-86c2-fdac0086ac73"/>
    <ds:schemaRef ds:uri="http://schemas.openxmlformats.org/package/2006/metadata/core-properties"/>
    <ds:schemaRef ds:uri="http://schemas.microsoft.com/office/infopath/2007/PartnerControls"/>
    <ds:schemaRef ds:uri="96b0f37c-9b5d-4ae8-8ca1-109f1cd926bf"/>
    <ds:schemaRef ds:uri="http://purl.org/dc/elements/1.1/"/>
  </ds:schemaRefs>
</ds:datastoreItem>
</file>

<file path=customXml/itemProps4.xml><?xml version="1.0" encoding="utf-8"?>
<ds:datastoreItem xmlns:ds="http://schemas.openxmlformats.org/officeDocument/2006/customXml" ds:itemID="{B4E887EE-D8F7-45C4-9233-C88ABF31BFF4}"/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392</Words>
  <Application>Microsoft Office PowerPoint</Application>
  <PresentationFormat>Widescreen</PresentationFormat>
  <Paragraphs>49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Graphik Light</vt:lpstr>
      <vt:lpstr>Graphik Medium</vt:lpstr>
      <vt:lpstr>Graphik Semibold</vt:lpstr>
      <vt:lpstr>Helvetica Neue Medium</vt:lpstr>
      <vt:lpstr>Roboto</vt:lpstr>
      <vt:lpstr>Segoe UI</vt:lpstr>
      <vt:lpstr>Segoe UI Semibold</vt:lpstr>
      <vt:lpstr>Source Sans Pro</vt:lpstr>
      <vt:lpstr>3_Office Theme</vt:lpstr>
      <vt:lpstr>A banking solution provider Company</vt:lpstr>
      <vt:lpstr>Network and Data flow </vt:lpstr>
      <vt:lpstr>Apigee topology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banking solution provider Company</dc:title>
  <dc:creator>Naveen Totla</dc:creator>
  <cp:lastModifiedBy>Naveen Totla</cp:lastModifiedBy>
  <cp:revision>4</cp:revision>
  <dcterms:created xsi:type="dcterms:W3CDTF">2023-01-05T10:24:40Z</dcterms:created>
  <dcterms:modified xsi:type="dcterms:W3CDTF">2023-01-27T11:30:31Z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0x01010025666D5B5485E1439112A733814A8FB9</vt:lpwstr>
  </property>
  <property fmtid="{D5CDD505-2E9C-101B-9397-08002B2CF9AE}" pid="3" name="_dlc_DocIdItemGuid">
    <vt:lpwstr>95247306-0c9d-433f-aff0-af707b66d174</vt:lpwstr>
  </property>
</Properties>
</file>