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4.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076137963" r:id="rId5"/>
    <p:sldId id="2076137962"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12" Type="http://schemas.openxmlformats.org/officeDocument/2006/relationships/customXml" Target="../customXml/item4.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microsoft.com/office/2016/11/relationships/changesInfo" Target="changesInfos/changesInfo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veen Totla" userId="3a0dd7d2-776f-45b5-aa20-bccfea9d8cc6" providerId="ADAL" clId="{7DE2ADD9-8010-48D8-BF80-A72CD3FD553E}"/>
    <pc:docChg chg="custSel modSld">
      <pc:chgData name="Naveen Totla" userId="3a0dd7d2-776f-45b5-aa20-bccfea9d8cc6" providerId="ADAL" clId="{7DE2ADD9-8010-48D8-BF80-A72CD3FD553E}" dt="2023-07-11T05:57:47.745" v="2" actId="1076"/>
      <pc:docMkLst>
        <pc:docMk/>
      </pc:docMkLst>
      <pc:sldChg chg="addSp delSp modSp">
        <pc:chgData name="Naveen Totla" userId="3a0dd7d2-776f-45b5-aa20-bccfea9d8cc6" providerId="ADAL" clId="{7DE2ADD9-8010-48D8-BF80-A72CD3FD553E}" dt="2023-07-11T05:57:47.745" v="2" actId="1076"/>
        <pc:sldMkLst>
          <pc:docMk/>
          <pc:sldMk cId="2085501285" sldId="2076137962"/>
        </pc:sldMkLst>
        <pc:grpChg chg="add mod">
          <ac:chgData name="Naveen Totla" userId="3a0dd7d2-776f-45b5-aa20-bccfea9d8cc6" providerId="ADAL" clId="{7DE2ADD9-8010-48D8-BF80-A72CD3FD553E}" dt="2023-07-11T05:57:47.745" v="2" actId="1076"/>
          <ac:grpSpMkLst>
            <pc:docMk/>
            <pc:sldMk cId="2085501285" sldId="2076137962"/>
            <ac:grpSpMk id="6" creationId="{3266D4F3-FF94-42F5-AC20-B97C8A71AFF5}"/>
          </ac:grpSpMkLst>
        </pc:grpChg>
        <pc:picChg chg="del">
          <ac:chgData name="Naveen Totla" userId="3a0dd7d2-776f-45b5-aa20-bccfea9d8cc6" providerId="ADAL" clId="{7DE2ADD9-8010-48D8-BF80-A72CD3FD553E}" dt="2023-07-11T05:57:37.836" v="0" actId="478"/>
          <ac:picMkLst>
            <pc:docMk/>
            <pc:sldMk cId="2085501285" sldId="2076137962"/>
            <ac:picMk id="4" creationId="{4C4B26C2-83C5-4410-A21F-5AA53A736BCF}"/>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Main Slide">
    <p:spTree>
      <p:nvGrpSpPr>
        <p:cNvPr id="1" name=""/>
        <p:cNvGrpSpPr/>
        <p:nvPr/>
      </p:nvGrpSpPr>
      <p:grpSpPr>
        <a:xfrm>
          <a:off x="0" y="0"/>
          <a:ext cx="0" cy="0"/>
          <a:chOff x="0" y="0"/>
          <a:chExt cx="0" cy="0"/>
        </a:xfrm>
      </p:grpSpPr>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8" name="Rectangle 7"/>
          <p:cNvSpPr>
            <a:spLocks noChangeArrowheads="1"/>
          </p:cNvSpPr>
          <p:nvPr userDrawn="1"/>
        </p:nvSpPr>
        <p:spPr bwMode="auto">
          <a:xfrm>
            <a:off x="-41565" y="-1"/>
            <a:ext cx="12193200" cy="6876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3" name="Rectangle 12"/>
          <p:cNvSpPr>
            <a:spLocks noChangeArrowheads="1"/>
          </p:cNvSpPr>
          <p:nvPr userDrawn="1"/>
        </p:nvSpPr>
        <p:spPr bwMode="auto">
          <a:xfrm>
            <a:off x="8941560" y="3305268"/>
            <a:ext cx="6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Rectangle 13"/>
          <p:cNvSpPr>
            <a:spLocks noChangeArrowheads="1"/>
          </p:cNvSpPr>
          <p:nvPr userDrawn="1"/>
        </p:nvSpPr>
        <p:spPr bwMode="auto">
          <a:xfrm>
            <a:off x="9463566" y="5908063"/>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5" name="Rectangle 14"/>
          <p:cNvSpPr>
            <a:spLocks noChangeArrowheads="1"/>
          </p:cNvSpPr>
          <p:nvPr userDrawn="1"/>
        </p:nvSpPr>
        <p:spPr bwMode="auto">
          <a:xfrm>
            <a:off x="7718872" y="4946336"/>
            <a:ext cx="1748270"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6" name="Rectangle 15"/>
          <p:cNvSpPr>
            <a:spLocks noChangeArrowheads="1"/>
          </p:cNvSpPr>
          <p:nvPr userDrawn="1"/>
        </p:nvSpPr>
        <p:spPr bwMode="auto">
          <a:xfrm>
            <a:off x="5983114" y="4009635"/>
            <a:ext cx="174827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7" name="Rectangle 16"/>
          <p:cNvSpPr>
            <a:spLocks noChangeArrowheads="1"/>
          </p:cNvSpPr>
          <p:nvPr userDrawn="1"/>
        </p:nvSpPr>
        <p:spPr bwMode="auto">
          <a:xfrm>
            <a:off x="11190412" y="4949911"/>
            <a:ext cx="1004630" cy="967091"/>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8" name="Rectangle 17"/>
          <p:cNvSpPr>
            <a:spLocks noChangeArrowheads="1"/>
          </p:cNvSpPr>
          <p:nvPr userDrawn="1"/>
        </p:nvSpPr>
        <p:spPr bwMode="auto">
          <a:xfrm>
            <a:off x="7790348" y="4290"/>
            <a:ext cx="1717881" cy="965302"/>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19" name="Rectangle 18"/>
          <p:cNvSpPr>
            <a:spLocks noChangeArrowheads="1"/>
          </p:cNvSpPr>
          <p:nvPr userDrawn="1"/>
        </p:nvSpPr>
        <p:spPr bwMode="auto">
          <a:xfrm>
            <a:off x="6076043" y="947565"/>
            <a:ext cx="1717881"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1" name="Oval 20"/>
          <p:cNvSpPr>
            <a:spLocks noChangeArrowheads="1"/>
          </p:cNvSpPr>
          <p:nvPr userDrawn="1"/>
        </p:nvSpPr>
        <p:spPr bwMode="auto">
          <a:xfrm>
            <a:off x="7023301" y="6359260"/>
            <a:ext cx="513041" cy="498740"/>
          </a:xfrm>
          <a:prstGeom prst="ellipse">
            <a:avLst/>
          </a:prstGeom>
          <a:solidFill>
            <a:srgbClr val="FFA600"/>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4" name="Oval 23"/>
          <p:cNvSpPr>
            <a:spLocks noChangeArrowheads="1"/>
          </p:cNvSpPr>
          <p:nvPr userDrawn="1"/>
        </p:nvSpPr>
        <p:spPr bwMode="auto">
          <a:xfrm>
            <a:off x="7159158" y="6492436"/>
            <a:ext cx="241326" cy="232388"/>
          </a:xfrm>
          <a:prstGeom prst="ellipse">
            <a:avLst/>
          </a:pr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5" name="Rectangle 24"/>
          <p:cNvSpPr>
            <a:spLocks noChangeArrowheads="1"/>
          </p:cNvSpPr>
          <p:nvPr userDrawn="1"/>
        </p:nvSpPr>
        <p:spPr bwMode="auto">
          <a:xfrm>
            <a:off x="11190412" y="1935968"/>
            <a:ext cx="1004630" cy="961727"/>
          </a:xfrm>
          <a:prstGeom prst="rect">
            <a:avLst/>
          </a:prstGeom>
          <a:solidFill>
            <a:srgbClr val="F2F2F2"/>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6" name="Freeform 25"/>
          <p:cNvSpPr>
            <a:spLocks/>
          </p:cNvSpPr>
          <p:nvPr userDrawn="1"/>
        </p:nvSpPr>
        <p:spPr bwMode="auto">
          <a:xfrm>
            <a:off x="11199350" y="4958848"/>
            <a:ext cx="237751" cy="266353"/>
          </a:xfrm>
          <a:custGeom>
            <a:avLst/>
            <a:gdLst>
              <a:gd name="T0" fmla="*/ 133 w 133"/>
              <a:gd name="T1" fmla="*/ 0 h 149"/>
              <a:gd name="T2" fmla="*/ 0 w 133"/>
              <a:gd name="T3" fmla="*/ 0 h 149"/>
              <a:gd name="T4" fmla="*/ 0 w 133"/>
              <a:gd name="T5" fmla="*/ 149 h 149"/>
              <a:gd name="T6" fmla="*/ 133 w 133"/>
              <a:gd name="T7" fmla="*/ 0 h 149"/>
            </a:gdLst>
            <a:ahLst/>
            <a:cxnLst>
              <a:cxn ang="0">
                <a:pos x="T0" y="T1"/>
              </a:cxn>
              <a:cxn ang="0">
                <a:pos x="T2" y="T3"/>
              </a:cxn>
              <a:cxn ang="0">
                <a:pos x="T4" y="T5"/>
              </a:cxn>
              <a:cxn ang="0">
                <a:pos x="T6" y="T7"/>
              </a:cxn>
            </a:cxnLst>
            <a:rect l="0" t="0" r="r" b="b"/>
            <a:pathLst>
              <a:path w="133" h="149">
                <a:moveTo>
                  <a:pt x="133" y="0"/>
                </a:moveTo>
                <a:lnTo>
                  <a:pt x="0" y="0"/>
                </a:lnTo>
                <a:lnTo>
                  <a:pt x="0" y="149"/>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7" name="Freeform 26"/>
          <p:cNvSpPr>
            <a:spLocks/>
          </p:cNvSpPr>
          <p:nvPr userDrawn="1"/>
        </p:nvSpPr>
        <p:spPr bwMode="auto">
          <a:xfrm>
            <a:off x="11199350" y="1948481"/>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8" name="Freeform 27"/>
          <p:cNvSpPr>
            <a:spLocks/>
          </p:cNvSpPr>
          <p:nvPr userDrawn="1"/>
        </p:nvSpPr>
        <p:spPr bwMode="auto">
          <a:xfrm>
            <a:off x="7802862" y="7839"/>
            <a:ext cx="237751" cy="262777"/>
          </a:xfrm>
          <a:custGeom>
            <a:avLst/>
            <a:gdLst>
              <a:gd name="T0" fmla="*/ 133 w 133"/>
              <a:gd name="T1" fmla="*/ 0 h 147"/>
              <a:gd name="T2" fmla="*/ 0 w 133"/>
              <a:gd name="T3" fmla="*/ 0 h 147"/>
              <a:gd name="T4" fmla="*/ 0 w 133"/>
              <a:gd name="T5" fmla="*/ 147 h 147"/>
              <a:gd name="T6" fmla="*/ 133 w 133"/>
              <a:gd name="T7" fmla="*/ 0 h 147"/>
            </a:gdLst>
            <a:ahLst/>
            <a:cxnLst>
              <a:cxn ang="0">
                <a:pos x="T0" y="T1"/>
              </a:cxn>
              <a:cxn ang="0">
                <a:pos x="T2" y="T3"/>
              </a:cxn>
              <a:cxn ang="0">
                <a:pos x="T4" y="T5"/>
              </a:cxn>
              <a:cxn ang="0">
                <a:pos x="T6" y="T7"/>
              </a:cxn>
            </a:cxnLst>
            <a:rect l="0" t="0" r="r" b="b"/>
            <a:pathLst>
              <a:path w="133" h="147">
                <a:moveTo>
                  <a:pt x="133" y="0"/>
                </a:moveTo>
                <a:lnTo>
                  <a:pt x="0" y="0"/>
                </a:lnTo>
                <a:lnTo>
                  <a:pt x="0" y="147"/>
                </a:lnTo>
                <a:lnTo>
                  <a:pt x="133" y="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29" name="Freeform 28"/>
          <p:cNvSpPr>
            <a:spLocks/>
          </p:cNvSpPr>
          <p:nvPr userDrawn="1"/>
        </p:nvSpPr>
        <p:spPr bwMode="auto">
          <a:xfrm>
            <a:off x="7718872" y="5645286"/>
            <a:ext cx="237751" cy="266353"/>
          </a:xfrm>
          <a:custGeom>
            <a:avLst/>
            <a:gdLst>
              <a:gd name="T0" fmla="*/ 133 w 133"/>
              <a:gd name="T1" fmla="*/ 149 h 149"/>
              <a:gd name="T2" fmla="*/ 0 w 133"/>
              <a:gd name="T3" fmla="*/ 149 h 149"/>
              <a:gd name="T4" fmla="*/ 0 w 133"/>
              <a:gd name="T5" fmla="*/ 0 h 149"/>
              <a:gd name="T6" fmla="*/ 133 w 133"/>
              <a:gd name="T7" fmla="*/ 149 h 149"/>
            </a:gdLst>
            <a:ahLst/>
            <a:cxnLst>
              <a:cxn ang="0">
                <a:pos x="T0" y="T1"/>
              </a:cxn>
              <a:cxn ang="0">
                <a:pos x="T2" y="T3"/>
              </a:cxn>
              <a:cxn ang="0">
                <a:pos x="T4" y="T5"/>
              </a:cxn>
              <a:cxn ang="0">
                <a:pos x="T6" y="T7"/>
              </a:cxn>
            </a:cxnLst>
            <a:rect l="0" t="0" r="r" b="b"/>
            <a:pathLst>
              <a:path w="133" h="149">
                <a:moveTo>
                  <a:pt x="133" y="149"/>
                </a:moveTo>
                <a:lnTo>
                  <a:pt x="0" y="149"/>
                </a:lnTo>
                <a:lnTo>
                  <a:pt x="0" y="0"/>
                </a:lnTo>
                <a:lnTo>
                  <a:pt x="133" y="149"/>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0" name="Freeform 29"/>
          <p:cNvSpPr>
            <a:spLocks/>
          </p:cNvSpPr>
          <p:nvPr userDrawn="1"/>
        </p:nvSpPr>
        <p:spPr bwMode="auto">
          <a:xfrm>
            <a:off x="10945484" y="6607013"/>
            <a:ext cx="235963" cy="262777"/>
          </a:xfrm>
          <a:custGeom>
            <a:avLst/>
            <a:gdLst>
              <a:gd name="T0" fmla="*/ 0 w 132"/>
              <a:gd name="T1" fmla="*/ 147 h 147"/>
              <a:gd name="T2" fmla="*/ 132 w 132"/>
              <a:gd name="T3" fmla="*/ 147 h 147"/>
              <a:gd name="T4" fmla="*/ 132 w 132"/>
              <a:gd name="T5" fmla="*/ 0 h 147"/>
              <a:gd name="T6" fmla="*/ 0 w 132"/>
              <a:gd name="T7" fmla="*/ 147 h 147"/>
            </a:gdLst>
            <a:ahLst/>
            <a:cxnLst>
              <a:cxn ang="0">
                <a:pos x="T0" y="T1"/>
              </a:cxn>
              <a:cxn ang="0">
                <a:pos x="T2" y="T3"/>
              </a:cxn>
              <a:cxn ang="0">
                <a:pos x="T4" y="T5"/>
              </a:cxn>
              <a:cxn ang="0">
                <a:pos x="T6" y="T7"/>
              </a:cxn>
            </a:cxnLst>
            <a:rect l="0" t="0" r="r" b="b"/>
            <a:pathLst>
              <a:path w="132" h="147">
                <a:moveTo>
                  <a:pt x="0" y="147"/>
                </a:moveTo>
                <a:lnTo>
                  <a:pt x="132" y="147"/>
                </a:lnTo>
                <a:lnTo>
                  <a:pt x="132"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1" name="Freeform 30"/>
          <p:cNvSpPr>
            <a:spLocks/>
          </p:cNvSpPr>
          <p:nvPr userDrawn="1"/>
        </p:nvSpPr>
        <p:spPr bwMode="auto">
          <a:xfrm>
            <a:off x="7557960" y="1634002"/>
            <a:ext cx="235963" cy="268140"/>
          </a:xfrm>
          <a:custGeom>
            <a:avLst/>
            <a:gdLst>
              <a:gd name="T0" fmla="*/ 0 w 132"/>
              <a:gd name="T1" fmla="*/ 150 h 150"/>
              <a:gd name="T2" fmla="*/ 132 w 132"/>
              <a:gd name="T3" fmla="*/ 150 h 150"/>
              <a:gd name="T4" fmla="*/ 132 w 132"/>
              <a:gd name="T5" fmla="*/ 0 h 150"/>
              <a:gd name="T6" fmla="*/ 0 w 132"/>
              <a:gd name="T7" fmla="*/ 150 h 150"/>
            </a:gdLst>
            <a:ahLst/>
            <a:cxnLst>
              <a:cxn ang="0">
                <a:pos x="T0" y="T1"/>
              </a:cxn>
              <a:cxn ang="0">
                <a:pos x="T2" y="T3"/>
              </a:cxn>
              <a:cxn ang="0">
                <a:pos x="T4" y="T5"/>
              </a:cxn>
              <a:cxn ang="0">
                <a:pos x="T6" y="T7"/>
              </a:cxn>
            </a:cxnLst>
            <a:rect l="0" t="0" r="r" b="b"/>
            <a:pathLst>
              <a:path w="132" h="150">
                <a:moveTo>
                  <a:pt x="0" y="150"/>
                </a:moveTo>
                <a:lnTo>
                  <a:pt x="132" y="150"/>
                </a:lnTo>
                <a:lnTo>
                  <a:pt x="132" y="0"/>
                </a:lnTo>
                <a:lnTo>
                  <a:pt x="0" y="150"/>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32" name="Freeform 31"/>
          <p:cNvSpPr>
            <a:spLocks/>
          </p:cNvSpPr>
          <p:nvPr userDrawn="1"/>
        </p:nvSpPr>
        <p:spPr bwMode="auto">
          <a:xfrm>
            <a:off x="7493634" y="4708585"/>
            <a:ext cx="237751" cy="262777"/>
          </a:xfrm>
          <a:custGeom>
            <a:avLst/>
            <a:gdLst>
              <a:gd name="T0" fmla="*/ 0 w 133"/>
              <a:gd name="T1" fmla="*/ 147 h 147"/>
              <a:gd name="T2" fmla="*/ 133 w 133"/>
              <a:gd name="T3" fmla="*/ 147 h 147"/>
              <a:gd name="T4" fmla="*/ 133 w 133"/>
              <a:gd name="T5" fmla="*/ 0 h 147"/>
              <a:gd name="T6" fmla="*/ 0 w 133"/>
              <a:gd name="T7" fmla="*/ 147 h 147"/>
            </a:gdLst>
            <a:ahLst/>
            <a:cxnLst>
              <a:cxn ang="0">
                <a:pos x="T0" y="T1"/>
              </a:cxn>
              <a:cxn ang="0">
                <a:pos x="T2" y="T3"/>
              </a:cxn>
              <a:cxn ang="0">
                <a:pos x="T4" y="T5"/>
              </a:cxn>
              <a:cxn ang="0">
                <a:pos x="T6" y="T7"/>
              </a:cxn>
            </a:cxnLst>
            <a:rect l="0" t="0" r="r" b="b"/>
            <a:pathLst>
              <a:path w="133" h="147">
                <a:moveTo>
                  <a:pt x="0" y="147"/>
                </a:moveTo>
                <a:lnTo>
                  <a:pt x="133" y="147"/>
                </a:lnTo>
                <a:lnTo>
                  <a:pt x="133" y="0"/>
                </a:lnTo>
                <a:lnTo>
                  <a:pt x="0" y="147"/>
                </a:lnTo>
                <a:close/>
              </a:path>
            </a:pathLst>
          </a:custGeom>
          <a:solidFill>
            <a:srgbClr val="E7E6E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781780" y="2336379"/>
            <a:ext cx="3896036" cy="521681"/>
          </a:xfrm>
        </p:spPr>
        <p:txBody>
          <a:bodyPr wrap="square">
            <a:spAutoFit/>
          </a:bodyPr>
          <a:lstStyle>
            <a:lvl1pPr>
              <a:defRPr sz="3100" b="1">
                <a:solidFill>
                  <a:schemeClr val="accent4">
                    <a:lumMod val="75000"/>
                    <a:lumOff val="25000"/>
                  </a:schemeClr>
                </a:solidFill>
                <a:latin typeface="Segoe UI" panose="020B0502040204020203" pitchFamily="34" charset="0"/>
                <a:cs typeface="Segoe UI" panose="020B0502040204020203" pitchFamily="34" charset="0"/>
              </a:defRPr>
            </a:lvl1pPr>
            <a:lvl2pPr>
              <a:defRPr sz="3100"/>
            </a:lvl2pPr>
            <a:lvl3pPr>
              <a:defRPr sz="3100"/>
            </a:lvl3pPr>
            <a:lvl4pPr>
              <a:defRPr sz="3100"/>
            </a:lvl4pPr>
            <a:lvl5pPr>
              <a:defRPr sz="3100"/>
            </a:lvl5pPr>
          </a:lstStyle>
          <a:p>
            <a:pPr lvl="0"/>
            <a:r>
              <a:rPr lang="en-US" dirty="0"/>
              <a:t>Presentation</a:t>
            </a:r>
            <a:endParaRPr lang="en-IN" dirty="0"/>
          </a:p>
        </p:txBody>
      </p:sp>
      <p:sp>
        <p:nvSpPr>
          <p:cNvPr id="46" name="Text Placeholder 45"/>
          <p:cNvSpPr>
            <a:spLocks noGrp="1"/>
          </p:cNvSpPr>
          <p:nvPr>
            <p:ph type="body" sz="quarter" idx="13" hasCustomPrompt="1"/>
          </p:nvPr>
        </p:nvSpPr>
        <p:spPr>
          <a:xfrm>
            <a:off x="6781781" y="2775541"/>
            <a:ext cx="3896036" cy="887422"/>
          </a:xfrm>
        </p:spPr>
        <p:txBody>
          <a:bodyPr wrap="square">
            <a:spAutoFit/>
          </a:bodyPr>
          <a:lstStyle>
            <a:lvl1pPr>
              <a:lnSpc>
                <a:spcPts val="3100"/>
              </a:lnSpc>
              <a:spcBef>
                <a:spcPts val="0"/>
              </a:spcBef>
              <a:defRPr sz="3100">
                <a:solidFill>
                  <a:schemeClr val="accent4">
                    <a:lumMod val="75000"/>
                    <a:lumOff val="25000"/>
                  </a:schemeClr>
                </a:solidFill>
                <a:latin typeface="Segoe UI" panose="020B0502040204020203" pitchFamily="34" charset="0"/>
                <a:cs typeface="Segoe UI" panose="020B0502040204020203" pitchFamily="34" charset="0"/>
              </a:defRPr>
            </a:lvl1pPr>
          </a:lstStyle>
          <a:p>
            <a:pPr lvl="0"/>
            <a:r>
              <a:rPr lang="en-US" dirty="0"/>
              <a:t>Title</a:t>
            </a:r>
            <a:br>
              <a:rPr lang="en-US" dirty="0"/>
            </a:br>
            <a:r>
              <a:rPr lang="en-US" dirty="0"/>
              <a:t>goes here</a:t>
            </a:r>
            <a:endParaRPr lang="en-IN" dirty="0"/>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40" name="Freeform 39"/>
          <p:cNvSpPr>
            <a:spLocks/>
          </p:cNvSpPr>
          <p:nvPr userDrawn="1"/>
        </p:nvSpPr>
        <p:spPr bwMode="auto">
          <a:xfrm>
            <a:off x="-41565" y="3575"/>
            <a:ext cx="6270890" cy="6876000"/>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1" name="Freeform 40"/>
          <p:cNvSpPr>
            <a:spLocks/>
          </p:cNvSpPr>
          <p:nvPr userDrawn="1"/>
        </p:nvSpPr>
        <p:spPr bwMode="auto">
          <a:xfrm>
            <a:off x="4365361" y="4454234"/>
            <a:ext cx="2651007" cy="2427557"/>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2" name="Freeform 41"/>
          <p:cNvSpPr>
            <a:spLocks/>
          </p:cNvSpPr>
          <p:nvPr userDrawn="1"/>
        </p:nvSpPr>
        <p:spPr bwMode="auto">
          <a:xfrm>
            <a:off x="4365105" y="1585141"/>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Tree>
    <p:extLst>
      <p:ext uri="{BB962C8B-B14F-4D97-AF65-F5344CB8AC3E}">
        <p14:creationId xmlns:p14="http://schemas.microsoft.com/office/powerpoint/2010/main" val="15610002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ointer - style 1">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0FE45EEB-DC4A-44B4-B873-A1D00A5D94FA}"/>
              </a:ext>
            </a:extLst>
          </p:cNvPr>
          <p:cNvGrpSpPr/>
          <p:nvPr userDrawn="1"/>
        </p:nvGrpSpPr>
        <p:grpSpPr>
          <a:xfrm>
            <a:off x="348913" y="4872693"/>
            <a:ext cx="11494174" cy="1249367"/>
            <a:chOff x="367169" y="316642"/>
            <a:chExt cx="11494174" cy="1249367"/>
          </a:xfrm>
        </p:grpSpPr>
        <p:sp>
          <p:nvSpPr>
            <p:cNvPr id="19" name="Freeform 87">
              <a:extLst>
                <a:ext uri="{FF2B5EF4-FFF2-40B4-BE49-F238E27FC236}">
                  <a16:creationId xmlns:a16="http://schemas.microsoft.com/office/drawing/2014/main" id="{191454D6-FEA7-45C0-98EA-02C952B72BC3}"/>
                </a:ext>
              </a:extLst>
            </p:cNvPr>
            <p:cNvSpPr>
              <a:spLocks/>
            </p:cNvSpPr>
            <p:nvPr userDrawn="1"/>
          </p:nvSpPr>
          <p:spPr bwMode="auto">
            <a:xfrm>
              <a:off x="11312068"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Freeform 88">
              <a:extLst>
                <a:ext uri="{FF2B5EF4-FFF2-40B4-BE49-F238E27FC236}">
                  <a16:creationId xmlns:a16="http://schemas.microsoft.com/office/drawing/2014/main" id="{AD87F0C0-4F56-4390-AF36-BA2F220758E0}"/>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Picture Placeholder 16"/>
          <p:cNvSpPr>
            <a:spLocks noGrp="1"/>
          </p:cNvSpPr>
          <p:nvPr>
            <p:ph type="pic" sz="quarter" idx="10"/>
          </p:nvPr>
        </p:nvSpPr>
        <p:spPr>
          <a:xfrm>
            <a:off x="0" y="740003"/>
            <a:ext cx="12192000" cy="3594932"/>
          </a:xfrm>
          <a:solidFill>
            <a:schemeClr val="bg1">
              <a:lumMod val="85000"/>
            </a:schemeClr>
          </a:solidFill>
        </p:spPr>
        <p:txBody>
          <a:bodyPr/>
          <a:lstStyle/>
          <a:p>
            <a:endParaRPr lang="en-IN"/>
          </a:p>
        </p:txBody>
      </p:sp>
      <p:sp>
        <p:nvSpPr>
          <p:cNvPr id="7" name="Title 1"/>
          <p:cNvSpPr>
            <a:spLocks noGrp="1"/>
          </p:cNvSpPr>
          <p:nvPr>
            <p:ph type="title"/>
          </p:nvPr>
        </p:nvSpPr>
        <p:spPr>
          <a:xfrm>
            <a:off x="604739" y="5156086"/>
            <a:ext cx="2324728" cy="775597"/>
          </a:xfrm>
        </p:spPr>
        <p:txBody>
          <a:bodyPr lIns="0" tIns="0" rIns="0" bIns="0"/>
          <a:lstStyle>
            <a:lvl1pPr>
              <a:defRPr>
                <a:solidFill>
                  <a:schemeClr val="accent1"/>
                </a:solidFill>
              </a:defRPr>
            </a:lvl1pPr>
          </a:lstStyle>
          <a:p>
            <a:r>
              <a:rPr lang="en-IN" dirty="0"/>
              <a:t>Headline</a:t>
            </a:r>
            <a:br>
              <a:rPr lang="en-IN" dirty="0"/>
            </a:br>
            <a:r>
              <a:rPr lang="en-IN" dirty="0"/>
              <a:t>goes here</a:t>
            </a:r>
          </a:p>
        </p:txBody>
      </p:sp>
      <p:cxnSp>
        <p:nvCxnSpPr>
          <p:cNvPr id="8" name="Прямая соединительная линия 12"/>
          <p:cNvCxnSpPr/>
          <p:nvPr userDrawn="1"/>
        </p:nvCxnSpPr>
        <p:spPr>
          <a:xfrm>
            <a:off x="2760964" y="5016548"/>
            <a:ext cx="0" cy="1128822"/>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 name="Freeform 5"/>
          <p:cNvSpPr>
            <a:spLocks/>
          </p:cNvSpPr>
          <p:nvPr/>
        </p:nvSpPr>
        <p:spPr bwMode="auto">
          <a:xfrm>
            <a:off x="3380014"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Text Placeholder 20"/>
          <p:cNvSpPr>
            <a:spLocks noGrp="1"/>
          </p:cNvSpPr>
          <p:nvPr userDrawn="1">
            <p:ph type="body" sz="quarter" idx="12" hasCustomPrompt="1"/>
          </p:nvPr>
        </p:nvSpPr>
        <p:spPr>
          <a:xfrm>
            <a:off x="3586163"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Freeform 5"/>
          <p:cNvSpPr>
            <a:spLocks/>
          </p:cNvSpPr>
          <p:nvPr userDrawn="1"/>
        </p:nvSpPr>
        <p:spPr bwMode="auto">
          <a:xfrm>
            <a:off x="7794618" y="5106128"/>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29" name="Text Placeholder 20"/>
          <p:cNvSpPr>
            <a:spLocks noGrp="1"/>
          </p:cNvSpPr>
          <p:nvPr>
            <p:ph type="body" sz="quarter" idx="14" hasCustomPrompt="1"/>
          </p:nvPr>
        </p:nvSpPr>
        <p:spPr>
          <a:xfrm>
            <a:off x="8000767" y="5494780"/>
            <a:ext cx="3578860" cy="447675"/>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 name="Text Placeholder 2"/>
          <p:cNvSpPr>
            <a:spLocks noGrp="1"/>
          </p:cNvSpPr>
          <p:nvPr>
            <p:ph type="body" sz="quarter" idx="15" hasCustomPrompt="1"/>
          </p:nvPr>
        </p:nvSpPr>
        <p:spPr>
          <a:xfrm>
            <a:off x="3586162"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20" name="Text Placeholder 2"/>
          <p:cNvSpPr>
            <a:spLocks noGrp="1"/>
          </p:cNvSpPr>
          <p:nvPr>
            <p:ph type="body" sz="quarter" idx="16" hasCustomPrompt="1"/>
          </p:nvPr>
        </p:nvSpPr>
        <p:spPr>
          <a:xfrm>
            <a:off x="7966887" y="5064630"/>
            <a:ext cx="3612740" cy="256224"/>
          </a:xfrm>
        </p:spPr>
        <p:txBody>
          <a:bodyPr wrap="square" lIns="0" tIns="0" rIns="0" bIns="0">
            <a:spAutoFit/>
          </a:bodyPr>
          <a:lstStyle>
            <a:lvl1pPr>
              <a:defRPr>
                <a:solidFill>
                  <a:schemeClr val="accent4">
                    <a:lumMod val="75000"/>
                    <a:lumOff val="25000"/>
                  </a:schemeClr>
                </a:solidFill>
              </a:defRPr>
            </a:lvl1pPr>
          </a:lstStyle>
          <a:p>
            <a:pPr lvl="0"/>
            <a:r>
              <a:rPr lang="en-US" dirty="0"/>
              <a:t>Subhead goes here</a:t>
            </a:r>
          </a:p>
        </p:txBody>
      </p:sp>
      <p:pic>
        <p:nvPicPr>
          <p:cNvPr id="28" name="Picture 27">
            <a:extLst>
              <a:ext uri="{FF2B5EF4-FFF2-40B4-BE49-F238E27FC236}">
                <a16:creationId xmlns:a16="http://schemas.microsoft.com/office/drawing/2014/main" id="{8473E880-CA67-45B5-9068-383F0409653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41593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2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a:p>
        </p:txBody>
      </p:sp>
      <p:sp>
        <p:nvSpPr>
          <p:cNvPr id="9" name="Oval 8"/>
          <p:cNvSpPr/>
          <p:nvPr userDrawn="1"/>
        </p:nvSpPr>
        <p:spPr>
          <a:xfrm>
            <a:off x="583720" y="3769304"/>
            <a:ext cx="655552" cy="655552"/>
          </a:xfrm>
          <a:prstGeom prst="ellipse">
            <a:avLst/>
          </a:prstGeom>
          <a:solidFill>
            <a:schemeClr val="accent2">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153513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pointer - style 1">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30D9017D-1B27-4649-9AB6-F65F976138D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8" name="Title 1"/>
          <p:cNvSpPr>
            <a:spLocks noGrp="1"/>
          </p:cNvSpPr>
          <p:nvPr>
            <p:ph type="title"/>
          </p:nvPr>
        </p:nvSpPr>
        <p:spPr>
          <a:xfrm>
            <a:off x="594353" y="2073457"/>
            <a:ext cx="10982522" cy="387798"/>
          </a:xfrm>
        </p:spPr>
        <p:txBody>
          <a:bodyPr lIns="0" tIns="0" rIns="0" bIns="0"/>
          <a:lstStyle>
            <a:lvl1pPr>
              <a:defRPr>
                <a:solidFill>
                  <a:schemeClr val="accent1"/>
                </a:solidFill>
              </a:defRPr>
            </a:lvl1pPr>
          </a:lstStyle>
          <a:p>
            <a:r>
              <a:rPr lang="en-US" dirty="0"/>
              <a:t>Headline goes here</a:t>
            </a:r>
            <a:endParaRPr lang="en-IN" dirty="0"/>
          </a:p>
        </p:txBody>
      </p:sp>
      <p:sp>
        <p:nvSpPr>
          <p:cNvPr id="70" name="Picture Placeholder 69"/>
          <p:cNvSpPr>
            <a:spLocks noGrp="1"/>
          </p:cNvSpPr>
          <p:nvPr>
            <p:ph type="pic" sz="quarter" idx="10"/>
          </p:nvPr>
        </p:nvSpPr>
        <p:spPr>
          <a:xfrm>
            <a:off x="7299325" y="0"/>
            <a:ext cx="4892675" cy="6858000"/>
          </a:xfrm>
          <a:custGeom>
            <a:avLst/>
            <a:gdLst>
              <a:gd name="connsiteX0" fmla="*/ 0 w 4892675"/>
              <a:gd name="connsiteY0" fmla="*/ 0 h 6858000"/>
              <a:gd name="connsiteX1" fmla="*/ 4892675 w 4892675"/>
              <a:gd name="connsiteY1" fmla="*/ 0 h 6858000"/>
              <a:gd name="connsiteX2" fmla="*/ 4892675 w 4892675"/>
              <a:gd name="connsiteY2" fmla="*/ 6858000 h 6858000"/>
              <a:gd name="connsiteX3" fmla="*/ 0 w 4892675"/>
              <a:gd name="connsiteY3" fmla="*/ 6858000 h 6858000"/>
              <a:gd name="connsiteX4" fmla="*/ 0 w 4892675"/>
              <a:gd name="connsiteY4" fmla="*/ 6181311 h 6858000"/>
              <a:gd name="connsiteX5" fmla="*/ 1228387 w 4892675"/>
              <a:gd name="connsiteY5" fmla="*/ 6181311 h 6858000"/>
              <a:gd name="connsiteX6" fmla="*/ 1228387 w 4892675"/>
              <a:gd name="connsiteY6" fmla="*/ 4587065 h 6858000"/>
              <a:gd name="connsiteX7" fmla="*/ 0 w 4892675"/>
              <a:gd name="connsiteY7" fmla="*/ 4587065 h 6858000"/>
              <a:gd name="connsiteX8" fmla="*/ 0 w 4892675"/>
              <a:gd name="connsiteY8" fmla="*/ 4217599 h 6858000"/>
              <a:gd name="connsiteX9" fmla="*/ 1228387 w 4892675"/>
              <a:gd name="connsiteY9" fmla="*/ 4217599 h 6858000"/>
              <a:gd name="connsiteX10" fmla="*/ 1228387 w 4892675"/>
              <a:gd name="connsiteY10" fmla="*/ 2623353 h 6858000"/>
              <a:gd name="connsiteX11" fmla="*/ 0 w 4892675"/>
              <a:gd name="connsiteY11" fmla="*/ 2623353 h 6858000"/>
              <a:gd name="connsiteX12" fmla="*/ 0 w 4892675"/>
              <a:gd name="connsiteY12" fmla="*/ 2253887 h 6858000"/>
              <a:gd name="connsiteX13" fmla="*/ 1228387 w 4892675"/>
              <a:gd name="connsiteY13" fmla="*/ 2253887 h 6858000"/>
              <a:gd name="connsiteX14" fmla="*/ 1228387 w 4892675"/>
              <a:gd name="connsiteY14" fmla="*/ 659641 h 6858000"/>
              <a:gd name="connsiteX15" fmla="*/ 0 w 4892675"/>
              <a:gd name="connsiteY15" fmla="*/ 65964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892675" h="6858000">
                <a:moveTo>
                  <a:pt x="0" y="0"/>
                </a:moveTo>
                <a:lnTo>
                  <a:pt x="4892675" y="0"/>
                </a:lnTo>
                <a:lnTo>
                  <a:pt x="4892675" y="6858000"/>
                </a:lnTo>
                <a:lnTo>
                  <a:pt x="0" y="6858000"/>
                </a:lnTo>
                <a:lnTo>
                  <a:pt x="0" y="6181311"/>
                </a:lnTo>
                <a:lnTo>
                  <a:pt x="1228387" y="6181311"/>
                </a:lnTo>
                <a:lnTo>
                  <a:pt x="1228387" y="4587065"/>
                </a:lnTo>
                <a:lnTo>
                  <a:pt x="0" y="4587065"/>
                </a:lnTo>
                <a:lnTo>
                  <a:pt x="0" y="4217599"/>
                </a:lnTo>
                <a:lnTo>
                  <a:pt x="1228387" y="4217599"/>
                </a:lnTo>
                <a:lnTo>
                  <a:pt x="1228387" y="2623353"/>
                </a:lnTo>
                <a:lnTo>
                  <a:pt x="0" y="2623353"/>
                </a:lnTo>
                <a:lnTo>
                  <a:pt x="0" y="2253887"/>
                </a:lnTo>
                <a:lnTo>
                  <a:pt x="1228387" y="2253887"/>
                </a:lnTo>
                <a:lnTo>
                  <a:pt x="1228387" y="659641"/>
                </a:lnTo>
                <a:lnTo>
                  <a:pt x="0" y="659641"/>
                </a:lnTo>
                <a:close/>
              </a:path>
            </a:pathLst>
          </a:custGeom>
          <a:solidFill>
            <a:schemeClr val="bg1">
              <a:lumMod val="85000"/>
            </a:schemeClr>
          </a:solidFill>
        </p:spPr>
        <p:txBody>
          <a:bodyPr wrap="square">
            <a:noAutofit/>
          </a:bodyPr>
          <a:lstStyle/>
          <a:p>
            <a:endParaRPr lang="en-IN" dirty="0"/>
          </a:p>
        </p:txBody>
      </p:sp>
      <p:sp>
        <p:nvSpPr>
          <p:cNvPr id="52" name="Rectangle 51">
            <a:extLst>
              <a:ext uri="{FF2B5EF4-FFF2-40B4-BE49-F238E27FC236}">
                <a16:creationId xmlns:a16="http://schemas.microsoft.com/office/drawing/2014/main" id="{6D57C495-16E8-470F-B14A-22DA63AE23A2}"/>
              </a:ext>
            </a:extLst>
          </p:cNvPr>
          <p:cNvSpPr/>
          <p:nvPr userDrawn="1"/>
        </p:nvSpPr>
        <p:spPr>
          <a:xfrm>
            <a:off x="4961339" y="4587065"/>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54" name="Freeform 5"/>
          <p:cNvSpPr>
            <a:spLocks/>
          </p:cNvSpPr>
          <p:nvPr userDrawn="1"/>
        </p:nvSpPr>
        <p:spPr bwMode="auto">
          <a:xfrm>
            <a:off x="8318690" y="465838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5" name="Picture Placeholder 32"/>
          <p:cNvSpPr>
            <a:spLocks noGrp="1"/>
          </p:cNvSpPr>
          <p:nvPr userDrawn="1">
            <p:ph type="pic" sz="quarter" idx="17" hasCustomPrompt="1"/>
          </p:nvPr>
        </p:nvSpPr>
        <p:spPr>
          <a:xfrm>
            <a:off x="5200650" y="5022799"/>
            <a:ext cx="478640" cy="503238"/>
          </a:xfrm>
        </p:spPr>
        <p:txBody>
          <a:bodyPr/>
          <a:lstStyle>
            <a:lvl1pPr>
              <a:defRPr sz="700"/>
            </a:lvl1pPr>
          </a:lstStyle>
          <a:p>
            <a:r>
              <a:rPr lang="en-US" dirty="0"/>
              <a:t>icon</a:t>
            </a:r>
            <a:endParaRPr lang="en-IN" dirty="0"/>
          </a:p>
        </p:txBody>
      </p:sp>
      <p:sp>
        <p:nvSpPr>
          <p:cNvPr id="56" name="Text Placeholder 20"/>
          <p:cNvSpPr>
            <a:spLocks noGrp="1"/>
          </p:cNvSpPr>
          <p:nvPr userDrawn="1">
            <p:ph type="body" sz="quarter" idx="18" hasCustomPrompt="1"/>
          </p:nvPr>
        </p:nvSpPr>
        <p:spPr>
          <a:xfrm>
            <a:off x="5852871" y="5250127"/>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Rectangle 46">
            <a:extLst>
              <a:ext uri="{FF2B5EF4-FFF2-40B4-BE49-F238E27FC236}">
                <a16:creationId xmlns:a16="http://schemas.microsoft.com/office/drawing/2014/main" id="{6D57C495-16E8-470F-B14A-22DA63AE23A2}"/>
              </a:ext>
            </a:extLst>
          </p:cNvPr>
          <p:cNvSpPr/>
          <p:nvPr userDrawn="1"/>
        </p:nvSpPr>
        <p:spPr>
          <a:xfrm>
            <a:off x="4961339" y="2623353"/>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49" name="Freeform 5"/>
          <p:cNvSpPr>
            <a:spLocks/>
          </p:cNvSpPr>
          <p:nvPr userDrawn="1"/>
        </p:nvSpPr>
        <p:spPr bwMode="auto">
          <a:xfrm>
            <a:off x="8318690" y="2694668"/>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pPr lvl="0"/>
            <a:endParaRPr lang="en-IN"/>
          </a:p>
        </p:txBody>
      </p:sp>
      <p:sp>
        <p:nvSpPr>
          <p:cNvPr id="51" name="Text Placeholder 20"/>
          <p:cNvSpPr>
            <a:spLocks noGrp="1"/>
          </p:cNvSpPr>
          <p:nvPr>
            <p:ph type="body" sz="quarter" idx="16" hasCustomPrompt="1"/>
          </p:nvPr>
        </p:nvSpPr>
        <p:spPr>
          <a:xfrm>
            <a:off x="5852871" y="3286415"/>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Picture Placeholder 32"/>
          <p:cNvSpPr>
            <a:spLocks noGrp="1"/>
          </p:cNvSpPr>
          <p:nvPr>
            <p:ph type="pic" sz="quarter" idx="15" hasCustomPrompt="1"/>
          </p:nvPr>
        </p:nvSpPr>
        <p:spPr>
          <a:xfrm>
            <a:off x="5200650" y="3059087"/>
            <a:ext cx="478640" cy="503238"/>
          </a:xfrm>
        </p:spPr>
        <p:txBody>
          <a:bodyPr/>
          <a:lstStyle>
            <a:lvl1pPr>
              <a:defRPr sz="700"/>
            </a:lvl1pPr>
          </a:lstStyle>
          <a:p>
            <a:r>
              <a:rPr lang="en-US" dirty="0"/>
              <a:t>icon</a:t>
            </a:r>
            <a:endParaRPr lang="en-IN" dirty="0"/>
          </a:p>
        </p:txBody>
      </p:sp>
      <p:sp>
        <p:nvSpPr>
          <p:cNvPr id="10" name="Rectangle 9">
            <a:extLst>
              <a:ext uri="{FF2B5EF4-FFF2-40B4-BE49-F238E27FC236}">
                <a16:creationId xmlns:a16="http://schemas.microsoft.com/office/drawing/2014/main" id="{6D57C495-16E8-470F-B14A-22DA63AE23A2}"/>
              </a:ext>
            </a:extLst>
          </p:cNvPr>
          <p:cNvSpPr/>
          <p:nvPr userDrawn="1"/>
        </p:nvSpPr>
        <p:spPr>
          <a:xfrm>
            <a:off x="4961339" y="659641"/>
            <a:ext cx="3566373" cy="1594246"/>
          </a:xfrm>
          <a:prstGeom prst="rect">
            <a:avLst/>
          </a:prstGeom>
          <a:solidFill>
            <a:schemeClr val="bg1"/>
          </a:solidFill>
          <a:ln>
            <a:noFill/>
          </a:ln>
          <a:effectLst>
            <a:outerShdw blurRad="317500" rotWithShape="0">
              <a:scrgbClr r="0" g="0" b="0">
                <a:alpha val="20000"/>
              </a:sc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074"/>
            <a:endParaRPr lang="en-US" sz="1799">
              <a:solidFill>
                <a:srgbClr val="FFFFFF"/>
              </a:solidFill>
              <a:latin typeface="Roboto"/>
            </a:endParaRPr>
          </a:p>
        </p:txBody>
      </p:sp>
      <p:sp>
        <p:nvSpPr>
          <p:cNvPr id="13" name="Freeform 5"/>
          <p:cNvSpPr>
            <a:spLocks/>
          </p:cNvSpPr>
          <p:nvPr/>
        </p:nvSpPr>
        <p:spPr bwMode="auto">
          <a:xfrm>
            <a:off x="8318690" y="730956"/>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3" name="Picture Placeholder 32"/>
          <p:cNvSpPr>
            <a:spLocks noGrp="1"/>
          </p:cNvSpPr>
          <p:nvPr>
            <p:ph type="pic" sz="quarter" idx="11" hasCustomPrompt="1"/>
          </p:nvPr>
        </p:nvSpPr>
        <p:spPr>
          <a:xfrm>
            <a:off x="5200650" y="1095375"/>
            <a:ext cx="478640" cy="503238"/>
          </a:xfrm>
        </p:spPr>
        <p:txBody>
          <a:bodyPr/>
          <a:lstStyle>
            <a:lvl1pPr>
              <a:defRPr sz="700"/>
            </a:lvl1pPr>
          </a:lstStyle>
          <a:p>
            <a:r>
              <a:rPr lang="en-US" dirty="0"/>
              <a:t>icon</a:t>
            </a:r>
            <a:endParaRPr lang="en-IN" dirty="0"/>
          </a:p>
        </p:txBody>
      </p:sp>
      <p:sp>
        <p:nvSpPr>
          <p:cNvPr id="34" name="Text Placeholder 20"/>
          <p:cNvSpPr>
            <a:spLocks noGrp="1"/>
          </p:cNvSpPr>
          <p:nvPr userDrawn="1">
            <p:ph type="body" sz="quarter" idx="12" hasCustomPrompt="1"/>
          </p:nvPr>
        </p:nvSpPr>
        <p:spPr>
          <a:xfrm>
            <a:off x="594353" y="2749277"/>
            <a:ext cx="4059289" cy="228977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userDrawn="1">
            <p:ph type="body" sz="quarter" idx="14" hasCustomPrompt="1"/>
          </p:nvPr>
        </p:nvSpPr>
        <p:spPr>
          <a:xfrm>
            <a:off x="5852871" y="1322703"/>
            <a:ext cx="2219332" cy="57685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Text Placeholder 20"/>
          <p:cNvSpPr>
            <a:spLocks noGrp="1"/>
          </p:cNvSpPr>
          <p:nvPr>
            <p:ph type="body" sz="quarter" idx="13" hasCustomPrompt="1"/>
          </p:nvPr>
        </p:nvSpPr>
        <p:spPr>
          <a:xfrm>
            <a:off x="5852871" y="108269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1" name="Text Placeholder 20"/>
          <p:cNvSpPr>
            <a:spLocks noGrp="1"/>
          </p:cNvSpPr>
          <p:nvPr>
            <p:ph type="body" sz="quarter" idx="22" hasCustomPrompt="1"/>
          </p:nvPr>
        </p:nvSpPr>
        <p:spPr>
          <a:xfrm>
            <a:off x="5852871" y="3035180"/>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22" name="Text Placeholder 20"/>
          <p:cNvSpPr>
            <a:spLocks noGrp="1"/>
          </p:cNvSpPr>
          <p:nvPr>
            <p:ph type="body" sz="quarter" idx="23" hasCustomPrompt="1"/>
          </p:nvPr>
        </p:nvSpPr>
        <p:spPr>
          <a:xfrm>
            <a:off x="5852871" y="4990368"/>
            <a:ext cx="1282402" cy="159274"/>
          </a:xfrm>
        </p:spPr>
        <p:txBody>
          <a:bodyPr wrap="none"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Tree>
    <p:extLst>
      <p:ext uri="{BB962C8B-B14F-4D97-AF65-F5344CB8AC3E}">
        <p14:creationId xmlns:p14="http://schemas.microsoft.com/office/powerpoint/2010/main" val="33415836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661210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 pointer - style 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9B0CF595-B1A8-41B5-B398-5F5C2B5E0F89}"/>
              </a:ext>
            </a:extLst>
          </p:cNvPr>
          <p:cNvGrpSpPr/>
          <p:nvPr userDrawn="1"/>
        </p:nvGrpSpPr>
        <p:grpSpPr>
          <a:xfrm>
            <a:off x="348913" y="229124"/>
            <a:ext cx="11494174" cy="1336885"/>
            <a:chOff x="367169" y="229124"/>
            <a:chExt cx="11494174" cy="1336885"/>
          </a:xfrm>
        </p:grpSpPr>
        <p:sp>
          <p:nvSpPr>
            <p:cNvPr id="19" name="Freeform 87">
              <a:extLst>
                <a:ext uri="{FF2B5EF4-FFF2-40B4-BE49-F238E27FC236}">
                  <a16:creationId xmlns:a16="http://schemas.microsoft.com/office/drawing/2014/main" id="{4F90CE05-CA75-4080-9DCF-12B7D964E0C0}"/>
                </a:ext>
              </a:extLst>
            </p:cNvPr>
            <p:cNvSpPr>
              <a:spLocks/>
            </p:cNvSpPr>
            <p:nvPr userDrawn="1"/>
          </p:nvSpPr>
          <p:spPr bwMode="auto">
            <a:xfrm>
              <a:off x="11312068" y="229124"/>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Freeform 88">
              <a:extLst>
                <a:ext uri="{FF2B5EF4-FFF2-40B4-BE49-F238E27FC236}">
                  <a16:creationId xmlns:a16="http://schemas.microsoft.com/office/drawing/2014/main" id="{37687D2B-6AA4-44FA-AE15-2CB316482D5D}"/>
                </a:ext>
              </a:extLst>
            </p:cNvPr>
            <p:cNvSpPr>
              <a:spLocks/>
            </p:cNvSpPr>
            <p:nvPr userDrawn="1"/>
          </p:nvSpPr>
          <p:spPr bwMode="auto">
            <a:xfrm>
              <a:off x="367169" y="1231046"/>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0" name="Picture Placeholder 19"/>
          <p:cNvSpPr>
            <a:spLocks noGrp="1"/>
          </p:cNvSpPr>
          <p:nvPr>
            <p:ph type="pic" sz="quarter" idx="10"/>
          </p:nvPr>
        </p:nvSpPr>
        <p:spPr>
          <a:xfrm>
            <a:off x="-33338" y="-38100"/>
            <a:ext cx="5372101" cy="6896100"/>
          </a:xfrm>
          <a:solidFill>
            <a:schemeClr val="bg1">
              <a:lumMod val="85000"/>
            </a:schemeClr>
          </a:solidFill>
        </p:spPr>
        <p:txBody>
          <a:bodyPr/>
          <a:lstStyle/>
          <a:p>
            <a:endParaRPr lang="en-IN"/>
          </a:p>
        </p:txBody>
      </p:sp>
      <p:sp>
        <p:nvSpPr>
          <p:cNvPr id="7" name="Title 1"/>
          <p:cNvSpPr>
            <a:spLocks noGrp="1"/>
          </p:cNvSpPr>
          <p:nvPr>
            <p:ph type="title"/>
          </p:nvPr>
        </p:nvSpPr>
        <p:spPr>
          <a:xfrm>
            <a:off x="587375" y="671943"/>
            <a:ext cx="2324728" cy="775597"/>
          </a:xfrm>
        </p:spPr>
        <p:txBody>
          <a:bodyPr lIns="0" tIns="0" rIns="0" bIns="0"/>
          <a:lstStyle>
            <a:lvl1pPr>
              <a:defRPr>
                <a:solidFill>
                  <a:schemeClr val="accent4">
                    <a:lumMod val="75000"/>
                    <a:lumOff val="25000"/>
                  </a:schemeClr>
                </a:solidFill>
              </a:defRPr>
            </a:lvl1pPr>
          </a:lstStyle>
          <a:p>
            <a:r>
              <a:rPr lang="en-IN" dirty="0"/>
              <a:t>Headline</a:t>
            </a:r>
            <a:br>
              <a:rPr lang="en-IN" dirty="0"/>
            </a:br>
            <a:r>
              <a:rPr lang="en-IN" dirty="0"/>
              <a:t>goes here</a:t>
            </a:r>
          </a:p>
        </p:txBody>
      </p:sp>
      <p:sp>
        <p:nvSpPr>
          <p:cNvPr id="11" name="Freeform 5"/>
          <p:cNvSpPr>
            <a:spLocks/>
          </p:cNvSpPr>
          <p:nvPr/>
        </p:nvSpPr>
        <p:spPr bwMode="auto">
          <a:xfrm>
            <a:off x="5686599"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8695821" y="1776586"/>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6" name="Freeform 5"/>
          <p:cNvSpPr>
            <a:spLocks/>
          </p:cNvSpPr>
          <p:nvPr/>
        </p:nvSpPr>
        <p:spPr bwMode="auto">
          <a:xfrm>
            <a:off x="5686599"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8695821" y="4242201"/>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userDrawn="1">
            <p:ph type="body" sz="quarter" idx="11" hasCustomPrompt="1"/>
          </p:nvPr>
        </p:nvSpPr>
        <p:spPr>
          <a:xfrm>
            <a:off x="5944182"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3" name="Text Placeholder 20"/>
          <p:cNvSpPr>
            <a:spLocks noGrp="1"/>
          </p:cNvSpPr>
          <p:nvPr userDrawn="1">
            <p:ph type="body" sz="quarter" idx="12" hasCustomPrompt="1"/>
          </p:nvPr>
        </p:nvSpPr>
        <p:spPr>
          <a:xfrm>
            <a:off x="5944182"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4" name="Text Placeholder 18"/>
          <p:cNvSpPr>
            <a:spLocks noGrp="1"/>
          </p:cNvSpPr>
          <p:nvPr userDrawn="1">
            <p:ph type="body" sz="quarter" idx="13" hasCustomPrompt="1"/>
          </p:nvPr>
        </p:nvSpPr>
        <p:spPr>
          <a:xfrm>
            <a:off x="8953404" y="1743399"/>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5" name="Text Placeholder 20"/>
          <p:cNvSpPr>
            <a:spLocks noGrp="1"/>
          </p:cNvSpPr>
          <p:nvPr userDrawn="1">
            <p:ph type="body" sz="quarter" idx="14" hasCustomPrompt="1"/>
          </p:nvPr>
        </p:nvSpPr>
        <p:spPr>
          <a:xfrm>
            <a:off x="8953404" y="2110946"/>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6" name="Text Placeholder 18"/>
          <p:cNvSpPr>
            <a:spLocks noGrp="1"/>
          </p:cNvSpPr>
          <p:nvPr userDrawn="1">
            <p:ph type="body" sz="quarter" idx="15" hasCustomPrompt="1"/>
          </p:nvPr>
        </p:nvSpPr>
        <p:spPr>
          <a:xfrm>
            <a:off x="5944182"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7" name="Text Placeholder 20"/>
          <p:cNvSpPr>
            <a:spLocks noGrp="1"/>
          </p:cNvSpPr>
          <p:nvPr userDrawn="1">
            <p:ph type="body" sz="quarter" idx="16" hasCustomPrompt="1"/>
          </p:nvPr>
        </p:nvSpPr>
        <p:spPr>
          <a:xfrm>
            <a:off x="5944182"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userDrawn="1">
            <p:ph type="body" sz="quarter" idx="17" hasCustomPrompt="1"/>
          </p:nvPr>
        </p:nvSpPr>
        <p:spPr>
          <a:xfrm>
            <a:off x="8953404" y="4209516"/>
            <a:ext cx="232765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userDrawn="1">
            <p:ph type="body" sz="quarter" idx="18" hasCustomPrompt="1"/>
          </p:nvPr>
        </p:nvSpPr>
        <p:spPr>
          <a:xfrm>
            <a:off x="8953404" y="4577063"/>
            <a:ext cx="2327655" cy="76626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42" name="Picture 41">
            <a:extLst>
              <a:ext uri="{FF2B5EF4-FFF2-40B4-BE49-F238E27FC236}">
                <a16:creationId xmlns:a16="http://schemas.microsoft.com/office/drawing/2014/main" id="{DEB0651B-FA7E-4979-96CB-FA9B03F6715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215064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358055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1171044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 pointer - style 4">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2" y="1193799"/>
            <a:ext cx="2412395" cy="274501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3" name="Freeform 5"/>
          <p:cNvSpPr>
            <a:spLocks/>
          </p:cNvSpPr>
          <p:nvPr/>
        </p:nvSpPr>
        <p:spPr bwMode="auto">
          <a:xfrm>
            <a:off x="3663951"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9"/>
          <p:cNvSpPr>
            <a:spLocks/>
          </p:cNvSpPr>
          <p:nvPr/>
        </p:nvSpPr>
        <p:spPr bwMode="auto">
          <a:xfrm>
            <a:off x="5697131" y="4320924"/>
            <a:ext cx="133350" cy="152400"/>
          </a:xfrm>
          <a:custGeom>
            <a:avLst/>
            <a:gdLst>
              <a:gd name="T0" fmla="*/ 0 w 84"/>
              <a:gd name="T1" fmla="*/ 0 h 96"/>
              <a:gd name="T2" fmla="*/ 84 w 84"/>
              <a:gd name="T3" fmla="*/ 0 h 96"/>
              <a:gd name="T4" fmla="*/ 84 w 84"/>
              <a:gd name="T5" fmla="*/ 96 h 96"/>
              <a:gd name="T6" fmla="*/ 0 w 84"/>
              <a:gd name="T7" fmla="*/ 0 h 96"/>
            </a:gdLst>
            <a:ahLst/>
            <a:cxnLst>
              <a:cxn ang="0">
                <a:pos x="T0" y="T1"/>
              </a:cxn>
              <a:cxn ang="0">
                <a:pos x="T2" y="T3"/>
              </a:cxn>
              <a:cxn ang="0">
                <a:pos x="T4" y="T5"/>
              </a:cxn>
              <a:cxn ang="0">
                <a:pos x="T6" y="T7"/>
              </a:cxn>
            </a:cxnLst>
            <a:rect l="0" t="0" r="r" b="b"/>
            <a:pathLst>
              <a:path w="84" h="96">
                <a:moveTo>
                  <a:pt x="0" y="0"/>
                </a:moveTo>
                <a:lnTo>
                  <a:pt x="84" y="0"/>
                </a:lnTo>
                <a:lnTo>
                  <a:pt x="84"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1" name="AutoShape 11"/>
          <p:cNvSpPr>
            <a:spLocks noChangeAspect="1" noChangeArrowheads="1" noTextEdit="1"/>
          </p:cNvSpPr>
          <p:nvPr/>
        </p:nvSpPr>
        <p:spPr bwMode="auto">
          <a:xfrm>
            <a:off x="7729892"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3"/>
          <p:cNvSpPr>
            <a:spLocks/>
          </p:cNvSpPr>
          <p:nvPr/>
        </p:nvSpPr>
        <p:spPr bwMode="auto">
          <a:xfrm>
            <a:off x="7734655"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32" name="Rectangle 31"/>
          <p:cNvSpPr/>
          <p:nvPr userDrawn="1"/>
        </p:nvSpPr>
        <p:spPr>
          <a:xfrm>
            <a:off x="3216729" y="1193800"/>
            <a:ext cx="8637814" cy="274501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utoShape 11"/>
          <p:cNvSpPr>
            <a:spLocks noChangeAspect="1" noChangeArrowheads="1" noTextEdit="1"/>
          </p:cNvSpPr>
          <p:nvPr/>
        </p:nvSpPr>
        <p:spPr bwMode="auto">
          <a:xfrm>
            <a:off x="9768367" y="4320924"/>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Freeform 13"/>
          <p:cNvSpPr>
            <a:spLocks/>
          </p:cNvSpPr>
          <p:nvPr/>
        </p:nvSpPr>
        <p:spPr bwMode="auto">
          <a:xfrm>
            <a:off x="9773130" y="4320924"/>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47" name="Text Placeholder 20"/>
          <p:cNvSpPr>
            <a:spLocks noGrp="1"/>
          </p:cNvSpPr>
          <p:nvPr userDrawn="1">
            <p:ph type="body" sz="quarter" idx="16" hasCustomPrompt="1"/>
          </p:nvPr>
        </p:nvSpPr>
        <p:spPr>
          <a:xfrm>
            <a:off x="388954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8" name="Text Placeholder 20"/>
          <p:cNvSpPr>
            <a:spLocks noGrp="1"/>
          </p:cNvSpPr>
          <p:nvPr>
            <p:ph type="body" sz="quarter" idx="17" hasCustomPrompt="1"/>
          </p:nvPr>
        </p:nvSpPr>
        <p:spPr>
          <a:xfrm>
            <a:off x="5907234"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9" name="Text Placeholder 20"/>
          <p:cNvSpPr>
            <a:spLocks noGrp="1"/>
          </p:cNvSpPr>
          <p:nvPr>
            <p:ph type="body" sz="quarter" idx="18" hasCustomPrompt="1"/>
          </p:nvPr>
        </p:nvSpPr>
        <p:spPr>
          <a:xfrm>
            <a:off x="7945710"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0" name="Text Placeholder 20"/>
          <p:cNvSpPr>
            <a:spLocks noGrp="1"/>
          </p:cNvSpPr>
          <p:nvPr>
            <p:ph type="body" sz="quarter" idx="19" hasCustomPrompt="1"/>
          </p:nvPr>
        </p:nvSpPr>
        <p:spPr>
          <a:xfrm>
            <a:off x="9984185" y="4511318"/>
            <a:ext cx="1530849" cy="1391642"/>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75" name="Text Placeholder 4"/>
          <p:cNvSpPr>
            <a:spLocks noGrp="1"/>
          </p:cNvSpPr>
          <p:nvPr>
            <p:ph type="body" sz="quarter" idx="23" hasCustomPrompt="1"/>
          </p:nvPr>
        </p:nvSpPr>
        <p:spPr>
          <a:xfrm>
            <a:off x="388954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6" name="Text Placeholder 4"/>
          <p:cNvSpPr>
            <a:spLocks noGrp="1"/>
          </p:cNvSpPr>
          <p:nvPr>
            <p:ph type="body" sz="quarter" idx="24" hasCustomPrompt="1"/>
          </p:nvPr>
        </p:nvSpPr>
        <p:spPr>
          <a:xfrm>
            <a:off x="5907234"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7" name="Text Placeholder 4"/>
          <p:cNvSpPr>
            <a:spLocks noGrp="1"/>
          </p:cNvSpPr>
          <p:nvPr>
            <p:ph type="body" sz="quarter" idx="25" hasCustomPrompt="1"/>
          </p:nvPr>
        </p:nvSpPr>
        <p:spPr>
          <a:xfrm>
            <a:off x="7945710"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78" name="Text Placeholder 4"/>
          <p:cNvSpPr>
            <a:spLocks noGrp="1"/>
          </p:cNvSpPr>
          <p:nvPr>
            <p:ph type="body" sz="quarter" idx="26" hasCustomPrompt="1"/>
          </p:nvPr>
        </p:nvSpPr>
        <p:spPr>
          <a:xfrm>
            <a:off x="9984185" y="4294867"/>
            <a:ext cx="1282402" cy="159274"/>
          </a:xfrm>
        </p:spPr>
        <p:txBody>
          <a:bodyPr wrap="none" lIns="0" tIns="0" rIns="0" bIns="0">
            <a:spAutoFit/>
          </a:bodyPr>
          <a:lstStyle>
            <a:lvl1pPr algn="l">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 name="Picture Placeholder 2"/>
          <p:cNvSpPr>
            <a:spLocks noGrp="1"/>
          </p:cNvSpPr>
          <p:nvPr>
            <p:ph type="pic" sz="quarter" idx="27"/>
          </p:nvPr>
        </p:nvSpPr>
        <p:spPr>
          <a:xfrm>
            <a:off x="3887788" y="1870118"/>
            <a:ext cx="1466850" cy="1443037"/>
          </a:xfrm>
          <a:solidFill>
            <a:schemeClr val="bg1">
              <a:lumMod val="85000"/>
            </a:schemeClr>
          </a:solidFill>
        </p:spPr>
        <p:txBody>
          <a:bodyPr/>
          <a:lstStyle/>
          <a:p>
            <a:endParaRPr lang="en-IN" dirty="0"/>
          </a:p>
        </p:txBody>
      </p:sp>
      <p:sp>
        <p:nvSpPr>
          <p:cNvPr id="5" name="Picture Placeholder 4"/>
          <p:cNvSpPr>
            <a:spLocks noGrp="1"/>
          </p:cNvSpPr>
          <p:nvPr>
            <p:ph type="pic" sz="quarter" idx="28"/>
          </p:nvPr>
        </p:nvSpPr>
        <p:spPr>
          <a:xfrm>
            <a:off x="5828706" y="1870118"/>
            <a:ext cx="1468800" cy="1443037"/>
          </a:xfrm>
          <a:solidFill>
            <a:schemeClr val="bg1">
              <a:lumMod val="85000"/>
            </a:schemeClr>
          </a:solidFill>
        </p:spPr>
        <p:txBody>
          <a:bodyPr/>
          <a:lstStyle/>
          <a:p>
            <a:endParaRPr lang="en-IN" dirty="0"/>
          </a:p>
        </p:txBody>
      </p:sp>
      <p:sp>
        <p:nvSpPr>
          <p:cNvPr id="10" name="Picture Placeholder 9"/>
          <p:cNvSpPr>
            <a:spLocks noGrp="1"/>
          </p:cNvSpPr>
          <p:nvPr>
            <p:ph type="pic" sz="quarter" idx="29"/>
          </p:nvPr>
        </p:nvSpPr>
        <p:spPr>
          <a:xfrm>
            <a:off x="7772802" y="1870118"/>
            <a:ext cx="1468800" cy="1443037"/>
          </a:xfrm>
          <a:solidFill>
            <a:schemeClr val="bg1">
              <a:lumMod val="85000"/>
            </a:schemeClr>
          </a:solidFill>
        </p:spPr>
        <p:txBody>
          <a:bodyPr/>
          <a:lstStyle/>
          <a:p>
            <a:endParaRPr lang="en-IN" dirty="0"/>
          </a:p>
        </p:txBody>
      </p:sp>
      <p:sp>
        <p:nvSpPr>
          <p:cNvPr id="12" name="Picture Placeholder 11"/>
          <p:cNvSpPr>
            <a:spLocks noGrp="1"/>
          </p:cNvSpPr>
          <p:nvPr>
            <p:ph type="pic" sz="quarter" idx="30"/>
          </p:nvPr>
        </p:nvSpPr>
        <p:spPr>
          <a:xfrm>
            <a:off x="9707371" y="1870118"/>
            <a:ext cx="1468800" cy="1443037"/>
          </a:xfrm>
          <a:solidFill>
            <a:schemeClr val="bg1">
              <a:lumMod val="85000"/>
            </a:schemeClr>
          </a:solidFill>
        </p:spPr>
        <p:txBody>
          <a:bodyPr/>
          <a:lstStyle/>
          <a:p>
            <a:endParaRPr lang="en-IN"/>
          </a:p>
        </p:txBody>
      </p:sp>
      <p:pic>
        <p:nvPicPr>
          <p:cNvPr id="35" name="Picture 34">
            <a:extLst>
              <a:ext uri="{FF2B5EF4-FFF2-40B4-BE49-F238E27FC236}">
                <a16:creationId xmlns:a16="http://schemas.microsoft.com/office/drawing/2014/main" id="{D9064592-9E49-4408-AC69-FAED99F9290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9" name="Group 38">
            <a:extLst>
              <a:ext uri="{FF2B5EF4-FFF2-40B4-BE49-F238E27FC236}">
                <a16:creationId xmlns:a16="http://schemas.microsoft.com/office/drawing/2014/main" id="{F2055637-A371-4B95-A78F-C87D0D0BAF06}"/>
              </a:ext>
            </a:extLst>
          </p:cNvPr>
          <p:cNvGrpSpPr/>
          <p:nvPr userDrawn="1"/>
        </p:nvGrpSpPr>
        <p:grpSpPr>
          <a:xfrm>
            <a:off x="348913" y="208968"/>
            <a:ext cx="11494174" cy="825246"/>
            <a:chOff x="367169" y="208968"/>
            <a:chExt cx="11494174" cy="825246"/>
          </a:xfrm>
        </p:grpSpPr>
        <p:sp>
          <p:nvSpPr>
            <p:cNvPr id="40" name="Freeform 87">
              <a:extLst>
                <a:ext uri="{FF2B5EF4-FFF2-40B4-BE49-F238E27FC236}">
                  <a16:creationId xmlns:a16="http://schemas.microsoft.com/office/drawing/2014/main" id="{901F40E5-7F4A-43AE-B049-46ED13339DB7}"/>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41" name="Freeform 88">
              <a:extLst>
                <a:ext uri="{FF2B5EF4-FFF2-40B4-BE49-F238E27FC236}">
                  <a16:creationId xmlns:a16="http://schemas.microsoft.com/office/drawing/2014/main" id="{51943B0B-2A78-4CD9-A3D4-622B25EFA7B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42" name="Title 1">
            <a:extLst>
              <a:ext uri="{FF2B5EF4-FFF2-40B4-BE49-F238E27FC236}">
                <a16:creationId xmlns:a16="http://schemas.microsoft.com/office/drawing/2014/main" id="{93A9D943-4EC9-4B02-815F-DA2FA6DDF650}"/>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4477225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1"/>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5261896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589054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er Main Slide">
    <p:spTree>
      <p:nvGrpSpPr>
        <p:cNvPr id="1" name=""/>
        <p:cNvGrpSpPr/>
        <p:nvPr/>
      </p:nvGrpSpPr>
      <p:grpSpPr>
        <a:xfrm>
          <a:off x="0" y="0"/>
          <a:ext cx="0" cy="0"/>
          <a:chOff x="0" y="0"/>
          <a:chExt cx="0" cy="0"/>
        </a:xfrm>
      </p:grpSpPr>
      <p:sp>
        <p:nvSpPr>
          <p:cNvPr id="8" name="Rectangle 7"/>
          <p:cNvSpPr>
            <a:spLocks noChangeArrowheads="1"/>
          </p:cNvSpPr>
          <p:nvPr userDrawn="1"/>
        </p:nvSpPr>
        <p:spPr bwMode="auto">
          <a:xfrm>
            <a:off x="-1" y="0"/>
            <a:ext cx="12192001" cy="68643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64" name="Picture Placeholder 63">
            <a:extLst>
              <a:ext uri="{FF2B5EF4-FFF2-40B4-BE49-F238E27FC236}">
                <a16:creationId xmlns:a16="http://schemas.microsoft.com/office/drawing/2014/main" id="{0D5B5778-AF0D-4083-ABD6-5062BEDF00F9}"/>
              </a:ext>
            </a:extLst>
          </p:cNvPr>
          <p:cNvSpPr>
            <a:spLocks noGrp="1"/>
          </p:cNvSpPr>
          <p:nvPr>
            <p:ph type="pic" sz="quarter" idx="17" hasCustomPrompt="1"/>
          </p:nvPr>
        </p:nvSpPr>
        <p:spPr>
          <a:xfrm>
            <a:off x="-12700" y="0"/>
            <a:ext cx="5921375" cy="6858000"/>
          </a:xfrm>
          <a:solidFill>
            <a:schemeClr val="bg1">
              <a:lumMod val="85000"/>
            </a:schemeClr>
          </a:solidFill>
        </p:spPr>
        <p:txBody>
          <a:bodyPr/>
          <a:lstStyle>
            <a:lvl1pPr>
              <a:defRPr/>
            </a:lvl1pPr>
          </a:lstStyle>
          <a:p>
            <a:r>
              <a:rPr lang="en-US" dirty="0"/>
              <a:t>Company Image</a:t>
            </a:r>
            <a:endParaRPr lang="en-IN" dirty="0"/>
          </a:p>
        </p:txBody>
      </p:sp>
      <p:grpSp>
        <p:nvGrpSpPr>
          <p:cNvPr id="41" name="Group 40">
            <a:extLst>
              <a:ext uri="{FF2B5EF4-FFF2-40B4-BE49-F238E27FC236}">
                <a16:creationId xmlns:a16="http://schemas.microsoft.com/office/drawing/2014/main" id="{516EE004-3B94-496C-B457-BB9738A06932}"/>
              </a:ext>
            </a:extLst>
          </p:cNvPr>
          <p:cNvGrpSpPr/>
          <p:nvPr userDrawn="1"/>
        </p:nvGrpSpPr>
        <p:grpSpPr>
          <a:xfrm>
            <a:off x="6461898" y="1839385"/>
            <a:ext cx="4113397" cy="3019346"/>
            <a:chOff x="-38580" y="3575"/>
            <a:chExt cx="9373774" cy="6880602"/>
          </a:xfrm>
        </p:grpSpPr>
        <p:sp>
          <p:nvSpPr>
            <p:cNvPr id="42" name="Freeform 19">
              <a:extLst>
                <a:ext uri="{FF2B5EF4-FFF2-40B4-BE49-F238E27FC236}">
                  <a16:creationId xmlns:a16="http://schemas.microsoft.com/office/drawing/2014/main" id="{6D937FD6-85E7-4AFF-97E9-2F1E848B00C0}"/>
                </a:ext>
              </a:extLst>
            </p:cNvPr>
            <p:cNvSpPr>
              <a:spLocks/>
            </p:cNvSpPr>
            <p:nvPr userDrawn="1"/>
          </p:nvSpPr>
          <p:spPr bwMode="auto">
            <a:xfrm>
              <a:off x="-38580" y="3575"/>
              <a:ext cx="6270890" cy="6857222"/>
            </a:xfrm>
            <a:custGeom>
              <a:avLst/>
              <a:gdLst>
                <a:gd name="T0" fmla="*/ 2319 w 3508"/>
                <a:gd name="T1" fmla="*/ 0 h 3836"/>
                <a:gd name="T2" fmla="*/ 2319 w 3508"/>
                <a:gd name="T3" fmla="*/ 832 h 3836"/>
                <a:gd name="T4" fmla="*/ 1163 w 3508"/>
                <a:gd name="T5" fmla="*/ 3 h 3836"/>
                <a:gd name="T6" fmla="*/ 0 w 3508"/>
                <a:gd name="T7" fmla="*/ 3 h 3836"/>
                <a:gd name="T8" fmla="*/ 0 w 3508"/>
                <a:gd name="T9" fmla="*/ 3836 h 3836"/>
                <a:gd name="T10" fmla="*/ 1189 w 3508"/>
                <a:gd name="T11" fmla="*/ 3836 h 3836"/>
                <a:gd name="T12" fmla="*/ 1189 w 3508"/>
                <a:gd name="T13" fmla="*/ 3167 h 3836"/>
                <a:gd name="T14" fmla="*/ 2326 w 3508"/>
                <a:gd name="T15" fmla="*/ 3833 h 3836"/>
                <a:gd name="T16" fmla="*/ 2331 w 3508"/>
                <a:gd name="T17" fmla="*/ 3836 h 3836"/>
                <a:gd name="T18" fmla="*/ 3508 w 3508"/>
                <a:gd name="T19" fmla="*/ 3836 h 3836"/>
                <a:gd name="T20" fmla="*/ 3508 w 3508"/>
                <a:gd name="T21" fmla="*/ 0 h 3836"/>
                <a:gd name="T22" fmla="*/ 2319 w 3508"/>
                <a:gd name="T23" fmla="*/ 0 h 38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508" h="3836">
                  <a:moveTo>
                    <a:pt x="2319" y="0"/>
                  </a:moveTo>
                  <a:lnTo>
                    <a:pt x="2319" y="832"/>
                  </a:lnTo>
                  <a:lnTo>
                    <a:pt x="1163" y="3"/>
                  </a:lnTo>
                  <a:lnTo>
                    <a:pt x="0" y="3"/>
                  </a:lnTo>
                  <a:lnTo>
                    <a:pt x="0" y="3836"/>
                  </a:lnTo>
                  <a:lnTo>
                    <a:pt x="1189" y="3836"/>
                  </a:lnTo>
                  <a:lnTo>
                    <a:pt x="1189" y="3167"/>
                  </a:lnTo>
                  <a:lnTo>
                    <a:pt x="2326" y="3833"/>
                  </a:lnTo>
                  <a:lnTo>
                    <a:pt x="2331" y="3836"/>
                  </a:lnTo>
                  <a:lnTo>
                    <a:pt x="3508" y="3836"/>
                  </a:lnTo>
                  <a:lnTo>
                    <a:pt x="3508" y="0"/>
                  </a:lnTo>
                  <a:lnTo>
                    <a:pt x="2319" y="0"/>
                  </a:lnTo>
                  <a:close/>
                </a:path>
              </a:pathLst>
            </a:custGeom>
            <a:solidFill>
              <a:srgbClr val="010101"/>
            </a:solidFill>
            <a:ln w="6350">
              <a:solidFill>
                <a:schemeClr val="bg1">
                  <a:lumMod val="50000"/>
                </a:schemeClr>
              </a:solidFill>
              <a:round/>
              <a:headEnd/>
              <a:tailEnd/>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3" name="Freeform 21">
              <a:extLst>
                <a:ext uri="{FF2B5EF4-FFF2-40B4-BE49-F238E27FC236}">
                  <a16:creationId xmlns:a16="http://schemas.microsoft.com/office/drawing/2014/main" id="{CAEA3237-D463-4F60-9D35-291F52B46EC0}"/>
                </a:ext>
              </a:extLst>
            </p:cNvPr>
            <p:cNvSpPr>
              <a:spLocks/>
            </p:cNvSpPr>
            <p:nvPr userDrawn="1"/>
          </p:nvSpPr>
          <p:spPr bwMode="auto">
            <a:xfrm>
              <a:off x="6366797" y="4436817"/>
              <a:ext cx="2651006" cy="2427558"/>
            </a:xfrm>
            <a:custGeom>
              <a:avLst/>
              <a:gdLst>
                <a:gd name="T0" fmla="*/ 443 w 1483"/>
                <a:gd name="T1" fmla="*/ 0 h 1358"/>
                <a:gd name="T2" fmla="*/ 0 w 1483"/>
                <a:gd name="T3" fmla="*/ 0 h 1358"/>
                <a:gd name="T4" fmla="*/ 0 w 1483"/>
                <a:gd name="T5" fmla="*/ 1358 h 1358"/>
                <a:gd name="T6" fmla="*/ 417 w 1483"/>
                <a:gd name="T7" fmla="*/ 1358 h 1358"/>
                <a:gd name="T8" fmla="*/ 443 w 1483"/>
                <a:gd name="T9" fmla="*/ 1358 h 1358"/>
                <a:gd name="T10" fmla="*/ 1042 w 1483"/>
                <a:gd name="T11" fmla="*/ 1358 h 1358"/>
                <a:gd name="T12" fmla="*/ 1194 w 1483"/>
                <a:gd name="T13" fmla="*/ 1358 h 1358"/>
                <a:gd name="T14" fmla="*/ 1483 w 1483"/>
                <a:gd name="T15" fmla="*/ 1358 h 1358"/>
                <a:gd name="T16" fmla="*/ 1483 w 1483"/>
                <a:gd name="T17" fmla="*/ 0 h 1358"/>
                <a:gd name="T18" fmla="*/ 1042 w 1483"/>
                <a:gd name="T19" fmla="*/ 0 h 1358"/>
                <a:gd name="T20" fmla="*/ 1042 w 1483"/>
                <a:gd name="T21" fmla="*/ 915 h 1358"/>
                <a:gd name="T22" fmla="*/ 966 w 1483"/>
                <a:gd name="T23" fmla="*/ 915 h 1358"/>
                <a:gd name="T24" fmla="*/ 966 w 1483"/>
                <a:gd name="T25" fmla="*/ 0 h 1358"/>
                <a:gd name="T26" fmla="*/ 526 w 1483"/>
                <a:gd name="T27" fmla="*/ 0 h 1358"/>
                <a:gd name="T28" fmla="*/ 526 w 1483"/>
                <a:gd name="T29" fmla="*/ 915 h 1358"/>
                <a:gd name="T30" fmla="*/ 443 w 1483"/>
                <a:gd name="T31" fmla="*/ 915 h 1358"/>
                <a:gd name="T32" fmla="*/ 443 w 1483"/>
                <a:gd name="T33" fmla="*/ 0 h 1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83" h="1358">
                  <a:moveTo>
                    <a:pt x="443" y="0"/>
                  </a:moveTo>
                  <a:lnTo>
                    <a:pt x="0" y="0"/>
                  </a:lnTo>
                  <a:lnTo>
                    <a:pt x="0" y="1358"/>
                  </a:lnTo>
                  <a:lnTo>
                    <a:pt x="417" y="1358"/>
                  </a:lnTo>
                  <a:lnTo>
                    <a:pt x="443" y="1358"/>
                  </a:lnTo>
                  <a:lnTo>
                    <a:pt x="1042" y="1358"/>
                  </a:lnTo>
                  <a:lnTo>
                    <a:pt x="1194" y="1358"/>
                  </a:lnTo>
                  <a:lnTo>
                    <a:pt x="1483" y="1358"/>
                  </a:lnTo>
                  <a:lnTo>
                    <a:pt x="1483" y="0"/>
                  </a:lnTo>
                  <a:lnTo>
                    <a:pt x="1042" y="0"/>
                  </a:lnTo>
                  <a:lnTo>
                    <a:pt x="1042" y="915"/>
                  </a:lnTo>
                  <a:lnTo>
                    <a:pt x="966" y="915"/>
                  </a:lnTo>
                  <a:lnTo>
                    <a:pt x="966" y="0"/>
                  </a:lnTo>
                  <a:lnTo>
                    <a:pt x="526" y="0"/>
                  </a:lnTo>
                  <a:lnTo>
                    <a:pt x="526" y="915"/>
                  </a:lnTo>
                  <a:lnTo>
                    <a:pt x="443" y="915"/>
                  </a:lnTo>
                  <a:lnTo>
                    <a:pt x="443"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5" name="Freeform 22">
              <a:extLst>
                <a:ext uri="{FF2B5EF4-FFF2-40B4-BE49-F238E27FC236}">
                  <a16:creationId xmlns:a16="http://schemas.microsoft.com/office/drawing/2014/main" id="{26B15ADD-9FC3-41FA-B837-A43795F8F238}"/>
                </a:ext>
              </a:extLst>
            </p:cNvPr>
            <p:cNvSpPr>
              <a:spLocks/>
            </p:cNvSpPr>
            <p:nvPr userDrawn="1"/>
          </p:nvSpPr>
          <p:spPr bwMode="auto">
            <a:xfrm>
              <a:off x="6357830" y="1421858"/>
              <a:ext cx="1867539" cy="2869094"/>
            </a:xfrm>
            <a:custGeom>
              <a:avLst/>
              <a:gdLst>
                <a:gd name="T0" fmla="*/ 1037 w 1037"/>
                <a:gd name="T1" fmla="*/ 479 h 1605"/>
                <a:gd name="T2" fmla="*/ 1037 w 1037"/>
                <a:gd name="T3" fmla="*/ 0 h 1605"/>
                <a:gd name="T4" fmla="*/ 0 w 1037"/>
                <a:gd name="T5" fmla="*/ 0 h 1605"/>
                <a:gd name="T6" fmla="*/ 0 w 1037"/>
                <a:gd name="T7" fmla="*/ 450 h 1605"/>
                <a:gd name="T8" fmla="*/ 0 w 1037"/>
                <a:gd name="T9" fmla="*/ 479 h 1605"/>
                <a:gd name="T10" fmla="*/ 0 w 1037"/>
                <a:gd name="T11" fmla="*/ 1126 h 1605"/>
                <a:gd name="T12" fmla="*/ 0 w 1037"/>
                <a:gd name="T13" fmla="*/ 1290 h 1605"/>
                <a:gd name="T14" fmla="*/ 0 w 1037"/>
                <a:gd name="T15" fmla="*/ 1605 h 1605"/>
                <a:gd name="T16" fmla="*/ 1037 w 1037"/>
                <a:gd name="T17" fmla="*/ 1605 h 1605"/>
                <a:gd name="T18" fmla="*/ 1037 w 1037"/>
                <a:gd name="T19" fmla="*/ 1126 h 1605"/>
                <a:gd name="T20" fmla="*/ 476 w 1037"/>
                <a:gd name="T21" fmla="*/ 1126 h 1605"/>
                <a:gd name="T22" fmla="*/ 476 w 1037"/>
                <a:gd name="T23" fmla="*/ 1045 h 1605"/>
                <a:gd name="T24" fmla="*/ 1037 w 1037"/>
                <a:gd name="T25" fmla="*/ 1045 h 1605"/>
                <a:gd name="T26" fmla="*/ 1037 w 1037"/>
                <a:gd name="T27" fmla="*/ 569 h 1605"/>
                <a:gd name="T28" fmla="*/ 476 w 1037"/>
                <a:gd name="T29" fmla="*/ 569 h 1605"/>
                <a:gd name="T30" fmla="*/ 476 w 1037"/>
                <a:gd name="T31" fmla="*/ 479 h 1605"/>
                <a:gd name="T32" fmla="*/ 1037 w 1037"/>
                <a:gd name="T33" fmla="*/ 479 h 1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37" h="1605">
                  <a:moveTo>
                    <a:pt x="1037" y="479"/>
                  </a:moveTo>
                  <a:lnTo>
                    <a:pt x="1037" y="0"/>
                  </a:lnTo>
                  <a:lnTo>
                    <a:pt x="0" y="0"/>
                  </a:lnTo>
                  <a:lnTo>
                    <a:pt x="0" y="450"/>
                  </a:lnTo>
                  <a:lnTo>
                    <a:pt x="0" y="479"/>
                  </a:lnTo>
                  <a:lnTo>
                    <a:pt x="0" y="1126"/>
                  </a:lnTo>
                  <a:lnTo>
                    <a:pt x="0" y="1290"/>
                  </a:lnTo>
                  <a:lnTo>
                    <a:pt x="0" y="1605"/>
                  </a:lnTo>
                  <a:lnTo>
                    <a:pt x="1037" y="1605"/>
                  </a:lnTo>
                  <a:lnTo>
                    <a:pt x="1037" y="1126"/>
                  </a:lnTo>
                  <a:lnTo>
                    <a:pt x="476" y="1126"/>
                  </a:lnTo>
                  <a:lnTo>
                    <a:pt x="476" y="1045"/>
                  </a:lnTo>
                  <a:lnTo>
                    <a:pt x="1037" y="1045"/>
                  </a:lnTo>
                  <a:lnTo>
                    <a:pt x="1037" y="569"/>
                  </a:lnTo>
                  <a:lnTo>
                    <a:pt x="476" y="569"/>
                  </a:lnTo>
                  <a:lnTo>
                    <a:pt x="476" y="479"/>
                  </a:lnTo>
                  <a:lnTo>
                    <a:pt x="1037" y="479"/>
                  </a:lnTo>
                  <a:close/>
                </a:path>
              </a:pathLst>
            </a:custGeom>
            <a:solidFill>
              <a:srgbClr val="1DAB9E"/>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sp>
          <p:nvSpPr>
            <p:cNvPr id="46" name="Oval 45">
              <a:extLst>
                <a:ext uri="{FF2B5EF4-FFF2-40B4-BE49-F238E27FC236}">
                  <a16:creationId xmlns:a16="http://schemas.microsoft.com/office/drawing/2014/main" id="{B25219D8-25C3-4DA4-AC73-ED93BFB78318}"/>
                </a:ext>
              </a:extLst>
            </p:cNvPr>
            <p:cNvSpPr>
              <a:spLocks noChangeArrowheads="1"/>
            </p:cNvSpPr>
            <p:nvPr userDrawn="1"/>
          </p:nvSpPr>
          <p:spPr bwMode="auto">
            <a:xfrm>
              <a:off x="9093867" y="6651789"/>
              <a:ext cx="241327" cy="2323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sp>
        <p:nvSpPr>
          <p:cNvPr id="7" name="AutoShape 57"/>
          <p:cNvSpPr>
            <a:spLocks noChangeAspect="1" noChangeArrowheads="1" noTextEdit="1"/>
          </p:cNvSpPr>
          <p:nvPr userDrawn="1"/>
        </p:nvSpPr>
        <p:spPr bwMode="auto">
          <a:xfrm>
            <a:off x="0" y="0"/>
            <a:ext cx="12193200" cy="68643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latin typeface="Segoe UI" panose="020B0502040204020203" pitchFamily="34" charset="0"/>
            </a:endParaRPr>
          </a:p>
        </p:txBody>
      </p:sp>
      <p:grpSp>
        <p:nvGrpSpPr>
          <p:cNvPr id="33" name="Group 32"/>
          <p:cNvGrpSpPr/>
          <p:nvPr userDrawn="1"/>
        </p:nvGrpSpPr>
        <p:grpSpPr>
          <a:xfrm>
            <a:off x="10002672" y="366343"/>
            <a:ext cx="1866251" cy="530864"/>
            <a:chOff x="10051659" y="219383"/>
            <a:chExt cx="1866251" cy="530864"/>
          </a:xfrm>
        </p:grpSpPr>
        <p:sp>
          <p:nvSpPr>
            <p:cNvPr id="34" name="Rectangle 33"/>
            <p:cNvSpPr>
              <a:spLocks noChangeArrowheads="1"/>
            </p:cNvSpPr>
            <p:nvPr/>
          </p:nvSpPr>
          <p:spPr bwMode="auto">
            <a:xfrm>
              <a:off x="11098737"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5" name="Picture 34"/>
            <p:cNvPicPr>
              <a:picLocks noChangeAspect="1"/>
            </p:cNvPicPr>
            <p:nvPr/>
          </p:nvPicPr>
          <p:blipFill>
            <a:blip r:embed="rId2"/>
            <a:stretch>
              <a:fillRect/>
            </a:stretch>
          </p:blipFill>
          <p:spPr>
            <a:xfrm>
              <a:off x="10051659" y="219383"/>
              <a:ext cx="1866251" cy="330954"/>
            </a:xfrm>
            <a:prstGeom prst="rect">
              <a:avLst/>
            </a:prstGeom>
          </p:spPr>
        </p:pic>
      </p:grpSp>
      <p:sp>
        <p:nvSpPr>
          <p:cNvPr id="44" name="Text Placeholder 43"/>
          <p:cNvSpPr>
            <a:spLocks noGrp="1"/>
          </p:cNvSpPr>
          <p:nvPr>
            <p:ph type="body" sz="quarter" idx="12" hasCustomPrompt="1"/>
          </p:nvPr>
        </p:nvSpPr>
        <p:spPr>
          <a:xfrm>
            <a:off x="6458971" y="5120261"/>
            <a:ext cx="4065409" cy="784830"/>
          </a:xfrm>
        </p:spPr>
        <p:txBody>
          <a:bodyPr wrap="square">
            <a:spAutoFit/>
          </a:bodyPr>
          <a:lstStyle>
            <a:lvl1pPr>
              <a:defRPr sz="2500" b="0">
                <a:solidFill>
                  <a:schemeClr val="accent4">
                    <a:lumMod val="75000"/>
                    <a:lumOff val="25000"/>
                  </a:schemeClr>
                </a:solidFill>
                <a:latin typeface="Segoe UI Semibold" panose="020B0702040204020203" pitchFamily="34" charset="0"/>
                <a:cs typeface="Segoe UI Semibold" panose="020B0702040204020203" pitchFamily="34" charset="0"/>
              </a:defRPr>
            </a:lvl1pPr>
            <a:lvl2pPr>
              <a:defRPr sz="3100"/>
            </a:lvl2pPr>
            <a:lvl3pPr>
              <a:defRPr sz="3100"/>
            </a:lvl3pPr>
            <a:lvl4pPr>
              <a:defRPr sz="3100"/>
            </a:lvl4pPr>
            <a:lvl5pPr>
              <a:defRPr sz="3100"/>
            </a:lvl5pPr>
          </a:lstStyle>
          <a:p>
            <a:pPr lvl="0"/>
            <a:r>
              <a:rPr lang="en-US" dirty="0" err="1"/>
              <a:t>Intelliswift</a:t>
            </a:r>
            <a:r>
              <a:rPr lang="en-US" dirty="0"/>
              <a:t> Company and Capabilities Overview</a:t>
            </a:r>
          </a:p>
        </p:txBody>
      </p:sp>
      <p:grpSp>
        <p:nvGrpSpPr>
          <p:cNvPr id="4" name="Group 3">
            <a:extLst>
              <a:ext uri="{FF2B5EF4-FFF2-40B4-BE49-F238E27FC236}">
                <a16:creationId xmlns:a16="http://schemas.microsoft.com/office/drawing/2014/main" id="{2DC02EAA-AA6F-4C04-A317-7C9A9F5218E0}"/>
              </a:ext>
            </a:extLst>
          </p:cNvPr>
          <p:cNvGrpSpPr/>
          <p:nvPr userDrawn="1"/>
        </p:nvGrpSpPr>
        <p:grpSpPr>
          <a:xfrm>
            <a:off x="5876243" y="7470301"/>
            <a:ext cx="5441982" cy="464024"/>
            <a:chOff x="5876243" y="7470301"/>
            <a:chExt cx="5441982" cy="464024"/>
          </a:xfrm>
        </p:grpSpPr>
        <p:grpSp>
          <p:nvGrpSpPr>
            <p:cNvPr id="2" name="Group 1">
              <a:extLst>
                <a:ext uri="{FF2B5EF4-FFF2-40B4-BE49-F238E27FC236}">
                  <a16:creationId xmlns:a16="http://schemas.microsoft.com/office/drawing/2014/main" id="{8C8E31D8-1111-443E-A012-1E84CA48338C}"/>
                </a:ext>
              </a:extLst>
            </p:cNvPr>
            <p:cNvGrpSpPr/>
            <p:nvPr userDrawn="1"/>
          </p:nvGrpSpPr>
          <p:grpSpPr>
            <a:xfrm>
              <a:off x="7441183" y="7470301"/>
              <a:ext cx="3877042" cy="464024"/>
              <a:chOff x="0" y="7246962"/>
              <a:chExt cx="8731675" cy="464024"/>
            </a:xfrm>
          </p:grpSpPr>
          <p:sp>
            <p:nvSpPr>
              <p:cNvPr id="36" name="Rectangle 35">
                <a:extLst>
                  <a:ext uri="{FF2B5EF4-FFF2-40B4-BE49-F238E27FC236}">
                    <a16:creationId xmlns:a16="http://schemas.microsoft.com/office/drawing/2014/main" id="{3F1BFF9F-6117-4662-979F-B60FB31017F9}"/>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7" name="Rectangle 36">
                <a:extLst>
                  <a:ext uri="{FF2B5EF4-FFF2-40B4-BE49-F238E27FC236}">
                    <a16:creationId xmlns:a16="http://schemas.microsoft.com/office/drawing/2014/main" id="{930A67A6-B192-4D7D-A00E-BA48AE2929DD}"/>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B712C2D5-8D60-42E7-8092-A9A1E5FF18B2}"/>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39" name="Rectangle 38">
                <a:extLst>
                  <a:ext uri="{FF2B5EF4-FFF2-40B4-BE49-F238E27FC236}">
                    <a16:creationId xmlns:a16="http://schemas.microsoft.com/office/drawing/2014/main" id="{84CC55DA-3F4D-4E4B-B2BA-8C54646307AE}"/>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3" name="TextBox 2">
              <a:extLst>
                <a:ext uri="{FF2B5EF4-FFF2-40B4-BE49-F238E27FC236}">
                  <a16:creationId xmlns:a16="http://schemas.microsoft.com/office/drawing/2014/main" id="{48FC9F80-3CBE-487A-8564-B9BFADAE458B}"/>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grpSp>
        <p:nvGrpSpPr>
          <p:cNvPr id="58" name="Group 57">
            <a:extLst>
              <a:ext uri="{FF2B5EF4-FFF2-40B4-BE49-F238E27FC236}">
                <a16:creationId xmlns:a16="http://schemas.microsoft.com/office/drawing/2014/main" id="{A3E42354-48E0-4429-B69C-A62675D6BA38}"/>
              </a:ext>
            </a:extLst>
          </p:cNvPr>
          <p:cNvGrpSpPr/>
          <p:nvPr userDrawn="1"/>
        </p:nvGrpSpPr>
        <p:grpSpPr>
          <a:xfrm flipV="1">
            <a:off x="5910488" y="6317826"/>
            <a:ext cx="6281512" cy="53616"/>
            <a:chOff x="515938" y="6180138"/>
            <a:chExt cx="11125200" cy="34925"/>
          </a:xfrm>
        </p:grpSpPr>
        <p:sp>
          <p:nvSpPr>
            <p:cNvPr id="59" name="Rectangle 35">
              <a:extLst>
                <a:ext uri="{FF2B5EF4-FFF2-40B4-BE49-F238E27FC236}">
                  <a16:creationId xmlns:a16="http://schemas.microsoft.com/office/drawing/2014/main" id="{805539E9-8107-4D4D-8E37-B5D3D6C4298E}"/>
                </a:ext>
              </a:extLst>
            </p:cNvPr>
            <p:cNvSpPr>
              <a:spLocks noChangeArrowheads="1"/>
            </p:cNvSpPr>
            <p:nvPr/>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dirty="0"/>
            </a:p>
          </p:txBody>
        </p:sp>
        <p:sp>
          <p:nvSpPr>
            <p:cNvPr id="60" name="Rectangle 36">
              <a:extLst>
                <a:ext uri="{FF2B5EF4-FFF2-40B4-BE49-F238E27FC236}">
                  <a16:creationId xmlns:a16="http://schemas.microsoft.com/office/drawing/2014/main" id="{E2168D98-7A33-4F1F-AEC1-DE3536D8EFA8}"/>
                </a:ext>
              </a:extLst>
            </p:cNvPr>
            <p:cNvSpPr>
              <a:spLocks noChangeArrowheads="1"/>
            </p:cNvSpPr>
            <p:nvPr/>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1" name="Rectangle 37">
              <a:extLst>
                <a:ext uri="{FF2B5EF4-FFF2-40B4-BE49-F238E27FC236}">
                  <a16:creationId xmlns:a16="http://schemas.microsoft.com/office/drawing/2014/main" id="{9C0EC4F9-4889-411D-8162-CC6BE6B3FA76}"/>
                </a:ext>
              </a:extLst>
            </p:cNvPr>
            <p:cNvSpPr>
              <a:spLocks noChangeArrowheads="1"/>
            </p:cNvSpPr>
            <p:nvPr/>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2" name="Rectangle 38">
              <a:extLst>
                <a:ext uri="{FF2B5EF4-FFF2-40B4-BE49-F238E27FC236}">
                  <a16:creationId xmlns:a16="http://schemas.microsoft.com/office/drawing/2014/main" id="{E65B11B8-CD8B-4367-8BCE-D6C6C6B00FD3}"/>
                </a:ext>
              </a:extLst>
            </p:cNvPr>
            <p:cNvSpPr>
              <a:spLocks noChangeArrowheads="1"/>
            </p:cNvSpPr>
            <p:nvPr/>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63" name="Rectangle 39">
              <a:extLst>
                <a:ext uri="{FF2B5EF4-FFF2-40B4-BE49-F238E27FC236}">
                  <a16:creationId xmlns:a16="http://schemas.microsoft.com/office/drawing/2014/main" id="{557249E6-0EE7-4C85-9A60-623B60D926B1}"/>
                </a:ext>
              </a:extLst>
            </p:cNvPr>
            <p:cNvSpPr>
              <a:spLocks noChangeArrowheads="1"/>
            </p:cNvSpPr>
            <p:nvPr/>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41002889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4145595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6652889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283319687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1"/>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1"/>
              </a:solidFill>
              <a:effectLst/>
              <a:latin typeface="Arial" panose="020B0604020202020204" pitchFamily="34" charset="0"/>
            </a:endParaRPr>
          </a:p>
        </p:txBody>
      </p:sp>
    </p:spTree>
    <p:extLst>
      <p:ext uri="{BB962C8B-B14F-4D97-AF65-F5344CB8AC3E}">
        <p14:creationId xmlns:p14="http://schemas.microsoft.com/office/powerpoint/2010/main" val="4123585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2"/>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pPr lvl="0"/>
            <a:endParaRPr lang="en-IN"/>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17" name="Straight Connector 16">
            <a:extLst>
              <a:ext uri="{FF2B5EF4-FFF2-40B4-BE49-F238E27FC236}">
                <a16:creationId xmlns:a16="http://schemas.microsoft.com/office/drawing/2014/main" id="{23A6E876-692E-4DEF-BBEF-DE9C429180CA}"/>
              </a:ext>
            </a:extLst>
          </p:cNvPr>
          <p:cNvCxnSpPr>
            <a:cxnSpLocks/>
          </p:cNvCxnSpPr>
          <p:nvPr userDrawn="1"/>
        </p:nvCxnSpPr>
        <p:spPr>
          <a:xfrm>
            <a:off x="604738" y="509746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1" name="Text Placeholder 41">
            <a:extLst>
              <a:ext uri="{FF2B5EF4-FFF2-40B4-BE49-F238E27FC236}">
                <a16:creationId xmlns:a16="http://schemas.microsoft.com/office/drawing/2014/main" id="{7D372E7E-90FC-4373-B921-D7B917FFDFB9}"/>
              </a:ext>
            </a:extLst>
          </p:cNvPr>
          <p:cNvSpPr>
            <a:spLocks noGrp="1"/>
          </p:cNvSpPr>
          <p:nvPr>
            <p:ph type="body" sz="quarter" idx="18" hasCustomPrompt="1"/>
          </p:nvPr>
        </p:nvSpPr>
        <p:spPr>
          <a:xfrm>
            <a:off x="604738" y="520666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918759436"/>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37584828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6860036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
        <p:nvSpPr>
          <p:cNvPr id="10"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3243067" cy="387798"/>
          </a:xfrm>
        </p:spPr>
        <p:txBody>
          <a:bodyPr wrap="none"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425400657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
        <p:nvSpPr>
          <p:cNvPr id="12" name="Title 1">
            <a:extLst>
              <a:ext uri="{FF2B5EF4-FFF2-40B4-BE49-F238E27FC236}">
                <a16:creationId xmlns:a16="http://schemas.microsoft.com/office/drawing/2014/main" id="{56D055C5-C9E1-430F-B84C-041DE3612885}"/>
              </a:ext>
            </a:extLst>
          </p:cNvPr>
          <p:cNvSpPr txBox="1">
            <a:spLocks/>
          </p:cNvSpPr>
          <p:nvPr userDrawn="1"/>
        </p:nvSpPr>
        <p:spPr>
          <a:xfrm>
            <a:off x="583719" y="346867"/>
            <a:ext cx="3243067" cy="387798"/>
          </a:xfrm>
          <a:prstGeom prst="rect">
            <a:avLst/>
          </a:prstGeom>
        </p:spPr>
        <p:txBody>
          <a:bodyPr vert="horz" wrap="none" lIns="0" tIns="0" rIns="0" bIns="0" rtlCol="0" anchor="ctr">
            <a:spAutoFit/>
          </a:bodyPr>
          <a:lstStyle>
            <a:lvl1pPr algn="l" defTabSz="914400" rtl="0" eaLnBrk="1" latinLnBrk="0" hangingPunct="1">
              <a:lnSpc>
                <a:spcPct val="90000"/>
              </a:lnSpc>
              <a:spcBef>
                <a:spcPct val="0"/>
              </a:spcBef>
              <a:buNone/>
              <a:defRPr sz="2800" b="1" kern="1200" baseline="0">
                <a:solidFill>
                  <a:schemeClr val="accent1"/>
                </a:solidFill>
                <a:latin typeface="Segoe UI" panose="020B0502040204020203" pitchFamily="34" charset="0"/>
                <a:ea typeface="+mj-ea"/>
                <a:cs typeface="+mj-cs"/>
              </a:defRPr>
            </a:lvl1pPr>
          </a:lstStyle>
          <a:p>
            <a:r>
              <a:rPr lang="en-US" dirty="0">
                <a:solidFill>
                  <a:schemeClr val="accent2"/>
                </a:solidFill>
              </a:rPr>
              <a:t>Headline goes here</a:t>
            </a:r>
            <a:endParaRPr lang="en-IN" dirty="0">
              <a:solidFill>
                <a:schemeClr val="accent2"/>
              </a:solidFill>
            </a:endParaRPr>
          </a:p>
        </p:txBody>
      </p:sp>
    </p:spTree>
    <p:extLst>
      <p:ext uri="{BB962C8B-B14F-4D97-AF65-F5344CB8AC3E}">
        <p14:creationId xmlns:p14="http://schemas.microsoft.com/office/powerpoint/2010/main" val="314902831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2 pointer -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A15AAAB1-B855-4356-A450-E3B635D3F7D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2" name="Text Placeholder 20"/>
          <p:cNvSpPr>
            <a:spLocks noGrp="1"/>
          </p:cNvSpPr>
          <p:nvPr>
            <p:ph type="body" sz="quarter" idx="12" hasCustomPrompt="1"/>
          </p:nvPr>
        </p:nvSpPr>
        <p:spPr>
          <a:xfrm>
            <a:off x="594353" y="1623948"/>
            <a:ext cx="5384415" cy="189500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0" name="Picture Placeholder 19"/>
          <p:cNvSpPr>
            <a:spLocks noGrp="1"/>
          </p:cNvSpPr>
          <p:nvPr>
            <p:ph type="pic" sz="quarter" idx="10"/>
          </p:nvPr>
        </p:nvSpPr>
        <p:spPr>
          <a:xfrm>
            <a:off x="7158038" y="1052513"/>
            <a:ext cx="5033962" cy="5805487"/>
          </a:xfrm>
          <a:solidFill>
            <a:schemeClr val="bg1">
              <a:lumMod val="85000"/>
            </a:schemeClr>
          </a:solidFill>
        </p:spPr>
        <p:txBody>
          <a:bodyPr/>
          <a:lstStyle/>
          <a:p>
            <a:endParaRPr lang="en-IN"/>
          </a:p>
        </p:txBody>
      </p:sp>
      <p:sp>
        <p:nvSpPr>
          <p:cNvPr id="9" name="Oval 8"/>
          <p:cNvSpPr/>
          <p:nvPr userDrawn="1"/>
        </p:nvSpPr>
        <p:spPr>
          <a:xfrm>
            <a:off x="583720" y="3769304"/>
            <a:ext cx="655552" cy="655552"/>
          </a:xfrm>
          <a:prstGeom prst="ellipse">
            <a:avLst/>
          </a:prstGeom>
          <a:solidFill>
            <a:schemeClr val="accent1">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1</a:t>
            </a:r>
          </a:p>
        </p:txBody>
      </p:sp>
      <p:sp>
        <p:nvSpPr>
          <p:cNvPr id="13" name="Oval 12"/>
          <p:cNvSpPr/>
          <p:nvPr userDrawn="1"/>
        </p:nvSpPr>
        <p:spPr>
          <a:xfrm>
            <a:off x="583720" y="5083097"/>
            <a:ext cx="655552" cy="655552"/>
          </a:xfrm>
          <a:prstGeom prst="ellipse">
            <a:avLst/>
          </a:prstGeom>
          <a:solidFill>
            <a:schemeClr val="accent3">
              <a:alpha val="89804"/>
            </a:schemeClr>
          </a:solidFill>
          <a:ln>
            <a:noFill/>
          </a:ln>
          <a:effectLst>
            <a:outerShdw blurRad="292100" dist="88900" dir="5400000" sx="102000" sy="102000" algn="t" rotWithShape="0">
              <a:schemeClr val="tx2">
                <a:lumMod val="50000"/>
                <a:alpha val="27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Segoe UI" panose="020B0502040204020203" pitchFamily="34" charset="0"/>
              </a:rPr>
              <a:t>2</a:t>
            </a:r>
          </a:p>
        </p:txBody>
      </p:sp>
      <p:sp>
        <p:nvSpPr>
          <p:cNvPr id="30" name="Text Placeholder 20"/>
          <p:cNvSpPr>
            <a:spLocks noGrp="1"/>
          </p:cNvSpPr>
          <p:nvPr>
            <p:ph type="body" sz="quarter" idx="13" hasCustomPrompt="1"/>
          </p:nvPr>
        </p:nvSpPr>
        <p:spPr>
          <a:xfrm>
            <a:off x="1440245" y="3767872"/>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2" name="Text Placeholder 20"/>
          <p:cNvSpPr>
            <a:spLocks noGrp="1"/>
          </p:cNvSpPr>
          <p:nvPr>
            <p:ph type="body" sz="quarter" idx="14" hasCustomPrompt="1"/>
          </p:nvPr>
        </p:nvSpPr>
        <p:spPr>
          <a:xfrm>
            <a:off x="1440245" y="3994983"/>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5" name="Text Placeholder 20"/>
          <p:cNvSpPr>
            <a:spLocks noGrp="1"/>
          </p:cNvSpPr>
          <p:nvPr>
            <p:ph type="body" sz="quarter" idx="15" hasCustomPrompt="1"/>
          </p:nvPr>
        </p:nvSpPr>
        <p:spPr>
          <a:xfrm>
            <a:off x="1440245" y="5087220"/>
            <a:ext cx="5391629" cy="159274"/>
          </a:xfrm>
        </p:spPr>
        <p:txBody>
          <a:bodyPr lIns="0" tIns="0" rIns="0" bIns="0">
            <a:spAutoFit/>
          </a:bodyPr>
          <a:lstStyle>
            <a:lvl1pPr marL="0" indent="-228600" algn="l" defTabSz="914400" rtl="0" eaLnBrk="1" latinLnBrk="0" hangingPunct="1">
              <a:lnSpc>
                <a:spcPct val="90000"/>
              </a:lnSpc>
              <a:spcBef>
                <a:spcPts val="1000"/>
              </a:spcBef>
              <a:buFont typeface="Arial" panose="020B0604020202020204" pitchFamily="34" charset="0"/>
              <a:buNone/>
              <a:defRPr lang="en-IN" sz="1150" kern="1200" baseline="0" dirty="0">
                <a:solidFill>
                  <a:schemeClr val="accent4">
                    <a:lumMod val="75000"/>
                    <a:lumOff val="25000"/>
                  </a:schemeClr>
                </a:solidFill>
                <a:latin typeface="Segoe UI Semibold" panose="020B07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Subhead goes here</a:t>
            </a:r>
            <a:endParaRPr lang="en-IN" dirty="0"/>
          </a:p>
        </p:txBody>
      </p:sp>
      <p:sp>
        <p:nvSpPr>
          <p:cNvPr id="36" name="Text Placeholder 20"/>
          <p:cNvSpPr>
            <a:spLocks noGrp="1"/>
          </p:cNvSpPr>
          <p:nvPr>
            <p:ph type="body" sz="quarter" idx="16" hasCustomPrompt="1"/>
          </p:nvPr>
        </p:nvSpPr>
        <p:spPr>
          <a:xfrm>
            <a:off x="1440245" y="5314331"/>
            <a:ext cx="5384415" cy="616206"/>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4" name="Text Placeholder 2"/>
          <p:cNvSpPr>
            <a:spLocks noGrp="1"/>
          </p:cNvSpPr>
          <p:nvPr>
            <p:ph type="body" sz="quarter" idx="17" hasCustomPrompt="1"/>
          </p:nvPr>
        </p:nvSpPr>
        <p:spPr>
          <a:xfrm>
            <a:off x="594354" y="1193799"/>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grpSp>
        <p:nvGrpSpPr>
          <p:cNvPr id="27" name="Group 26">
            <a:extLst>
              <a:ext uri="{FF2B5EF4-FFF2-40B4-BE49-F238E27FC236}">
                <a16:creationId xmlns:a16="http://schemas.microsoft.com/office/drawing/2014/main" id="{53FB89EA-2454-4F86-B04C-A477232B2B49}"/>
              </a:ext>
            </a:extLst>
          </p:cNvPr>
          <p:cNvGrpSpPr/>
          <p:nvPr userDrawn="1"/>
        </p:nvGrpSpPr>
        <p:grpSpPr>
          <a:xfrm>
            <a:off x="348913" y="208968"/>
            <a:ext cx="11494174" cy="825246"/>
            <a:chOff x="367169" y="208968"/>
            <a:chExt cx="11494174" cy="825246"/>
          </a:xfrm>
        </p:grpSpPr>
        <p:sp>
          <p:nvSpPr>
            <p:cNvPr id="28" name="Freeform 87">
              <a:extLst>
                <a:ext uri="{FF2B5EF4-FFF2-40B4-BE49-F238E27FC236}">
                  <a16:creationId xmlns:a16="http://schemas.microsoft.com/office/drawing/2014/main" id="{9CBB26A0-35AA-4D51-881B-D945F795F9B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9" name="Freeform 88">
              <a:extLst>
                <a:ext uri="{FF2B5EF4-FFF2-40B4-BE49-F238E27FC236}">
                  <a16:creationId xmlns:a16="http://schemas.microsoft.com/office/drawing/2014/main" id="{B02C5CD0-4162-4334-ACC5-926BBA95716B}"/>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1" name="Title 1">
            <a:extLst>
              <a:ext uri="{FF2B5EF4-FFF2-40B4-BE49-F238E27FC236}">
                <a16:creationId xmlns:a16="http://schemas.microsoft.com/office/drawing/2014/main" id="{56D055C5-C9E1-430F-B84C-041DE3612885}"/>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41130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7" name="Picture Placeholder 6">
            <a:extLst>
              <a:ext uri="{FF2B5EF4-FFF2-40B4-BE49-F238E27FC236}">
                <a16:creationId xmlns:a16="http://schemas.microsoft.com/office/drawing/2014/main" id="{4A323DB2-4197-4643-9112-50A2EEFA504B}"/>
              </a:ext>
            </a:extLst>
          </p:cNvPr>
          <p:cNvSpPr>
            <a:spLocks noGrp="1"/>
          </p:cNvSpPr>
          <p:nvPr>
            <p:ph type="pic" sz="quarter" idx="17"/>
          </p:nvPr>
        </p:nvSpPr>
        <p:spPr>
          <a:xfrm>
            <a:off x="6537961" y="0"/>
            <a:ext cx="5654040" cy="6858000"/>
          </a:xfrm>
          <a:solidFill>
            <a:schemeClr val="bg1">
              <a:lumMod val="85000"/>
            </a:schemeClr>
          </a:solidFill>
        </p:spPr>
        <p:txBody>
          <a:bodyPr/>
          <a:lstStyle/>
          <a:p>
            <a:endParaRPr lang="en-IN"/>
          </a:p>
        </p:txBody>
      </p:sp>
      <p:sp>
        <p:nvSpPr>
          <p:cNvPr id="42" name="Text Placeholder 41"/>
          <p:cNvSpPr>
            <a:spLocks noGrp="1"/>
          </p:cNvSpPr>
          <p:nvPr>
            <p:ph type="body" sz="quarter" idx="12" hasCustomPrompt="1"/>
          </p:nvPr>
        </p:nvSpPr>
        <p:spPr>
          <a:xfrm>
            <a:off x="604738" y="29645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2246628"/>
            <a:ext cx="3692942" cy="387798"/>
          </a:xfrm>
        </p:spPr>
        <p:txBody>
          <a:bodyPr lIns="0" tIns="0" rIns="0" bIns="0"/>
          <a:lstStyle>
            <a:lvl1pPr>
              <a:defRPr>
                <a:solidFill>
                  <a:schemeClr val="accent1"/>
                </a:solidFill>
              </a:defRPr>
            </a:lvl1pPr>
          </a:lstStyle>
          <a:p>
            <a:r>
              <a:rPr lang="en-US" sz="2800" dirty="0"/>
              <a:t>Agenda</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5509577" y="1454892"/>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cxnSp>
        <p:nvCxnSpPr>
          <p:cNvPr id="4" name="Straight Connector 3">
            <a:extLst>
              <a:ext uri="{FF2B5EF4-FFF2-40B4-BE49-F238E27FC236}">
                <a16:creationId xmlns:a16="http://schemas.microsoft.com/office/drawing/2014/main" id="{BDD4130D-5D11-41DB-915E-62F762A67CC1}"/>
              </a:ext>
            </a:extLst>
          </p:cNvPr>
          <p:cNvCxnSpPr>
            <a:cxnSpLocks/>
          </p:cNvCxnSpPr>
          <p:nvPr userDrawn="1"/>
        </p:nvCxnSpPr>
        <p:spPr>
          <a:xfrm>
            <a:off x="604738" y="32995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0" name="Text Placeholder 41">
            <a:extLst>
              <a:ext uri="{FF2B5EF4-FFF2-40B4-BE49-F238E27FC236}">
                <a16:creationId xmlns:a16="http://schemas.microsoft.com/office/drawing/2014/main" id="{CFA007C2-FFF8-49F2-9B63-D68D77A02B76}"/>
              </a:ext>
            </a:extLst>
          </p:cNvPr>
          <p:cNvSpPr>
            <a:spLocks noGrp="1"/>
          </p:cNvSpPr>
          <p:nvPr>
            <p:ph type="body" sz="quarter" idx="13" hasCustomPrompt="1"/>
          </p:nvPr>
        </p:nvSpPr>
        <p:spPr>
          <a:xfrm>
            <a:off x="604738" y="3410368"/>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1" name="Straight Connector 30">
            <a:extLst>
              <a:ext uri="{FF2B5EF4-FFF2-40B4-BE49-F238E27FC236}">
                <a16:creationId xmlns:a16="http://schemas.microsoft.com/office/drawing/2014/main" id="{B98DCB7C-E14A-4EFB-B6A0-318ADCDFF1B7}"/>
              </a:ext>
            </a:extLst>
          </p:cNvPr>
          <p:cNvCxnSpPr>
            <a:cxnSpLocks/>
          </p:cNvCxnSpPr>
          <p:nvPr userDrawn="1"/>
        </p:nvCxnSpPr>
        <p:spPr>
          <a:xfrm>
            <a:off x="604738" y="3745322"/>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2" name="Text Placeholder 41">
            <a:extLst>
              <a:ext uri="{FF2B5EF4-FFF2-40B4-BE49-F238E27FC236}">
                <a16:creationId xmlns:a16="http://schemas.microsoft.com/office/drawing/2014/main" id="{B1AF48C2-DB18-4E79-B36B-38507C758795}"/>
              </a:ext>
            </a:extLst>
          </p:cNvPr>
          <p:cNvSpPr>
            <a:spLocks noGrp="1"/>
          </p:cNvSpPr>
          <p:nvPr>
            <p:ph type="body" sz="quarter" idx="14" hasCustomPrompt="1"/>
          </p:nvPr>
        </p:nvSpPr>
        <p:spPr>
          <a:xfrm>
            <a:off x="604738" y="38547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3" name="Straight Connector 32">
            <a:extLst>
              <a:ext uri="{FF2B5EF4-FFF2-40B4-BE49-F238E27FC236}">
                <a16:creationId xmlns:a16="http://schemas.microsoft.com/office/drawing/2014/main" id="{1B736775-071F-4642-9BC7-146D6A2B4561}"/>
              </a:ext>
            </a:extLst>
          </p:cNvPr>
          <p:cNvCxnSpPr>
            <a:cxnSpLocks/>
          </p:cNvCxnSpPr>
          <p:nvPr userDrawn="1"/>
        </p:nvCxnSpPr>
        <p:spPr>
          <a:xfrm>
            <a:off x="604738" y="41897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4" name="Text Placeholder 41">
            <a:extLst>
              <a:ext uri="{FF2B5EF4-FFF2-40B4-BE49-F238E27FC236}">
                <a16:creationId xmlns:a16="http://schemas.microsoft.com/office/drawing/2014/main" id="{72360D8A-FFD7-49C9-90D8-0765E6183F77}"/>
              </a:ext>
            </a:extLst>
          </p:cNvPr>
          <p:cNvSpPr>
            <a:spLocks noGrp="1"/>
          </p:cNvSpPr>
          <p:nvPr>
            <p:ph type="body" sz="quarter" idx="15" hasCustomPrompt="1"/>
          </p:nvPr>
        </p:nvSpPr>
        <p:spPr>
          <a:xfrm>
            <a:off x="604738" y="4300561"/>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cxnSp>
        <p:nvCxnSpPr>
          <p:cNvPr id="35" name="Straight Connector 34">
            <a:extLst>
              <a:ext uri="{FF2B5EF4-FFF2-40B4-BE49-F238E27FC236}">
                <a16:creationId xmlns:a16="http://schemas.microsoft.com/office/drawing/2014/main" id="{C80BD5A8-54C1-481B-9A15-A3020848A95F}"/>
              </a:ext>
            </a:extLst>
          </p:cNvPr>
          <p:cNvCxnSpPr>
            <a:cxnSpLocks/>
          </p:cNvCxnSpPr>
          <p:nvPr userDrawn="1"/>
        </p:nvCxnSpPr>
        <p:spPr>
          <a:xfrm>
            <a:off x="604738" y="4635515"/>
            <a:ext cx="5201702"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 name="Text Placeholder 41">
            <a:extLst>
              <a:ext uri="{FF2B5EF4-FFF2-40B4-BE49-F238E27FC236}">
                <a16:creationId xmlns:a16="http://schemas.microsoft.com/office/drawing/2014/main" id="{E36FA99B-60BB-4502-8985-41F41E084EC4}"/>
              </a:ext>
            </a:extLst>
          </p:cNvPr>
          <p:cNvSpPr>
            <a:spLocks noGrp="1"/>
          </p:cNvSpPr>
          <p:nvPr>
            <p:ph type="body" sz="quarter" idx="16" hasCustomPrompt="1"/>
          </p:nvPr>
        </p:nvSpPr>
        <p:spPr>
          <a:xfrm>
            <a:off x="604738" y="4744714"/>
            <a:ext cx="5201702" cy="268656"/>
          </a:xfrm>
        </p:spPr>
        <p:txBody>
          <a:bodyPr lIns="0" tIns="0" rIns="0" bIns="0">
            <a:normAutofit/>
          </a:bodyPr>
          <a:lstStyle>
            <a:lvl1pPr marL="0" indent="0">
              <a:buNone/>
              <a:defRPr lang="en-IN" sz="14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Tree>
    <p:extLst>
      <p:ext uri="{BB962C8B-B14F-4D97-AF65-F5344CB8AC3E}">
        <p14:creationId xmlns:p14="http://schemas.microsoft.com/office/powerpoint/2010/main" val="126447142"/>
      </p:ext>
    </p:extLst>
  </p:cSld>
  <p:clrMapOvr>
    <a:masterClrMapping/>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3 pointer - style 2">
    <p:spTree>
      <p:nvGrpSpPr>
        <p:cNvPr id="1" name=""/>
        <p:cNvGrpSpPr/>
        <p:nvPr/>
      </p:nvGrpSpPr>
      <p:grpSpPr>
        <a:xfrm>
          <a:off x="0" y="0"/>
          <a:ext cx="0" cy="0"/>
          <a:chOff x="0" y="0"/>
          <a:chExt cx="0" cy="0"/>
        </a:xfrm>
      </p:grpSpPr>
      <p:sp>
        <p:nvSpPr>
          <p:cNvPr id="21" name="Picture Placeholder 20"/>
          <p:cNvSpPr>
            <a:spLocks noGrp="1"/>
          </p:cNvSpPr>
          <p:nvPr>
            <p:ph type="pic" sz="quarter" idx="10"/>
          </p:nvPr>
        </p:nvSpPr>
        <p:spPr>
          <a:xfrm>
            <a:off x="0" y="1494718"/>
            <a:ext cx="5486400" cy="4514371"/>
          </a:xfrm>
          <a:solidFill>
            <a:schemeClr val="bg1">
              <a:lumMod val="85000"/>
            </a:schemeClr>
          </a:solidFill>
        </p:spPr>
        <p:txBody>
          <a:bodyPr/>
          <a:lstStyle/>
          <a:p>
            <a:endParaRPr lang="en-IN" dirty="0"/>
          </a:p>
        </p:txBody>
      </p:sp>
      <p:sp>
        <p:nvSpPr>
          <p:cNvPr id="9" name="AutoShape 11"/>
          <p:cNvSpPr>
            <a:spLocks noChangeAspect="1" noChangeArrowheads="1" noTextEdit="1"/>
          </p:cNvSpPr>
          <p:nvPr userDrawn="1"/>
        </p:nvSpPr>
        <p:spPr bwMode="auto">
          <a:xfrm>
            <a:off x="8401050" y="5017358"/>
            <a:ext cx="139700" cy="15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5"/>
          <p:cNvSpPr>
            <a:spLocks/>
          </p:cNvSpPr>
          <p:nvPr/>
        </p:nvSpPr>
        <p:spPr bwMode="auto">
          <a:xfrm>
            <a:off x="5891259" y="1519132"/>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4" name="Freeform 5"/>
          <p:cNvSpPr>
            <a:spLocks/>
          </p:cNvSpPr>
          <p:nvPr/>
        </p:nvSpPr>
        <p:spPr bwMode="auto">
          <a:xfrm>
            <a:off x="5891259" y="3107670"/>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7" name="Freeform 5"/>
          <p:cNvSpPr>
            <a:spLocks/>
          </p:cNvSpPr>
          <p:nvPr/>
        </p:nvSpPr>
        <p:spPr bwMode="auto">
          <a:xfrm>
            <a:off x="5891259" y="4696209"/>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FFA600"/>
          </a:solidFill>
          <a:ln>
            <a:noFill/>
          </a:ln>
        </p:spPr>
        <p:txBody>
          <a:bodyPr vert="horz" wrap="square" lIns="91440" tIns="45720" rIns="91440" bIns="45720" numCol="1" anchor="t" anchorCtr="0" compatLnSpc="1">
            <a:prstTxWarp prst="textNoShape">
              <a:avLst/>
            </a:prstTxWarp>
          </a:bodyPr>
          <a:lstStyle/>
          <a:p>
            <a:endParaRPr lang="en-IN"/>
          </a:p>
        </p:txBody>
      </p:sp>
      <p:sp>
        <p:nvSpPr>
          <p:cNvPr id="22" name="Text Placeholder 18"/>
          <p:cNvSpPr>
            <a:spLocks noGrp="1"/>
          </p:cNvSpPr>
          <p:nvPr>
            <p:ph type="body" sz="quarter" idx="11" hasCustomPrompt="1"/>
          </p:nvPr>
        </p:nvSpPr>
        <p:spPr>
          <a:xfrm>
            <a:off x="6123209" y="1494718"/>
            <a:ext cx="3578225" cy="261938"/>
          </a:xfrm>
        </p:spPr>
        <p:txBody>
          <a:bodyPr lIns="0" tIns="0" rIns="0" bIns="0"/>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solidFill>
                  <a:schemeClr val="accent4">
                    <a:lumMod val="75000"/>
                    <a:lumOff val="25000"/>
                  </a:schemeClr>
                </a:solidFill>
                <a:latin typeface="Segoe UI Semibold" panose="020B0702040204020203" pitchFamily="34" charset="0"/>
              </a:defRPr>
            </a:lvl1pPr>
          </a:lstStyle>
          <a:p>
            <a:pPr lvl="0"/>
            <a:r>
              <a:rPr lang="en-US" dirty="0"/>
              <a:t>Subhead goes here</a:t>
            </a:r>
          </a:p>
          <a:p>
            <a:endParaRPr lang="en-IN" sz="1850" dirty="0">
              <a:solidFill>
                <a:srgbClr val="1D1D1B"/>
              </a:solidFill>
              <a:latin typeface="Graphik Medium" panose="020B0603030202060203" pitchFamily="34" charset="0"/>
            </a:endParaRPr>
          </a:p>
        </p:txBody>
      </p:sp>
      <p:sp>
        <p:nvSpPr>
          <p:cNvPr id="23" name="Text Placeholder 20"/>
          <p:cNvSpPr>
            <a:spLocks noGrp="1"/>
          </p:cNvSpPr>
          <p:nvPr>
            <p:ph type="body" sz="quarter" idx="12" hasCustomPrompt="1"/>
          </p:nvPr>
        </p:nvSpPr>
        <p:spPr>
          <a:xfrm>
            <a:off x="6123209" y="1871824"/>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18"/>
          <p:cNvSpPr>
            <a:spLocks noGrp="1"/>
          </p:cNvSpPr>
          <p:nvPr>
            <p:ph type="body" sz="quarter" idx="13" hasCustomPrompt="1"/>
          </p:nvPr>
        </p:nvSpPr>
        <p:spPr>
          <a:xfrm>
            <a:off x="6123209" y="3087075"/>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29" name="Text Placeholder 20"/>
          <p:cNvSpPr>
            <a:spLocks noGrp="1"/>
          </p:cNvSpPr>
          <p:nvPr>
            <p:ph type="body" sz="quarter" idx="14" hasCustomPrompt="1"/>
          </p:nvPr>
        </p:nvSpPr>
        <p:spPr>
          <a:xfrm>
            <a:off x="6123209" y="3464181"/>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0" name="Freeform 5"/>
          <p:cNvSpPr>
            <a:spLocks/>
          </p:cNvSpPr>
          <p:nvPr userDrawn="1"/>
        </p:nvSpPr>
        <p:spPr bwMode="auto">
          <a:xfrm>
            <a:off x="5891259" y="4697404"/>
            <a:ext cx="145169" cy="163955"/>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rgbClr val="1D1D1B"/>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18"/>
          <p:cNvSpPr>
            <a:spLocks noGrp="1"/>
          </p:cNvSpPr>
          <p:nvPr>
            <p:ph type="body" sz="quarter" idx="15" hasCustomPrompt="1"/>
          </p:nvPr>
        </p:nvSpPr>
        <p:spPr>
          <a:xfrm>
            <a:off x="6123209" y="4672990"/>
            <a:ext cx="3578225" cy="261938"/>
          </a:xfrm>
        </p:spPr>
        <p:txBody>
          <a:bodyPr lIns="0" tIns="0" rIns="0" bIns="0"/>
          <a:lstStyle>
            <a:lvl1pPr>
              <a:defRPr>
                <a:solidFill>
                  <a:schemeClr val="accent4">
                    <a:lumMod val="75000"/>
                    <a:lumOff val="25000"/>
                  </a:schemeClr>
                </a:solidFill>
                <a:latin typeface="Segoe UI Semibold" panose="020B0702040204020203" pitchFamily="34" charset="0"/>
              </a:defRPr>
            </a:lvl1pPr>
          </a:lstStyle>
          <a:p>
            <a:pPr lvl="0"/>
            <a:r>
              <a:rPr lang="en-US" dirty="0"/>
              <a:t>Subhead goes here</a:t>
            </a:r>
          </a:p>
        </p:txBody>
      </p:sp>
      <p:sp>
        <p:nvSpPr>
          <p:cNvPr id="32" name="Text Placeholder 20"/>
          <p:cNvSpPr>
            <a:spLocks noGrp="1"/>
          </p:cNvSpPr>
          <p:nvPr>
            <p:ph type="body" sz="quarter" idx="16" hasCustomPrompt="1"/>
          </p:nvPr>
        </p:nvSpPr>
        <p:spPr>
          <a:xfrm>
            <a:off x="6123209" y="5050096"/>
            <a:ext cx="5443032" cy="645001"/>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5" name="Picture 34">
            <a:extLst>
              <a:ext uri="{FF2B5EF4-FFF2-40B4-BE49-F238E27FC236}">
                <a16:creationId xmlns:a16="http://schemas.microsoft.com/office/drawing/2014/main" id="{6B1BA97D-94BD-4317-ACFA-85E587AFEC9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AB117BBA-089E-4144-AC26-5B7322834BF4}"/>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B0143C9C-512F-4A89-A7D8-0B20EFC02F2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54CAB7D9-E4FC-46D9-B639-E16315D7FA2A}"/>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A0033CD-0E5C-47A8-95C8-C303E977ACB9}"/>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391101772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4 pointer - style 2">
    <p:spTree>
      <p:nvGrpSpPr>
        <p:cNvPr id="1" name=""/>
        <p:cNvGrpSpPr/>
        <p:nvPr/>
      </p:nvGrpSpPr>
      <p:grpSpPr>
        <a:xfrm>
          <a:off x="0" y="0"/>
          <a:ext cx="0" cy="0"/>
          <a:chOff x="0" y="0"/>
          <a:chExt cx="0" cy="0"/>
        </a:xfrm>
      </p:grpSpPr>
      <p:sp>
        <p:nvSpPr>
          <p:cNvPr id="26" name="Picture Placeholder 25"/>
          <p:cNvSpPr>
            <a:spLocks noGrp="1"/>
          </p:cNvSpPr>
          <p:nvPr>
            <p:ph type="pic" sz="quarter" idx="16"/>
          </p:nvPr>
        </p:nvSpPr>
        <p:spPr>
          <a:xfrm>
            <a:off x="9339631"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4" name="Picture Placeholder 23"/>
          <p:cNvSpPr>
            <a:spLocks noGrp="1"/>
          </p:cNvSpPr>
          <p:nvPr>
            <p:ph type="pic" sz="quarter" idx="15"/>
          </p:nvPr>
        </p:nvSpPr>
        <p:spPr>
          <a:xfrm>
            <a:off x="6409414"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3" name="Picture Placeholder 22"/>
          <p:cNvSpPr>
            <a:spLocks noGrp="1"/>
          </p:cNvSpPr>
          <p:nvPr>
            <p:ph type="pic" sz="quarter" idx="14"/>
          </p:nvPr>
        </p:nvSpPr>
        <p:spPr>
          <a:xfrm>
            <a:off x="3463310"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21" name="Picture Placeholder 20"/>
          <p:cNvSpPr>
            <a:spLocks noGrp="1"/>
          </p:cNvSpPr>
          <p:nvPr>
            <p:ph type="pic" sz="quarter" idx="13"/>
          </p:nvPr>
        </p:nvSpPr>
        <p:spPr>
          <a:xfrm>
            <a:off x="587375" y="1726438"/>
            <a:ext cx="2228400" cy="2228400"/>
          </a:xfrm>
          <a:custGeom>
            <a:avLst/>
            <a:gdLst>
              <a:gd name="connsiteX0" fmla="*/ 1114200 w 2228400"/>
              <a:gd name="connsiteY0" fmla="*/ 0 h 2228400"/>
              <a:gd name="connsiteX1" fmla="*/ 2228400 w 2228400"/>
              <a:gd name="connsiteY1" fmla="*/ 1114200 h 2228400"/>
              <a:gd name="connsiteX2" fmla="*/ 1114200 w 2228400"/>
              <a:gd name="connsiteY2" fmla="*/ 2228400 h 2228400"/>
              <a:gd name="connsiteX3" fmla="*/ 0 w 2228400"/>
              <a:gd name="connsiteY3" fmla="*/ 1114200 h 2228400"/>
              <a:gd name="connsiteX4" fmla="*/ 1114200 w 2228400"/>
              <a:gd name="connsiteY4" fmla="*/ 0 h 222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8400" h="2228400">
                <a:moveTo>
                  <a:pt x="1114200" y="0"/>
                </a:moveTo>
                <a:cubicBezTo>
                  <a:pt x="1729556" y="0"/>
                  <a:pt x="2228400" y="498844"/>
                  <a:pt x="2228400" y="1114200"/>
                </a:cubicBezTo>
                <a:cubicBezTo>
                  <a:pt x="2228400" y="1729556"/>
                  <a:pt x="1729556" y="2228400"/>
                  <a:pt x="1114200" y="2228400"/>
                </a:cubicBezTo>
                <a:cubicBezTo>
                  <a:pt x="498844" y="2228400"/>
                  <a:pt x="0" y="1729556"/>
                  <a:pt x="0" y="1114200"/>
                </a:cubicBezTo>
                <a:cubicBezTo>
                  <a:pt x="0" y="498844"/>
                  <a:pt x="498844" y="0"/>
                  <a:pt x="1114200" y="0"/>
                </a:cubicBezTo>
                <a:close/>
              </a:path>
            </a:pathLst>
          </a:custGeom>
          <a:noFill/>
          <a:ln>
            <a:solidFill>
              <a:schemeClr val="bg1">
                <a:lumMod val="85000"/>
              </a:schemeClr>
            </a:solidFill>
          </a:ln>
        </p:spPr>
        <p:txBody>
          <a:bodyPr wrap="square">
            <a:noAutofit/>
          </a:bodyPr>
          <a:lstStyle/>
          <a:p>
            <a:endParaRPr lang="ru-RU" dirty="0"/>
          </a:p>
        </p:txBody>
      </p:sp>
      <p:sp>
        <p:nvSpPr>
          <p:cNvPr id="176" name="Text Placeholder 20"/>
          <p:cNvSpPr>
            <a:spLocks noGrp="1"/>
          </p:cNvSpPr>
          <p:nvPr>
            <p:ph type="body" sz="quarter" idx="17" hasCustomPrompt="1"/>
          </p:nvPr>
        </p:nvSpPr>
        <p:spPr>
          <a:xfrm>
            <a:off x="612275"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8" name="Text Placeholder 20"/>
          <p:cNvSpPr>
            <a:spLocks noGrp="1"/>
          </p:cNvSpPr>
          <p:nvPr>
            <p:ph type="body" sz="quarter" idx="18" hasCustomPrompt="1"/>
          </p:nvPr>
        </p:nvSpPr>
        <p:spPr>
          <a:xfrm>
            <a:off x="3475104"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0" name="Text Placeholder 20"/>
          <p:cNvSpPr>
            <a:spLocks noGrp="1"/>
          </p:cNvSpPr>
          <p:nvPr>
            <p:ph type="body" sz="quarter" idx="19" hasCustomPrompt="1"/>
          </p:nvPr>
        </p:nvSpPr>
        <p:spPr>
          <a:xfrm>
            <a:off x="6421057"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82" name="Text Placeholder 20"/>
          <p:cNvSpPr>
            <a:spLocks noGrp="1"/>
          </p:cNvSpPr>
          <p:nvPr>
            <p:ph type="body" sz="quarter" idx="20" hasCustomPrompt="1"/>
          </p:nvPr>
        </p:nvSpPr>
        <p:spPr>
          <a:xfrm>
            <a:off x="9339301" y="4531448"/>
            <a:ext cx="2219332" cy="1147991"/>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17" name="Text Placeholder 4"/>
          <p:cNvSpPr>
            <a:spLocks noGrp="1"/>
          </p:cNvSpPr>
          <p:nvPr>
            <p:ph type="body" sz="quarter" idx="21" hasCustomPrompt="1"/>
          </p:nvPr>
        </p:nvSpPr>
        <p:spPr>
          <a:xfrm>
            <a:off x="1080740"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8" name="Text Placeholder 4"/>
          <p:cNvSpPr>
            <a:spLocks noGrp="1"/>
          </p:cNvSpPr>
          <p:nvPr>
            <p:ph type="body" sz="quarter" idx="22" hasCustomPrompt="1"/>
          </p:nvPr>
        </p:nvSpPr>
        <p:spPr>
          <a:xfrm>
            <a:off x="3943569"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19" name="Text Placeholder 4"/>
          <p:cNvSpPr>
            <a:spLocks noGrp="1"/>
          </p:cNvSpPr>
          <p:nvPr>
            <p:ph type="body" sz="quarter" idx="23" hasCustomPrompt="1"/>
          </p:nvPr>
        </p:nvSpPr>
        <p:spPr>
          <a:xfrm>
            <a:off x="6889522"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20" name="Text Placeholder 4"/>
          <p:cNvSpPr>
            <a:spLocks noGrp="1"/>
          </p:cNvSpPr>
          <p:nvPr>
            <p:ph type="body" sz="quarter" idx="24" hasCustomPrompt="1"/>
          </p:nvPr>
        </p:nvSpPr>
        <p:spPr>
          <a:xfrm>
            <a:off x="9807766" y="4305556"/>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4" name="Picture 33">
            <a:extLst>
              <a:ext uri="{FF2B5EF4-FFF2-40B4-BE49-F238E27FC236}">
                <a16:creationId xmlns:a16="http://schemas.microsoft.com/office/drawing/2014/main" id="{479613F4-DBEA-49F0-909A-1FC305FFD59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5" name="Group 34">
            <a:extLst>
              <a:ext uri="{FF2B5EF4-FFF2-40B4-BE49-F238E27FC236}">
                <a16:creationId xmlns:a16="http://schemas.microsoft.com/office/drawing/2014/main" id="{F2C4F3C2-0635-46B5-8C15-84C01913B64B}"/>
              </a:ext>
            </a:extLst>
          </p:cNvPr>
          <p:cNvGrpSpPr/>
          <p:nvPr userDrawn="1"/>
        </p:nvGrpSpPr>
        <p:grpSpPr>
          <a:xfrm>
            <a:off x="348913" y="208968"/>
            <a:ext cx="11494174" cy="825246"/>
            <a:chOff x="367169" y="208968"/>
            <a:chExt cx="11494174" cy="825246"/>
          </a:xfrm>
        </p:grpSpPr>
        <p:sp>
          <p:nvSpPr>
            <p:cNvPr id="36" name="Freeform 87">
              <a:extLst>
                <a:ext uri="{FF2B5EF4-FFF2-40B4-BE49-F238E27FC236}">
                  <a16:creationId xmlns:a16="http://schemas.microsoft.com/office/drawing/2014/main" id="{6D14BDEE-28CA-4E5C-B982-67A07D315F3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7" name="Freeform 88">
              <a:extLst>
                <a:ext uri="{FF2B5EF4-FFF2-40B4-BE49-F238E27FC236}">
                  <a16:creationId xmlns:a16="http://schemas.microsoft.com/office/drawing/2014/main" id="{88FC69C9-CD88-4A94-9779-E2E32AA07F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8" name="Title 1">
            <a:extLst>
              <a:ext uri="{FF2B5EF4-FFF2-40B4-BE49-F238E27FC236}">
                <a16:creationId xmlns:a16="http://schemas.microsoft.com/office/drawing/2014/main" id="{25D8A2DC-C00B-4ADB-9DC2-5CC940A61A38}"/>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175629022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4 pointer - style 3">
    <p:spTree>
      <p:nvGrpSpPr>
        <p:cNvPr id="1" name=""/>
        <p:cNvGrpSpPr/>
        <p:nvPr/>
      </p:nvGrpSpPr>
      <p:grpSpPr>
        <a:xfrm>
          <a:off x="0" y="0"/>
          <a:ext cx="0" cy="0"/>
          <a:chOff x="0" y="0"/>
          <a:chExt cx="0" cy="0"/>
        </a:xfrm>
      </p:grpSpPr>
      <p:sp>
        <p:nvSpPr>
          <p:cNvPr id="30" name="Picture Placeholder 29"/>
          <p:cNvSpPr>
            <a:spLocks noGrp="1"/>
          </p:cNvSpPr>
          <p:nvPr>
            <p:ph type="pic" sz="quarter" idx="10"/>
          </p:nvPr>
        </p:nvSpPr>
        <p:spPr>
          <a:xfrm>
            <a:off x="990600" y="1270784"/>
            <a:ext cx="2549525" cy="2362200"/>
          </a:xfrm>
          <a:solidFill>
            <a:schemeClr val="bg1">
              <a:lumMod val="85000"/>
            </a:schemeClr>
          </a:solidFill>
        </p:spPr>
        <p:txBody>
          <a:bodyPr/>
          <a:lstStyle/>
          <a:p>
            <a:endParaRPr lang="en-IN"/>
          </a:p>
        </p:txBody>
      </p:sp>
      <p:sp>
        <p:nvSpPr>
          <p:cNvPr id="32" name="Picture Placeholder 29"/>
          <p:cNvSpPr>
            <a:spLocks noGrp="1"/>
          </p:cNvSpPr>
          <p:nvPr>
            <p:ph type="pic" sz="quarter" idx="11"/>
          </p:nvPr>
        </p:nvSpPr>
        <p:spPr>
          <a:xfrm>
            <a:off x="6089821" y="1270784"/>
            <a:ext cx="2549525" cy="2362200"/>
          </a:xfrm>
          <a:solidFill>
            <a:schemeClr val="bg1">
              <a:lumMod val="85000"/>
            </a:schemeClr>
          </a:solidFill>
        </p:spPr>
        <p:txBody>
          <a:bodyPr/>
          <a:lstStyle/>
          <a:p>
            <a:endParaRPr lang="en-IN" dirty="0"/>
          </a:p>
        </p:txBody>
      </p:sp>
      <p:sp>
        <p:nvSpPr>
          <p:cNvPr id="33" name="Picture Placeholder 29"/>
          <p:cNvSpPr>
            <a:spLocks noGrp="1"/>
          </p:cNvSpPr>
          <p:nvPr>
            <p:ph type="pic" sz="quarter" idx="12"/>
          </p:nvPr>
        </p:nvSpPr>
        <p:spPr>
          <a:xfrm>
            <a:off x="3539893" y="3633796"/>
            <a:ext cx="2549525" cy="2362200"/>
          </a:xfrm>
          <a:solidFill>
            <a:schemeClr val="bg1">
              <a:lumMod val="85000"/>
            </a:schemeClr>
          </a:solidFill>
        </p:spPr>
        <p:txBody>
          <a:bodyPr/>
          <a:lstStyle/>
          <a:p>
            <a:endParaRPr lang="en-IN"/>
          </a:p>
        </p:txBody>
      </p:sp>
      <p:sp>
        <p:nvSpPr>
          <p:cNvPr id="34" name="Picture Placeholder 29"/>
          <p:cNvSpPr>
            <a:spLocks noGrp="1"/>
          </p:cNvSpPr>
          <p:nvPr>
            <p:ph type="pic" sz="quarter" idx="13"/>
          </p:nvPr>
        </p:nvSpPr>
        <p:spPr>
          <a:xfrm>
            <a:off x="8646327" y="3633796"/>
            <a:ext cx="2549525" cy="2362200"/>
          </a:xfrm>
          <a:solidFill>
            <a:schemeClr val="bg1">
              <a:lumMod val="85000"/>
            </a:schemeClr>
          </a:solidFill>
        </p:spPr>
        <p:txBody>
          <a:bodyPr/>
          <a:lstStyle/>
          <a:p>
            <a:endParaRPr lang="en-IN" dirty="0"/>
          </a:p>
        </p:txBody>
      </p:sp>
      <p:sp>
        <p:nvSpPr>
          <p:cNvPr id="7" name="Прямоугольник 19"/>
          <p:cNvSpPr/>
          <p:nvPr userDrawn="1"/>
        </p:nvSpPr>
        <p:spPr>
          <a:xfrm>
            <a:off x="3540618"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8" name="Прямоугольник 19"/>
          <p:cNvSpPr/>
          <p:nvPr userDrawn="1"/>
        </p:nvSpPr>
        <p:spPr>
          <a:xfrm>
            <a:off x="990694"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9" name="Прямоугольник 20"/>
          <p:cNvSpPr/>
          <p:nvPr userDrawn="1"/>
        </p:nvSpPr>
        <p:spPr>
          <a:xfrm>
            <a:off x="6090546" y="3633796"/>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10" name="Прямоугольник 19"/>
          <p:cNvSpPr/>
          <p:nvPr userDrawn="1"/>
        </p:nvSpPr>
        <p:spPr>
          <a:xfrm>
            <a:off x="8645927" y="1271350"/>
            <a:ext cx="2549925" cy="236244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sz="4050" dirty="0"/>
          </a:p>
        </p:txBody>
      </p:sp>
      <p:sp>
        <p:nvSpPr>
          <p:cNvPr id="29" name="Text Placeholder 20"/>
          <p:cNvSpPr>
            <a:spLocks noGrp="1"/>
          </p:cNvSpPr>
          <p:nvPr>
            <p:ph type="body" sz="quarter" idx="17" hasCustomPrompt="1"/>
          </p:nvPr>
        </p:nvSpPr>
        <p:spPr>
          <a:xfrm>
            <a:off x="3692853"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7" name="Text Placeholder 20"/>
          <p:cNvSpPr>
            <a:spLocks noGrp="1"/>
          </p:cNvSpPr>
          <p:nvPr>
            <p:ph type="body" sz="quarter" idx="21" hasCustomPrompt="1"/>
          </p:nvPr>
        </p:nvSpPr>
        <p:spPr>
          <a:xfrm>
            <a:off x="1142929"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6" name="Text Placeholder 4"/>
          <p:cNvSpPr>
            <a:spLocks noGrp="1"/>
          </p:cNvSpPr>
          <p:nvPr>
            <p:ph type="body" sz="quarter" idx="23" hasCustomPrompt="1"/>
          </p:nvPr>
        </p:nvSpPr>
        <p:spPr>
          <a:xfrm>
            <a:off x="4174379"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57" name="Text Placeholder 20"/>
          <p:cNvSpPr>
            <a:spLocks noGrp="1"/>
          </p:cNvSpPr>
          <p:nvPr>
            <p:ph type="body" sz="quarter" idx="24" hasCustomPrompt="1"/>
          </p:nvPr>
        </p:nvSpPr>
        <p:spPr>
          <a:xfrm>
            <a:off x="8798162" y="2241251"/>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58" name="Text Placeholder 4"/>
          <p:cNvSpPr>
            <a:spLocks noGrp="1"/>
          </p:cNvSpPr>
          <p:nvPr>
            <p:ph type="body" sz="quarter" idx="25" hasCustomPrompt="1"/>
          </p:nvPr>
        </p:nvSpPr>
        <p:spPr>
          <a:xfrm>
            <a:off x="9279688" y="202441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2" name="Text Placeholder 4"/>
          <p:cNvSpPr>
            <a:spLocks noGrp="1"/>
          </p:cNvSpPr>
          <p:nvPr>
            <p:ph type="body" sz="quarter" idx="27" hasCustomPrompt="1"/>
          </p:nvPr>
        </p:nvSpPr>
        <p:spPr>
          <a:xfrm>
            <a:off x="1624455"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63" name="Text Placeholder 20"/>
          <p:cNvSpPr>
            <a:spLocks noGrp="1"/>
          </p:cNvSpPr>
          <p:nvPr>
            <p:ph type="body" sz="quarter" idx="28" hasCustomPrompt="1"/>
          </p:nvPr>
        </p:nvSpPr>
        <p:spPr>
          <a:xfrm>
            <a:off x="6242781" y="4665133"/>
            <a:ext cx="2245454" cy="576854"/>
          </a:xfrm>
        </p:spPr>
        <p:txBody>
          <a:bodyPr lIns="0" tIns="0" rIns="0" bIns="0" anchor="t" anchorCtr="1">
            <a:normAutofit/>
          </a:bodyPr>
          <a:lstStyle>
            <a:lvl1pPr marL="0" indent="-228600" algn="ctr" defTabSz="914400" rtl="0" eaLnBrk="1" latinLnBrk="0" hangingPunct="1">
              <a:lnSpc>
                <a:spcPct val="10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64" name="Text Placeholder 4"/>
          <p:cNvSpPr>
            <a:spLocks noGrp="1"/>
          </p:cNvSpPr>
          <p:nvPr>
            <p:ph type="body" sz="quarter" idx="29" hasCustomPrompt="1"/>
          </p:nvPr>
        </p:nvSpPr>
        <p:spPr>
          <a:xfrm>
            <a:off x="6724307" y="4448301"/>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35" name="Picture 34">
            <a:extLst>
              <a:ext uri="{FF2B5EF4-FFF2-40B4-BE49-F238E27FC236}">
                <a16:creationId xmlns:a16="http://schemas.microsoft.com/office/drawing/2014/main" id="{DEAEEFFF-EC52-4C93-9A11-71885EB0358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6" name="Group 35">
            <a:extLst>
              <a:ext uri="{FF2B5EF4-FFF2-40B4-BE49-F238E27FC236}">
                <a16:creationId xmlns:a16="http://schemas.microsoft.com/office/drawing/2014/main" id="{7233568E-3E23-4913-894F-778DC7806495}"/>
              </a:ext>
            </a:extLst>
          </p:cNvPr>
          <p:cNvGrpSpPr/>
          <p:nvPr userDrawn="1"/>
        </p:nvGrpSpPr>
        <p:grpSpPr>
          <a:xfrm>
            <a:off x="348913" y="208968"/>
            <a:ext cx="11494174" cy="825246"/>
            <a:chOff x="367169" y="208968"/>
            <a:chExt cx="11494174" cy="825246"/>
          </a:xfrm>
        </p:grpSpPr>
        <p:sp>
          <p:nvSpPr>
            <p:cNvPr id="37" name="Freeform 87">
              <a:extLst>
                <a:ext uri="{FF2B5EF4-FFF2-40B4-BE49-F238E27FC236}">
                  <a16:creationId xmlns:a16="http://schemas.microsoft.com/office/drawing/2014/main" id="{3F8A74E4-CAD8-4DB4-BAF3-F610D8E6BACC}"/>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8" name="Freeform 88">
              <a:extLst>
                <a:ext uri="{FF2B5EF4-FFF2-40B4-BE49-F238E27FC236}">
                  <a16:creationId xmlns:a16="http://schemas.microsoft.com/office/drawing/2014/main" id="{7BA773A9-E25D-4B87-9528-2005E193A05D}"/>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9" name="Title 1">
            <a:extLst>
              <a:ext uri="{FF2B5EF4-FFF2-40B4-BE49-F238E27FC236}">
                <a16:creationId xmlns:a16="http://schemas.microsoft.com/office/drawing/2014/main" id="{738D8DA5-24B9-445F-A1CF-FF5B5F80F093}"/>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33601049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A48B961-083C-42CE-B00B-79E52A2AFD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1" name="Picture Placeholder 10"/>
          <p:cNvSpPr>
            <a:spLocks noGrp="1"/>
          </p:cNvSpPr>
          <p:nvPr>
            <p:ph type="pic" sz="quarter" idx="10"/>
          </p:nvPr>
        </p:nvSpPr>
        <p:spPr>
          <a:xfrm>
            <a:off x="5014126" y="0"/>
            <a:ext cx="7177873" cy="6858000"/>
          </a:xfrm>
          <a:solidFill>
            <a:schemeClr val="bg1">
              <a:lumMod val="85000"/>
            </a:schemeClr>
          </a:solidFill>
        </p:spPr>
        <p:txBody>
          <a:bodyPr/>
          <a:lstStyle/>
          <a:p>
            <a:endParaRPr lang="en-IN"/>
          </a:p>
        </p:txBody>
      </p:sp>
      <p:sp>
        <p:nvSpPr>
          <p:cNvPr id="8" name="Freeform 87"/>
          <p:cNvSpPr>
            <a:spLocks/>
          </p:cNvSpPr>
          <p:nvPr userDrawn="1"/>
        </p:nvSpPr>
        <p:spPr bwMode="auto">
          <a:xfrm>
            <a:off x="4052433" y="264341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9" name="Freeform 88"/>
          <p:cNvSpPr>
            <a:spLocks/>
          </p:cNvSpPr>
          <p:nvPr userDrawn="1"/>
        </p:nvSpPr>
        <p:spPr bwMode="auto">
          <a:xfrm>
            <a:off x="583719" y="416332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dirty="0"/>
          </a:p>
        </p:txBody>
      </p:sp>
      <p:sp>
        <p:nvSpPr>
          <p:cNvPr id="12" name="Title 1"/>
          <p:cNvSpPr>
            <a:spLocks noGrp="1"/>
          </p:cNvSpPr>
          <p:nvPr>
            <p:ph type="title" hasCustomPrompt="1"/>
          </p:nvPr>
        </p:nvSpPr>
        <p:spPr>
          <a:xfrm>
            <a:off x="732148" y="2843786"/>
            <a:ext cx="3869560" cy="1236099"/>
          </a:xfrm>
        </p:spPr>
        <p:txBody>
          <a:bodyPr>
            <a:spAutoFit/>
          </a:bodyPr>
          <a:lstStyle>
            <a:lvl1pPr>
              <a:defRPr>
                <a:solidFill>
                  <a:schemeClr val="accent2"/>
                </a:solidFill>
              </a:defRPr>
            </a:lvl1pPr>
          </a:lstStyle>
          <a:p>
            <a:r>
              <a:rPr lang="en-IN" dirty="0"/>
              <a:t>Section divider</a:t>
            </a:r>
            <a:br>
              <a:rPr lang="en-IN" dirty="0"/>
            </a:br>
            <a:r>
              <a:rPr lang="en-IN" dirty="0"/>
              <a:t>with the appropriate header</a:t>
            </a:r>
          </a:p>
        </p:txBody>
      </p:sp>
    </p:spTree>
    <p:extLst>
      <p:ext uri="{BB962C8B-B14F-4D97-AF65-F5344CB8AC3E}">
        <p14:creationId xmlns:p14="http://schemas.microsoft.com/office/powerpoint/2010/main" val="39288399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Chart layout - style 1">
    <p:spTree>
      <p:nvGrpSpPr>
        <p:cNvPr id="1" name=""/>
        <p:cNvGrpSpPr/>
        <p:nvPr/>
      </p:nvGrpSpPr>
      <p:grpSpPr>
        <a:xfrm>
          <a:off x="0" y="0"/>
          <a:ext cx="0" cy="0"/>
          <a:chOff x="0" y="0"/>
          <a:chExt cx="0" cy="0"/>
        </a:xfrm>
      </p:grpSpPr>
      <p:sp>
        <p:nvSpPr>
          <p:cNvPr id="40" name="Chart Placeholder 39"/>
          <p:cNvSpPr>
            <a:spLocks noGrp="1"/>
          </p:cNvSpPr>
          <p:nvPr>
            <p:ph type="chart" sz="quarter" idx="20"/>
          </p:nvPr>
        </p:nvSpPr>
        <p:spPr>
          <a:xfrm>
            <a:off x="3498574" y="1193799"/>
            <a:ext cx="3888064" cy="4615584"/>
          </a:xfrm>
          <a:solidFill>
            <a:schemeClr val="bg1">
              <a:lumMod val="85000"/>
            </a:schemeClr>
          </a:solidFill>
        </p:spPr>
        <p:txBody>
          <a:bodyPr/>
          <a:lstStyle/>
          <a:p>
            <a:endParaRPr lang="en-IN"/>
          </a:p>
        </p:txBody>
      </p:sp>
      <p:sp>
        <p:nvSpPr>
          <p:cNvPr id="29" name="Text Placeholder 28"/>
          <p:cNvSpPr>
            <a:spLocks noGrp="1"/>
          </p:cNvSpPr>
          <p:nvPr>
            <p:ph type="body" sz="quarter" idx="11" hasCustomPrompt="1"/>
          </p:nvPr>
        </p:nvSpPr>
        <p:spPr>
          <a:xfrm>
            <a:off x="557592" y="1193799"/>
            <a:ext cx="2412395" cy="2566032"/>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cxnSp>
        <p:nvCxnSpPr>
          <p:cNvPr id="14" name="Straight Connector 13"/>
          <p:cNvCxnSpPr/>
          <p:nvPr userDrawn="1"/>
        </p:nvCxnSpPr>
        <p:spPr>
          <a:xfrm>
            <a:off x="7816100" y="1302028"/>
            <a:ext cx="11516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userDrawn="1"/>
        </p:nvCxnSpPr>
        <p:spPr>
          <a:xfrm>
            <a:off x="7816100" y="2580931"/>
            <a:ext cx="115163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userDrawn="1"/>
        </p:nvCxnSpPr>
        <p:spPr>
          <a:xfrm>
            <a:off x="7816100" y="3859834"/>
            <a:ext cx="1151630" cy="0"/>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userDrawn="1"/>
        </p:nvCxnSpPr>
        <p:spPr>
          <a:xfrm>
            <a:off x="7816100" y="5138736"/>
            <a:ext cx="1151630"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Freeform 5"/>
          <p:cNvSpPr>
            <a:spLocks/>
          </p:cNvSpPr>
          <p:nvPr userDrawn="1"/>
        </p:nvSpPr>
        <p:spPr bwMode="auto">
          <a:xfrm>
            <a:off x="9048751" y="1301750"/>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5" name="AutoShape 7"/>
          <p:cNvSpPr>
            <a:spLocks noChangeAspect="1" noChangeArrowheads="1" noTextEdit="1"/>
          </p:cNvSpPr>
          <p:nvPr userDrawn="1"/>
        </p:nvSpPr>
        <p:spPr bwMode="auto">
          <a:xfrm>
            <a:off x="9043988" y="258127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9"/>
          <p:cNvSpPr>
            <a:spLocks/>
          </p:cNvSpPr>
          <p:nvPr userDrawn="1"/>
        </p:nvSpPr>
        <p:spPr bwMode="auto">
          <a:xfrm>
            <a:off x="9048751" y="2581275"/>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7" name="Freeform 13"/>
          <p:cNvSpPr>
            <a:spLocks/>
          </p:cNvSpPr>
          <p:nvPr userDrawn="1"/>
        </p:nvSpPr>
        <p:spPr bwMode="auto">
          <a:xfrm>
            <a:off x="9048751" y="3859213"/>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IN"/>
          </a:p>
        </p:txBody>
      </p:sp>
      <p:sp>
        <p:nvSpPr>
          <p:cNvPr id="28" name="Freeform 17"/>
          <p:cNvSpPr>
            <a:spLocks/>
          </p:cNvSpPr>
          <p:nvPr userDrawn="1"/>
        </p:nvSpPr>
        <p:spPr bwMode="auto">
          <a:xfrm>
            <a:off x="9048751" y="5138738"/>
            <a:ext cx="134938" cy="150812"/>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Text Placeholder 20"/>
          <p:cNvSpPr>
            <a:spLocks noGrp="1"/>
          </p:cNvSpPr>
          <p:nvPr>
            <p:ph type="body" sz="quarter" idx="16" hasCustomPrompt="1"/>
          </p:nvPr>
        </p:nvSpPr>
        <p:spPr>
          <a:xfrm>
            <a:off x="9259941" y="1520209"/>
            <a:ext cx="1530849" cy="644894"/>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6" name="Text Placeholder 20"/>
          <p:cNvSpPr>
            <a:spLocks noGrp="1"/>
          </p:cNvSpPr>
          <p:nvPr>
            <p:ph type="body" sz="quarter" idx="17" hasCustomPrompt="1"/>
          </p:nvPr>
        </p:nvSpPr>
        <p:spPr>
          <a:xfrm>
            <a:off x="9259941" y="2770776"/>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7" name="Text Placeholder 20"/>
          <p:cNvSpPr>
            <a:spLocks noGrp="1"/>
          </p:cNvSpPr>
          <p:nvPr>
            <p:ph type="body" sz="quarter" idx="18" hasCustomPrompt="1"/>
          </p:nvPr>
        </p:nvSpPr>
        <p:spPr>
          <a:xfrm>
            <a:off x="9259941" y="4049680"/>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8" name="Text Placeholder 20"/>
          <p:cNvSpPr>
            <a:spLocks noGrp="1"/>
          </p:cNvSpPr>
          <p:nvPr>
            <p:ph type="body" sz="quarter" idx="19" hasCustomPrompt="1"/>
          </p:nvPr>
        </p:nvSpPr>
        <p:spPr>
          <a:xfrm>
            <a:off x="9259941" y="5328582"/>
            <a:ext cx="1530849" cy="667659"/>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43" name="Text Placeholder 4"/>
          <p:cNvSpPr>
            <a:spLocks noGrp="1"/>
          </p:cNvSpPr>
          <p:nvPr>
            <p:ph type="body" sz="quarter" idx="23" hasCustomPrompt="1"/>
          </p:nvPr>
        </p:nvSpPr>
        <p:spPr>
          <a:xfrm>
            <a:off x="9259941" y="1258232"/>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4" name="Text Placeholder 4"/>
          <p:cNvSpPr>
            <a:spLocks noGrp="1"/>
          </p:cNvSpPr>
          <p:nvPr>
            <p:ph type="body" sz="quarter" idx="24" hasCustomPrompt="1"/>
          </p:nvPr>
        </p:nvSpPr>
        <p:spPr>
          <a:xfrm>
            <a:off x="9259941" y="2537135"/>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5" name="Text Placeholder 4"/>
          <p:cNvSpPr>
            <a:spLocks noGrp="1"/>
          </p:cNvSpPr>
          <p:nvPr>
            <p:ph type="body" sz="quarter" idx="25" hasCustomPrompt="1"/>
          </p:nvPr>
        </p:nvSpPr>
        <p:spPr>
          <a:xfrm>
            <a:off x="9259941" y="3816038"/>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46" name="Text Placeholder 4"/>
          <p:cNvSpPr>
            <a:spLocks noGrp="1"/>
          </p:cNvSpPr>
          <p:nvPr>
            <p:ph type="body" sz="quarter" idx="26" hasCustomPrompt="1"/>
          </p:nvPr>
        </p:nvSpPr>
        <p:spPr>
          <a:xfrm>
            <a:off x="9259941" y="5094940"/>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54" name="Picture 53">
            <a:extLst>
              <a:ext uri="{FF2B5EF4-FFF2-40B4-BE49-F238E27FC236}">
                <a16:creationId xmlns:a16="http://schemas.microsoft.com/office/drawing/2014/main" id="{FED0AD65-8E91-4E08-BA63-3454575F41E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55" name="Group 54">
            <a:extLst>
              <a:ext uri="{FF2B5EF4-FFF2-40B4-BE49-F238E27FC236}">
                <a16:creationId xmlns:a16="http://schemas.microsoft.com/office/drawing/2014/main" id="{78BCCF31-F881-4C5B-9933-81831B3E3844}"/>
              </a:ext>
            </a:extLst>
          </p:cNvPr>
          <p:cNvGrpSpPr/>
          <p:nvPr userDrawn="1"/>
        </p:nvGrpSpPr>
        <p:grpSpPr>
          <a:xfrm>
            <a:off x="348913" y="208968"/>
            <a:ext cx="11494174" cy="825246"/>
            <a:chOff x="367169" y="208968"/>
            <a:chExt cx="11494174" cy="825246"/>
          </a:xfrm>
        </p:grpSpPr>
        <p:sp>
          <p:nvSpPr>
            <p:cNvPr id="56" name="Freeform 87">
              <a:extLst>
                <a:ext uri="{FF2B5EF4-FFF2-40B4-BE49-F238E27FC236}">
                  <a16:creationId xmlns:a16="http://schemas.microsoft.com/office/drawing/2014/main" id="{903946D5-398C-42E0-B24E-0ADD4AE23030}"/>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57" name="Freeform 88">
              <a:extLst>
                <a:ext uri="{FF2B5EF4-FFF2-40B4-BE49-F238E27FC236}">
                  <a16:creationId xmlns:a16="http://schemas.microsoft.com/office/drawing/2014/main" id="{8D48D6ED-A1E0-4B5B-A2E7-2E15BB8AB923}"/>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58" name="Title 1">
            <a:extLst>
              <a:ext uri="{FF2B5EF4-FFF2-40B4-BE49-F238E27FC236}">
                <a16:creationId xmlns:a16="http://schemas.microsoft.com/office/drawing/2014/main" id="{3EA58A27-C1D0-4AFA-B9DA-851B98ED3422}"/>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895272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Chart layout - style 2">
    <p:spTree>
      <p:nvGrpSpPr>
        <p:cNvPr id="1" name=""/>
        <p:cNvGrpSpPr/>
        <p:nvPr/>
      </p:nvGrpSpPr>
      <p:grpSpPr>
        <a:xfrm>
          <a:off x="0" y="0"/>
          <a:ext cx="0" cy="0"/>
          <a:chOff x="0" y="0"/>
          <a:chExt cx="0" cy="0"/>
        </a:xfrm>
      </p:grpSpPr>
      <p:sp>
        <p:nvSpPr>
          <p:cNvPr id="12" name="Freeform 5"/>
          <p:cNvSpPr>
            <a:spLocks/>
          </p:cNvSpPr>
          <p:nvPr/>
        </p:nvSpPr>
        <p:spPr bwMode="auto">
          <a:xfrm>
            <a:off x="7015977" y="1443797"/>
            <a:ext cx="134938" cy="152400"/>
          </a:xfrm>
          <a:custGeom>
            <a:avLst/>
            <a:gdLst>
              <a:gd name="T0" fmla="*/ 0 w 85"/>
              <a:gd name="T1" fmla="*/ 0 h 96"/>
              <a:gd name="T2" fmla="*/ 85 w 85"/>
              <a:gd name="T3" fmla="*/ 0 h 96"/>
              <a:gd name="T4" fmla="*/ 85 w 85"/>
              <a:gd name="T5" fmla="*/ 96 h 96"/>
              <a:gd name="T6" fmla="*/ 0 w 85"/>
              <a:gd name="T7" fmla="*/ 0 h 96"/>
            </a:gdLst>
            <a:ahLst/>
            <a:cxnLst>
              <a:cxn ang="0">
                <a:pos x="T0" y="T1"/>
              </a:cxn>
              <a:cxn ang="0">
                <a:pos x="T2" y="T3"/>
              </a:cxn>
              <a:cxn ang="0">
                <a:pos x="T4" y="T5"/>
              </a:cxn>
              <a:cxn ang="0">
                <a:pos x="T6" y="T7"/>
              </a:cxn>
            </a:cxnLst>
            <a:rect l="0" t="0" r="r" b="b"/>
            <a:pathLst>
              <a:path w="85" h="96">
                <a:moveTo>
                  <a:pt x="0" y="0"/>
                </a:moveTo>
                <a:lnTo>
                  <a:pt x="85" y="0"/>
                </a:lnTo>
                <a:lnTo>
                  <a:pt x="85" y="96"/>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5" name="AutoShape 7"/>
          <p:cNvSpPr>
            <a:spLocks noChangeAspect="1" noChangeArrowheads="1" noTextEdit="1"/>
          </p:cNvSpPr>
          <p:nvPr/>
        </p:nvSpPr>
        <p:spPr bwMode="auto">
          <a:xfrm>
            <a:off x="9043988" y="2083435"/>
            <a:ext cx="139700" cy="15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9"/>
          <p:cNvSpPr>
            <a:spLocks/>
          </p:cNvSpPr>
          <p:nvPr/>
        </p:nvSpPr>
        <p:spPr bwMode="auto">
          <a:xfrm>
            <a:off x="9340603" y="1444419"/>
            <a:ext cx="134938" cy="150813"/>
          </a:xfrm>
          <a:custGeom>
            <a:avLst/>
            <a:gdLst>
              <a:gd name="T0" fmla="*/ 0 w 85"/>
              <a:gd name="T1" fmla="*/ 0 h 95"/>
              <a:gd name="T2" fmla="*/ 85 w 85"/>
              <a:gd name="T3" fmla="*/ 0 h 95"/>
              <a:gd name="T4" fmla="*/ 85 w 85"/>
              <a:gd name="T5" fmla="*/ 95 h 95"/>
              <a:gd name="T6" fmla="*/ 0 w 85"/>
              <a:gd name="T7" fmla="*/ 0 h 95"/>
            </a:gdLst>
            <a:ahLst/>
            <a:cxnLst>
              <a:cxn ang="0">
                <a:pos x="T0" y="T1"/>
              </a:cxn>
              <a:cxn ang="0">
                <a:pos x="T2" y="T3"/>
              </a:cxn>
              <a:cxn ang="0">
                <a:pos x="T4" y="T5"/>
              </a:cxn>
              <a:cxn ang="0">
                <a:pos x="T6" y="T7"/>
              </a:cxn>
            </a:cxnLst>
            <a:rect l="0" t="0" r="r" b="b"/>
            <a:pathLst>
              <a:path w="85" h="95">
                <a:moveTo>
                  <a:pt x="0" y="0"/>
                </a:moveTo>
                <a:lnTo>
                  <a:pt x="85" y="0"/>
                </a:lnTo>
                <a:lnTo>
                  <a:pt x="85" y="95"/>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6" name="Text Placeholder 20"/>
          <p:cNvSpPr>
            <a:spLocks noGrp="1"/>
          </p:cNvSpPr>
          <p:nvPr>
            <p:ph type="body" sz="quarter" idx="17" hasCustomPrompt="1"/>
          </p:nvPr>
        </p:nvSpPr>
        <p:spPr>
          <a:xfrm>
            <a:off x="7227167"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Text Placeholder 20"/>
          <p:cNvSpPr>
            <a:spLocks noGrp="1"/>
          </p:cNvSpPr>
          <p:nvPr>
            <p:ph type="body" sz="quarter" idx="18" hasCustomPrompt="1"/>
          </p:nvPr>
        </p:nvSpPr>
        <p:spPr>
          <a:xfrm>
            <a:off x="9551793" y="1637684"/>
            <a:ext cx="1530849" cy="830997"/>
          </a:xfrm>
        </p:spPr>
        <p:txBody>
          <a:bodyPr lIns="0" tIns="0" rIns="0" bIns="0">
            <a:normAutofit/>
          </a:bodyPr>
          <a:lstStyle>
            <a:lvl1pPr marL="0" indent="-228600" algn="l" defTabSz="914400" rtl="0" eaLnBrk="1" latinLnBrk="0" hangingPunct="1">
              <a:lnSpc>
                <a:spcPct val="90000"/>
              </a:lnSpc>
              <a:spcBef>
                <a:spcPts val="1000"/>
              </a:spcBef>
              <a:buFont typeface="Arial" panose="020B0604020202020204" pitchFamily="34" charset="0"/>
              <a:buNone/>
              <a:defRPr lang="en-IN" sz="9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8" name="Text Placeholder 28"/>
          <p:cNvSpPr>
            <a:spLocks noGrp="1"/>
          </p:cNvSpPr>
          <p:nvPr>
            <p:ph type="body" sz="quarter" idx="11" hasCustomPrompt="1"/>
          </p:nvPr>
        </p:nvSpPr>
        <p:spPr>
          <a:xfrm>
            <a:off x="557592" y="1193800"/>
            <a:ext cx="5664608" cy="1538288"/>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2" name="Chart Placeholder 31"/>
          <p:cNvSpPr>
            <a:spLocks noGrp="1"/>
          </p:cNvSpPr>
          <p:nvPr>
            <p:ph type="chart" sz="quarter" idx="19"/>
          </p:nvPr>
        </p:nvSpPr>
        <p:spPr>
          <a:xfrm>
            <a:off x="557592" y="2987040"/>
            <a:ext cx="10885108" cy="3009202"/>
          </a:xfrm>
          <a:solidFill>
            <a:schemeClr val="bg1">
              <a:lumMod val="85000"/>
            </a:schemeClr>
          </a:solidFill>
        </p:spPr>
        <p:txBody>
          <a:bodyPr/>
          <a:lstStyle>
            <a:lvl1pPr>
              <a:defRPr>
                <a:solidFill>
                  <a:srgbClr val="1D1D1B"/>
                </a:solidFill>
              </a:defRPr>
            </a:lvl1pPr>
          </a:lstStyle>
          <a:p>
            <a:endParaRPr lang="en-IN" dirty="0"/>
          </a:p>
        </p:txBody>
      </p:sp>
      <p:sp>
        <p:nvSpPr>
          <p:cNvPr id="34" name="Text Placeholder 4"/>
          <p:cNvSpPr>
            <a:spLocks noGrp="1"/>
          </p:cNvSpPr>
          <p:nvPr>
            <p:ph type="body" sz="quarter" idx="23" hasCustomPrompt="1"/>
          </p:nvPr>
        </p:nvSpPr>
        <p:spPr>
          <a:xfrm>
            <a:off x="7227167"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sp>
        <p:nvSpPr>
          <p:cNvPr id="35" name="Text Placeholder 4"/>
          <p:cNvSpPr>
            <a:spLocks noGrp="1"/>
          </p:cNvSpPr>
          <p:nvPr>
            <p:ph type="body" sz="quarter" idx="24" hasCustomPrompt="1"/>
          </p:nvPr>
        </p:nvSpPr>
        <p:spPr>
          <a:xfrm>
            <a:off x="9551793" y="1400279"/>
            <a:ext cx="1282402" cy="159274"/>
          </a:xfrm>
        </p:spPr>
        <p:txBody>
          <a:bodyPr wrap="none" lIns="0" tIns="0" rIns="0" bIns="0">
            <a:spAutoFit/>
          </a:bodyPr>
          <a:lstStyle>
            <a:lvl1pPr>
              <a:defRPr sz="1150">
                <a:solidFill>
                  <a:schemeClr val="accent4">
                    <a:lumMod val="75000"/>
                    <a:lumOff val="25000"/>
                  </a:schemeClr>
                </a:solidFill>
                <a:latin typeface="Segoe UI Semibold" panose="020B0702040204020203" pitchFamily="34" charset="0"/>
              </a:defRPr>
            </a:lvl1pPr>
            <a:lvl2pPr>
              <a:defRPr sz="1150"/>
            </a:lvl2pPr>
            <a:lvl3pPr>
              <a:defRPr sz="1150"/>
            </a:lvl3pPr>
            <a:lvl4pPr>
              <a:defRPr sz="1150"/>
            </a:lvl4pPr>
            <a:lvl5pPr>
              <a:defRPr sz="1150"/>
            </a:lvl5pPr>
          </a:lstStyle>
          <a:p>
            <a:pPr algn="ctr"/>
            <a:r>
              <a:rPr lang="en-IN" sz="1150" dirty="0">
                <a:solidFill>
                  <a:srgbClr val="1D1D1B"/>
                </a:solidFill>
                <a:latin typeface="Segoe UI Semibold" panose="020B0702040204020203" pitchFamily="34" charset="0"/>
              </a:rPr>
              <a:t>Subhead goes here</a:t>
            </a:r>
          </a:p>
        </p:txBody>
      </p:sp>
      <p:pic>
        <p:nvPicPr>
          <p:cNvPr id="25" name="Picture 24">
            <a:extLst>
              <a:ext uri="{FF2B5EF4-FFF2-40B4-BE49-F238E27FC236}">
                <a16:creationId xmlns:a16="http://schemas.microsoft.com/office/drawing/2014/main" id="{36F6E341-A2CC-49FD-972B-830D23CFC2C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29" name="Group 28">
            <a:extLst>
              <a:ext uri="{FF2B5EF4-FFF2-40B4-BE49-F238E27FC236}">
                <a16:creationId xmlns:a16="http://schemas.microsoft.com/office/drawing/2014/main" id="{FA343DFF-D49D-40E1-8848-B9207E74FB5D}"/>
              </a:ext>
            </a:extLst>
          </p:cNvPr>
          <p:cNvGrpSpPr/>
          <p:nvPr userDrawn="1"/>
        </p:nvGrpSpPr>
        <p:grpSpPr>
          <a:xfrm>
            <a:off x="348913" y="208968"/>
            <a:ext cx="11494174" cy="825246"/>
            <a:chOff x="367169" y="208968"/>
            <a:chExt cx="11494174" cy="825246"/>
          </a:xfrm>
        </p:grpSpPr>
        <p:sp>
          <p:nvSpPr>
            <p:cNvPr id="30" name="Freeform 87">
              <a:extLst>
                <a:ext uri="{FF2B5EF4-FFF2-40B4-BE49-F238E27FC236}">
                  <a16:creationId xmlns:a16="http://schemas.microsoft.com/office/drawing/2014/main" id="{1412DA29-6F63-4579-8DD5-AEE2C098F333}"/>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1" name="Freeform 88">
              <a:extLst>
                <a:ext uri="{FF2B5EF4-FFF2-40B4-BE49-F238E27FC236}">
                  <a16:creationId xmlns:a16="http://schemas.microsoft.com/office/drawing/2014/main" id="{2A909387-C771-49F4-8F9C-48B7C29007C7}"/>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3" name="Title 1">
            <a:extLst>
              <a:ext uri="{FF2B5EF4-FFF2-40B4-BE49-F238E27FC236}">
                <a16:creationId xmlns:a16="http://schemas.microsoft.com/office/drawing/2014/main" id="{56FBF794-C113-45C9-B794-F470C1DFFD1C}"/>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1754786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able layout style">
    <p:spTree>
      <p:nvGrpSpPr>
        <p:cNvPr id="1" name=""/>
        <p:cNvGrpSpPr/>
        <p:nvPr/>
      </p:nvGrpSpPr>
      <p:grpSpPr>
        <a:xfrm>
          <a:off x="0" y="0"/>
          <a:ext cx="0" cy="0"/>
          <a:chOff x="0" y="0"/>
          <a:chExt cx="0" cy="0"/>
        </a:xfrm>
      </p:grpSpPr>
      <p:sp>
        <p:nvSpPr>
          <p:cNvPr id="28" name="Text Placeholder 28"/>
          <p:cNvSpPr>
            <a:spLocks noGrp="1"/>
          </p:cNvSpPr>
          <p:nvPr>
            <p:ph type="body" sz="quarter" idx="11" hasCustomPrompt="1"/>
          </p:nvPr>
        </p:nvSpPr>
        <p:spPr>
          <a:xfrm>
            <a:off x="557592" y="1193799"/>
            <a:ext cx="2607639" cy="4797935"/>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3" name="Table Placeholder 2">
            <a:extLst>
              <a:ext uri="{FF2B5EF4-FFF2-40B4-BE49-F238E27FC236}">
                <a16:creationId xmlns:a16="http://schemas.microsoft.com/office/drawing/2014/main" id="{FEBC7993-274E-4862-A82F-BED159E58DEA}"/>
              </a:ext>
            </a:extLst>
          </p:cNvPr>
          <p:cNvSpPr>
            <a:spLocks noGrp="1"/>
          </p:cNvSpPr>
          <p:nvPr>
            <p:ph type="tbl" sz="quarter" idx="12"/>
          </p:nvPr>
        </p:nvSpPr>
        <p:spPr>
          <a:xfrm>
            <a:off x="3622675" y="1193799"/>
            <a:ext cx="7943850" cy="4797935"/>
          </a:xfrm>
          <a:solidFill>
            <a:schemeClr val="bg1">
              <a:lumMod val="85000"/>
            </a:schemeClr>
          </a:solidFill>
        </p:spPr>
        <p:txBody>
          <a:bodyPr/>
          <a:lstStyle/>
          <a:p>
            <a:endParaRPr lang="en-IN" dirty="0"/>
          </a:p>
        </p:txBody>
      </p:sp>
      <p:pic>
        <p:nvPicPr>
          <p:cNvPr id="15" name="Picture 14">
            <a:extLst>
              <a:ext uri="{FF2B5EF4-FFF2-40B4-BE49-F238E27FC236}">
                <a16:creationId xmlns:a16="http://schemas.microsoft.com/office/drawing/2014/main" id="{D76B6D4D-79EF-4E8E-8D7D-F0486D0DE4D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18" name="Group 17">
            <a:extLst>
              <a:ext uri="{FF2B5EF4-FFF2-40B4-BE49-F238E27FC236}">
                <a16:creationId xmlns:a16="http://schemas.microsoft.com/office/drawing/2014/main" id="{8BE3ED92-6CF6-4D7D-81F4-F4E555EBE520}"/>
              </a:ext>
            </a:extLst>
          </p:cNvPr>
          <p:cNvGrpSpPr/>
          <p:nvPr userDrawn="1"/>
        </p:nvGrpSpPr>
        <p:grpSpPr>
          <a:xfrm>
            <a:off x="348913" y="208968"/>
            <a:ext cx="11494174" cy="825246"/>
            <a:chOff x="367169" y="208968"/>
            <a:chExt cx="11494174" cy="825246"/>
          </a:xfrm>
        </p:grpSpPr>
        <p:sp>
          <p:nvSpPr>
            <p:cNvPr id="19" name="Freeform 87">
              <a:extLst>
                <a:ext uri="{FF2B5EF4-FFF2-40B4-BE49-F238E27FC236}">
                  <a16:creationId xmlns:a16="http://schemas.microsoft.com/office/drawing/2014/main" id="{DE19D964-9C5E-40A8-93E7-20F4C31F3D8D}"/>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88">
              <a:extLst>
                <a:ext uri="{FF2B5EF4-FFF2-40B4-BE49-F238E27FC236}">
                  <a16:creationId xmlns:a16="http://schemas.microsoft.com/office/drawing/2014/main" id="{D0975381-6BF9-4F99-B2D6-D023D4B223D6}"/>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21" name="Title 1">
            <a:extLst>
              <a:ext uri="{FF2B5EF4-FFF2-40B4-BE49-F238E27FC236}">
                <a16:creationId xmlns:a16="http://schemas.microsoft.com/office/drawing/2014/main" id="{012B4F3D-08C9-488C-8A19-7FC9ED97BC44}"/>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26419924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Chart with Example">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57593" y="1193799"/>
            <a:ext cx="3587688"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34" name="Group 33">
            <a:extLst>
              <a:ext uri="{FF2B5EF4-FFF2-40B4-BE49-F238E27FC236}">
                <a16:creationId xmlns:a16="http://schemas.microsoft.com/office/drawing/2014/main" id="{EE2F91F0-C503-499A-A056-0AEA3240A692}"/>
              </a:ext>
            </a:extLst>
          </p:cNvPr>
          <p:cNvGrpSpPr/>
          <p:nvPr userDrawn="1"/>
        </p:nvGrpSpPr>
        <p:grpSpPr>
          <a:xfrm>
            <a:off x="348913" y="208968"/>
            <a:ext cx="11494174" cy="825246"/>
            <a:chOff x="367169" y="208968"/>
            <a:chExt cx="11494174" cy="825246"/>
          </a:xfrm>
        </p:grpSpPr>
        <p:sp>
          <p:nvSpPr>
            <p:cNvPr id="35" name="Freeform 87">
              <a:extLst>
                <a:ext uri="{FF2B5EF4-FFF2-40B4-BE49-F238E27FC236}">
                  <a16:creationId xmlns:a16="http://schemas.microsoft.com/office/drawing/2014/main" id="{4EA73A81-291E-44E6-BC07-1A6818F918D8}"/>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36" name="Freeform 88">
              <a:extLst>
                <a:ext uri="{FF2B5EF4-FFF2-40B4-BE49-F238E27FC236}">
                  <a16:creationId xmlns:a16="http://schemas.microsoft.com/office/drawing/2014/main" id="{6DCB0B60-9CEF-4E91-87C8-099E8EF1AE41}"/>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37" name="Title 1">
            <a:extLst>
              <a:ext uri="{FF2B5EF4-FFF2-40B4-BE49-F238E27FC236}">
                <a16:creationId xmlns:a16="http://schemas.microsoft.com/office/drawing/2014/main" id="{7CB1B8A0-F44E-42F3-8244-AF9AAE056F7D}"/>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2"/>
                </a:solidFill>
              </a:defRPr>
            </a:lvl1pPr>
          </a:lstStyle>
          <a:p>
            <a:r>
              <a:rPr lang="en-US" dirty="0"/>
              <a:t>Headline goes here</a:t>
            </a:r>
            <a:endParaRPr lang="en-IN" dirty="0"/>
          </a:p>
        </p:txBody>
      </p:sp>
    </p:spTree>
    <p:extLst>
      <p:ext uri="{BB962C8B-B14F-4D97-AF65-F5344CB8AC3E}">
        <p14:creationId xmlns:p14="http://schemas.microsoft.com/office/powerpoint/2010/main" val="216464825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End Slide">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1689E10B-7A2D-4D52-91D7-272AC77F4BC3}"/>
              </a:ext>
            </a:extLst>
          </p:cNvPr>
          <p:cNvGrpSpPr/>
          <p:nvPr userDrawn="1"/>
        </p:nvGrpSpPr>
        <p:grpSpPr>
          <a:xfrm>
            <a:off x="9725164" y="5100638"/>
            <a:ext cx="1866251" cy="530864"/>
            <a:chOff x="10051659" y="219383"/>
            <a:chExt cx="1866251" cy="530864"/>
          </a:xfrm>
        </p:grpSpPr>
        <p:sp>
          <p:nvSpPr>
            <p:cNvPr id="33" name="Rectangle 32">
              <a:extLst>
                <a:ext uri="{FF2B5EF4-FFF2-40B4-BE49-F238E27FC236}">
                  <a16:creationId xmlns:a16="http://schemas.microsoft.com/office/drawing/2014/main" id="{20902115-17A3-4FF4-8933-E457533D3BD2}"/>
                </a:ext>
              </a:extLst>
            </p:cNvPr>
            <p:cNvSpPr>
              <a:spLocks noChangeArrowheads="1"/>
            </p:cNvSpPr>
            <p:nvPr/>
          </p:nvSpPr>
          <p:spPr bwMode="auto">
            <a:xfrm>
              <a:off x="11101403" y="580970"/>
              <a:ext cx="815929"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Graphik Light" panose="020B0403030202060203" pitchFamily="34" charset="0"/>
                </a:rPr>
                <a:t>love the new</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0" name="Picture 39">
              <a:extLst>
                <a:ext uri="{FF2B5EF4-FFF2-40B4-BE49-F238E27FC236}">
                  <a16:creationId xmlns:a16="http://schemas.microsoft.com/office/drawing/2014/main" id="{88B2C8E2-D1A5-44FD-BFA6-31944771C5C4}"/>
                </a:ext>
              </a:extLst>
            </p:cNvPr>
            <p:cNvPicPr>
              <a:picLocks noChangeAspect="1"/>
            </p:cNvPicPr>
            <p:nvPr/>
          </p:nvPicPr>
          <p:blipFill>
            <a:blip r:embed="rId2"/>
            <a:stretch>
              <a:fillRect/>
            </a:stretch>
          </p:blipFill>
          <p:spPr>
            <a:xfrm>
              <a:off x="10051659" y="219383"/>
              <a:ext cx="1866251" cy="330954"/>
            </a:xfrm>
            <a:prstGeom prst="rect">
              <a:avLst/>
            </a:prstGeom>
          </p:spPr>
        </p:pic>
      </p:grpSp>
      <p:sp>
        <p:nvSpPr>
          <p:cNvPr id="29" name="Freeform 87">
            <a:extLst>
              <a:ext uri="{FF2B5EF4-FFF2-40B4-BE49-F238E27FC236}">
                <a16:creationId xmlns:a16="http://schemas.microsoft.com/office/drawing/2014/main" id="{44F1EA6C-6062-47A1-9608-6D11E17B5C6A}"/>
              </a:ext>
            </a:extLst>
          </p:cNvPr>
          <p:cNvSpPr>
            <a:spLocks/>
          </p:cNvSpPr>
          <p:nvPr userDrawn="1"/>
        </p:nvSpPr>
        <p:spPr bwMode="auto">
          <a:xfrm>
            <a:off x="11293812" y="316642"/>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grpSp>
        <p:nvGrpSpPr>
          <p:cNvPr id="2" name="Group 1">
            <a:extLst>
              <a:ext uri="{FF2B5EF4-FFF2-40B4-BE49-F238E27FC236}">
                <a16:creationId xmlns:a16="http://schemas.microsoft.com/office/drawing/2014/main" id="{D2557B7B-39EF-4886-8943-744CCBEC29B4}"/>
              </a:ext>
            </a:extLst>
          </p:cNvPr>
          <p:cNvGrpSpPr/>
          <p:nvPr userDrawn="1"/>
        </p:nvGrpSpPr>
        <p:grpSpPr>
          <a:xfrm>
            <a:off x="515938" y="6180138"/>
            <a:ext cx="11125200" cy="34925"/>
            <a:chOff x="515938" y="6180138"/>
            <a:chExt cx="11125200" cy="34925"/>
          </a:xfrm>
        </p:grpSpPr>
        <p:sp>
          <p:nvSpPr>
            <p:cNvPr id="35" name="Rectangle 35"/>
            <p:cNvSpPr>
              <a:spLocks noChangeArrowheads="1"/>
            </p:cNvSpPr>
            <p:nvPr userDrawn="1"/>
          </p:nvSpPr>
          <p:spPr bwMode="auto">
            <a:xfrm>
              <a:off x="8785225" y="6180138"/>
              <a:ext cx="2855913" cy="34925"/>
            </a:xfrm>
            <a:prstGeom prst="rect">
              <a:avLst/>
            </a:prstGeom>
            <a:solidFill>
              <a:srgbClr val="E5252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6" name="Rectangle 36"/>
            <p:cNvSpPr>
              <a:spLocks noChangeArrowheads="1"/>
            </p:cNvSpPr>
            <p:nvPr userDrawn="1"/>
          </p:nvSpPr>
          <p:spPr bwMode="auto">
            <a:xfrm>
              <a:off x="6065838" y="6180138"/>
              <a:ext cx="2754313" cy="34925"/>
            </a:xfrm>
            <a:prstGeom prst="rect">
              <a:avLst/>
            </a:prstGeom>
            <a:solidFill>
              <a:srgbClr val="F7A41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7" name="Rectangle 37"/>
            <p:cNvSpPr>
              <a:spLocks noChangeArrowheads="1"/>
            </p:cNvSpPr>
            <p:nvPr userDrawn="1"/>
          </p:nvSpPr>
          <p:spPr bwMode="auto">
            <a:xfrm>
              <a:off x="3659188" y="6180138"/>
              <a:ext cx="2449513" cy="34925"/>
            </a:xfrm>
            <a:prstGeom prst="rect">
              <a:avLst/>
            </a:prstGeom>
            <a:solidFill>
              <a:srgbClr val="B14E9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8" name="Rectangle 38"/>
            <p:cNvSpPr>
              <a:spLocks noChangeArrowheads="1"/>
            </p:cNvSpPr>
            <p:nvPr userDrawn="1"/>
          </p:nvSpPr>
          <p:spPr bwMode="auto">
            <a:xfrm>
              <a:off x="515938" y="6180138"/>
              <a:ext cx="1717675" cy="34925"/>
            </a:xfrm>
            <a:prstGeom prst="rect">
              <a:avLst/>
            </a:prstGeom>
            <a:solidFill>
              <a:srgbClr val="1EAC9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9" name="Rectangle 39"/>
            <p:cNvSpPr>
              <a:spLocks noChangeArrowheads="1"/>
            </p:cNvSpPr>
            <p:nvPr userDrawn="1"/>
          </p:nvSpPr>
          <p:spPr bwMode="auto">
            <a:xfrm>
              <a:off x="2182813" y="6180138"/>
              <a:ext cx="1717675" cy="34925"/>
            </a:xfrm>
            <a:prstGeom prst="rect">
              <a:avLst/>
            </a:prstGeom>
            <a:solidFill>
              <a:srgbClr val="0181B8"/>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3" name="Rectangle 34"/>
          <p:cNvSpPr>
            <a:spLocks noChangeArrowheads="1"/>
          </p:cNvSpPr>
          <p:nvPr userDrawn="1"/>
        </p:nvSpPr>
        <p:spPr bwMode="auto">
          <a:xfrm>
            <a:off x="536575" y="5266115"/>
            <a:ext cx="1497205"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700" b="1" i="0" u="none" strike="noStrike" cap="none" normalizeH="0" baseline="0" dirty="0">
                <a:ln>
                  <a:noFill/>
                </a:ln>
                <a:solidFill>
                  <a:schemeClr val="accent2"/>
                </a:solidFill>
                <a:effectLst/>
                <a:latin typeface="Segoe UI" panose="020B0502040204020203" pitchFamily="34" charset="0"/>
              </a:rPr>
              <a:t>End Slide</a:t>
            </a:r>
            <a:endParaRPr kumimoji="0" lang="en-US" altLang="en-US" sz="1800" b="0" i="0" u="none" strike="noStrike" cap="none" normalizeH="0" baseline="0" dirty="0">
              <a:ln>
                <a:noFill/>
              </a:ln>
              <a:solidFill>
                <a:schemeClr val="accent2"/>
              </a:solidFill>
              <a:effectLst/>
              <a:latin typeface="Arial" panose="020B0604020202020204" pitchFamily="34" charset="0"/>
            </a:endParaRPr>
          </a:p>
        </p:txBody>
      </p:sp>
    </p:spTree>
    <p:extLst>
      <p:ext uri="{BB962C8B-B14F-4D97-AF65-F5344CB8AC3E}">
        <p14:creationId xmlns:p14="http://schemas.microsoft.com/office/powerpoint/2010/main" val="9906906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with Text">
    <p:spTree>
      <p:nvGrpSpPr>
        <p:cNvPr id="1" name=""/>
        <p:cNvGrpSpPr/>
        <p:nvPr/>
      </p:nvGrpSpPr>
      <p:grpSpPr>
        <a:xfrm>
          <a:off x="0" y="0"/>
          <a:ext cx="0" cy="0"/>
          <a:chOff x="0" y="0"/>
          <a:chExt cx="0" cy="0"/>
        </a:xfrm>
      </p:grpSpPr>
      <p:sp>
        <p:nvSpPr>
          <p:cNvPr id="38" name="Text Placeholder 28"/>
          <p:cNvSpPr>
            <a:spLocks noGrp="1"/>
          </p:cNvSpPr>
          <p:nvPr>
            <p:ph type="body" sz="quarter" idx="11" hasCustomPrompt="1"/>
          </p:nvPr>
        </p:nvSpPr>
        <p:spPr>
          <a:xfrm>
            <a:off x="583719" y="1193799"/>
            <a:ext cx="10982522" cy="4802443"/>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grpSp>
        <p:nvGrpSpPr>
          <p:cNvPr id="8" name="Group 7">
            <a:extLst>
              <a:ext uri="{FF2B5EF4-FFF2-40B4-BE49-F238E27FC236}">
                <a16:creationId xmlns:a16="http://schemas.microsoft.com/office/drawing/2014/main" id="{DAD9B248-47F9-4B13-AE99-166A216EB0BB}"/>
              </a:ext>
            </a:extLst>
          </p:cNvPr>
          <p:cNvGrpSpPr/>
          <p:nvPr userDrawn="1"/>
        </p:nvGrpSpPr>
        <p:grpSpPr>
          <a:xfrm>
            <a:off x="348913" y="208968"/>
            <a:ext cx="11494174" cy="825246"/>
            <a:chOff x="367169" y="208968"/>
            <a:chExt cx="11494174" cy="825246"/>
          </a:xfrm>
        </p:grpSpPr>
        <p:sp>
          <p:nvSpPr>
            <p:cNvPr id="9" name="Freeform 87">
              <a:extLst>
                <a:ext uri="{FF2B5EF4-FFF2-40B4-BE49-F238E27FC236}">
                  <a16:creationId xmlns:a16="http://schemas.microsoft.com/office/drawing/2014/main" id="{B063F39F-CDEE-475D-B5B3-F3D2D124DA8E}"/>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2" name="Freeform 88">
              <a:extLst>
                <a:ext uri="{FF2B5EF4-FFF2-40B4-BE49-F238E27FC236}">
                  <a16:creationId xmlns:a16="http://schemas.microsoft.com/office/drawing/2014/main" id="{5B99E97F-DEF6-4CD9-B72C-37C14E1E7F70}"/>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3" name="Title 1">
            <a:extLst>
              <a:ext uri="{FF2B5EF4-FFF2-40B4-BE49-F238E27FC236}">
                <a16:creationId xmlns:a16="http://schemas.microsoft.com/office/drawing/2014/main" id="{CDCCDDA9-8EBB-4A70-A457-2D6CBFD3B15F}"/>
              </a:ext>
            </a:extLst>
          </p:cNvPr>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spTree>
    <p:extLst>
      <p:ext uri="{BB962C8B-B14F-4D97-AF65-F5344CB8AC3E}">
        <p14:creationId xmlns:p14="http://schemas.microsoft.com/office/powerpoint/2010/main" val="32380501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8BA7F4D7-EC8A-431C-97DF-73AEEFE79E68}"/>
              </a:ext>
            </a:extLst>
          </p:cNvPr>
          <p:cNvGrpSpPr/>
          <p:nvPr userDrawn="1"/>
        </p:nvGrpSpPr>
        <p:grpSpPr>
          <a:xfrm>
            <a:off x="348913" y="208968"/>
            <a:ext cx="11494174" cy="825246"/>
            <a:chOff x="367169" y="208968"/>
            <a:chExt cx="11494174" cy="825246"/>
          </a:xfrm>
        </p:grpSpPr>
        <p:sp>
          <p:nvSpPr>
            <p:cNvPr id="10" name="Freeform 87">
              <a:extLst>
                <a:ext uri="{FF2B5EF4-FFF2-40B4-BE49-F238E27FC236}">
                  <a16:creationId xmlns:a16="http://schemas.microsoft.com/office/drawing/2014/main" id="{C707C86A-767B-4FA6-AA32-26528DBDD0D5}"/>
                </a:ext>
              </a:extLst>
            </p:cNvPr>
            <p:cNvSpPr>
              <a:spLocks/>
            </p:cNvSpPr>
            <p:nvPr userDrawn="1"/>
          </p:nvSpPr>
          <p:spPr bwMode="auto">
            <a:xfrm>
              <a:off x="11312068" y="208968"/>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a:extLst>
                <a:ext uri="{FF2B5EF4-FFF2-40B4-BE49-F238E27FC236}">
                  <a16:creationId xmlns:a16="http://schemas.microsoft.com/office/drawing/2014/main" id="{68850415-29AC-4CD2-952A-ADAE31621C82}"/>
                </a:ext>
              </a:extLst>
            </p:cNvPr>
            <p:cNvSpPr>
              <a:spLocks/>
            </p:cNvSpPr>
            <p:nvPr userDrawn="1"/>
          </p:nvSpPr>
          <p:spPr bwMode="auto">
            <a:xfrm>
              <a:off x="367169" y="699251"/>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6" name="Title 1"/>
          <p:cNvSpPr>
            <a:spLocks noGrp="1"/>
          </p:cNvSpPr>
          <p:nvPr>
            <p:ph type="title" hasCustomPrompt="1"/>
          </p:nvPr>
        </p:nvSpPr>
        <p:spPr>
          <a:xfrm>
            <a:off x="583719" y="346867"/>
            <a:ext cx="10982522" cy="387798"/>
          </a:xfrm>
        </p:spPr>
        <p:txBody>
          <a:bodyPr lIns="0" tIns="0" rIns="0" bIns="0"/>
          <a:lstStyle>
            <a:lvl1pPr>
              <a:defRPr baseline="0">
                <a:solidFill>
                  <a:schemeClr val="accent1"/>
                </a:solidFill>
              </a:defRPr>
            </a:lvl1pPr>
          </a:lstStyle>
          <a:p>
            <a:r>
              <a:rPr lang="en-US" dirty="0"/>
              <a:t>Headline goes here</a:t>
            </a:r>
            <a:endParaRPr lang="en-IN" dirty="0"/>
          </a:p>
        </p:txBody>
      </p:sp>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869978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15B25D43-9D83-4380-966C-4E3C35E6E51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071957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content style 1">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BDCBAB82-E331-4132-90D5-EF1ED51B689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21" name="Picture Placeholder 20"/>
          <p:cNvSpPr>
            <a:spLocks noGrp="1"/>
          </p:cNvSpPr>
          <p:nvPr>
            <p:ph type="pic" sz="quarter" idx="13"/>
          </p:nvPr>
        </p:nvSpPr>
        <p:spPr>
          <a:xfrm>
            <a:off x="5319712" y="0"/>
            <a:ext cx="6862763" cy="6858000"/>
          </a:xfrm>
          <a:custGeom>
            <a:avLst/>
            <a:gdLst>
              <a:gd name="connsiteX0" fmla="*/ 0 w 6862763"/>
              <a:gd name="connsiteY0" fmla="*/ 0 h 6858000"/>
              <a:gd name="connsiteX1" fmla="*/ 1396397 w 6862763"/>
              <a:gd name="connsiteY1" fmla="*/ 0 h 6858000"/>
              <a:gd name="connsiteX2" fmla="*/ 1396397 w 6862763"/>
              <a:gd name="connsiteY2" fmla="*/ 966952 h 6858000"/>
              <a:gd name="connsiteX3" fmla="*/ 3120094 w 6862763"/>
              <a:gd name="connsiteY3" fmla="*/ 966952 h 6858000"/>
              <a:gd name="connsiteX4" fmla="*/ 3120094 w 6862763"/>
              <a:gd name="connsiteY4" fmla="*/ 0 h 6858000"/>
              <a:gd name="connsiteX5" fmla="*/ 6862763 w 6862763"/>
              <a:gd name="connsiteY5" fmla="*/ 0 h 6858000"/>
              <a:gd name="connsiteX6" fmla="*/ 6862763 w 6862763"/>
              <a:gd name="connsiteY6" fmla="*/ 6858000 h 6858000"/>
              <a:gd name="connsiteX7" fmla="*/ 4843791 w 6862763"/>
              <a:gd name="connsiteY7" fmla="*/ 6858000 h 6858000"/>
              <a:gd name="connsiteX8" fmla="*/ 4843791 w 6862763"/>
              <a:gd name="connsiteY8" fmla="*/ 5969876 h 6858000"/>
              <a:gd name="connsiteX9" fmla="*/ 5674108 w 6862763"/>
              <a:gd name="connsiteY9" fmla="*/ 5969876 h 6858000"/>
              <a:gd name="connsiteX10" fmla="*/ 5674108 w 6862763"/>
              <a:gd name="connsiteY10" fmla="*/ 5002924 h 6858000"/>
              <a:gd name="connsiteX11" fmla="*/ 4780841 w 6862763"/>
              <a:gd name="connsiteY11" fmla="*/ 5002924 h 6858000"/>
              <a:gd name="connsiteX12" fmla="*/ 4780841 w 6862763"/>
              <a:gd name="connsiteY12" fmla="*/ 5969876 h 6858000"/>
              <a:gd name="connsiteX13" fmla="*/ 3120094 w 6862763"/>
              <a:gd name="connsiteY13" fmla="*/ 5969876 h 6858000"/>
              <a:gd name="connsiteX14" fmla="*/ 3120094 w 6862763"/>
              <a:gd name="connsiteY14" fmla="*/ 5002924 h 6858000"/>
              <a:gd name="connsiteX15" fmla="*/ 1396397 w 6862763"/>
              <a:gd name="connsiteY15" fmla="*/ 5002924 h 6858000"/>
              <a:gd name="connsiteX16" fmla="*/ 1396397 w 6862763"/>
              <a:gd name="connsiteY16" fmla="*/ 5969876 h 6858000"/>
              <a:gd name="connsiteX17" fmla="*/ 3120094 w 6862763"/>
              <a:gd name="connsiteY17" fmla="*/ 5969876 h 6858000"/>
              <a:gd name="connsiteX18" fmla="*/ 3120094 w 6862763"/>
              <a:gd name="connsiteY18" fmla="*/ 6858000 h 6858000"/>
              <a:gd name="connsiteX19" fmla="*/ 0 w 6862763"/>
              <a:gd name="connsiteY19" fmla="*/ 6858000 h 6858000"/>
              <a:gd name="connsiteX20" fmla="*/ 0 w 6862763"/>
              <a:gd name="connsiteY20" fmla="*/ 5025202 h 6858000"/>
              <a:gd name="connsiteX21" fmla="*/ 1396209 w 6862763"/>
              <a:gd name="connsiteY21" fmla="*/ 5025202 h 6858000"/>
              <a:gd name="connsiteX22" fmla="*/ 1396209 w 6862763"/>
              <a:gd name="connsiteY22" fmla="*/ 4058250 h 6858000"/>
              <a:gd name="connsiteX23" fmla="*/ 0 w 6862763"/>
              <a:gd name="connsiteY23" fmla="*/ 4058250 h 6858000"/>
              <a:gd name="connsiteX24" fmla="*/ 0 w 6862763"/>
              <a:gd name="connsiteY24" fmla="*/ 1933905 h 6858000"/>
              <a:gd name="connsiteX25" fmla="*/ 1396209 w 6862763"/>
              <a:gd name="connsiteY25" fmla="*/ 1933905 h 6858000"/>
              <a:gd name="connsiteX26" fmla="*/ 1396209 w 6862763"/>
              <a:gd name="connsiteY26" fmla="*/ 966952 h 6858000"/>
              <a:gd name="connsiteX27" fmla="*/ 0 w 6862763"/>
              <a:gd name="connsiteY27" fmla="*/ 966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862763" h="6858000">
                <a:moveTo>
                  <a:pt x="0" y="0"/>
                </a:moveTo>
                <a:lnTo>
                  <a:pt x="1396397" y="0"/>
                </a:lnTo>
                <a:lnTo>
                  <a:pt x="1396397" y="966952"/>
                </a:lnTo>
                <a:lnTo>
                  <a:pt x="3120094" y="966952"/>
                </a:lnTo>
                <a:lnTo>
                  <a:pt x="3120094" y="0"/>
                </a:lnTo>
                <a:lnTo>
                  <a:pt x="6862763" y="0"/>
                </a:lnTo>
                <a:lnTo>
                  <a:pt x="6862763" y="6858000"/>
                </a:lnTo>
                <a:lnTo>
                  <a:pt x="4843791" y="6858000"/>
                </a:lnTo>
                <a:lnTo>
                  <a:pt x="4843791" y="5969876"/>
                </a:lnTo>
                <a:lnTo>
                  <a:pt x="5674108" y="5969876"/>
                </a:lnTo>
                <a:lnTo>
                  <a:pt x="5674108" y="5002924"/>
                </a:lnTo>
                <a:lnTo>
                  <a:pt x="4780841" y="5002924"/>
                </a:lnTo>
                <a:lnTo>
                  <a:pt x="4780841" y="5969876"/>
                </a:lnTo>
                <a:lnTo>
                  <a:pt x="3120094" y="5969876"/>
                </a:lnTo>
                <a:lnTo>
                  <a:pt x="3120094" y="5002924"/>
                </a:lnTo>
                <a:lnTo>
                  <a:pt x="1396397" y="5002924"/>
                </a:lnTo>
                <a:lnTo>
                  <a:pt x="1396397" y="5969876"/>
                </a:lnTo>
                <a:lnTo>
                  <a:pt x="3120094" y="5969876"/>
                </a:lnTo>
                <a:lnTo>
                  <a:pt x="3120094" y="6858000"/>
                </a:lnTo>
                <a:lnTo>
                  <a:pt x="0" y="6858000"/>
                </a:lnTo>
                <a:lnTo>
                  <a:pt x="0" y="5025202"/>
                </a:lnTo>
                <a:lnTo>
                  <a:pt x="1396209" y="5025202"/>
                </a:lnTo>
                <a:lnTo>
                  <a:pt x="1396209" y="4058250"/>
                </a:lnTo>
                <a:lnTo>
                  <a:pt x="0" y="4058250"/>
                </a:lnTo>
                <a:lnTo>
                  <a:pt x="0" y="1933905"/>
                </a:lnTo>
                <a:lnTo>
                  <a:pt x="1396209" y="1933905"/>
                </a:lnTo>
                <a:lnTo>
                  <a:pt x="1396209" y="966952"/>
                </a:lnTo>
                <a:lnTo>
                  <a:pt x="0" y="966952"/>
                </a:lnTo>
                <a:close/>
              </a:path>
            </a:pathLst>
          </a:custGeom>
          <a:solidFill>
            <a:schemeClr val="bg1">
              <a:lumMod val="85000"/>
            </a:schemeClr>
          </a:solidFill>
        </p:spPr>
        <p:txBody>
          <a:bodyPr wrap="square">
            <a:noAutofit/>
          </a:bodyPr>
          <a:lstStyle/>
          <a:p>
            <a:endParaRPr lang="en-IN" dirty="0"/>
          </a:p>
        </p:txBody>
      </p:sp>
      <p:sp>
        <p:nvSpPr>
          <p:cNvPr id="42" name="Text Placeholder 41"/>
          <p:cNvSpPr>
            <a:spLocks noGrp="1"/>
          </p:cNvSpPr>
          <p:nvPr>
            <p:ph type="body" sz="quarter" idx="12" hasCustomPrompt="1"/>
          </p:nvPr>
        </p:nvSpPr>
        <p:spPr>
          <a:xfrm>
            <a:off x="604838" y="1785651"/>
            <a:ext cx="3468687" cy="4210591"/>
          </a:xfrm>
        </p:spPr>
        <p:txBody>
          <a:bodyPr lIns="0" tIns="0" rIns="0" bIns="0">
            <a:normAutofit/>
          </a:bodyPr>
          <a:lstStyle>
            <a:lvl1pPr marL="0" inden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pPr>
            <a:r>
              <a:rPr lang="en-US" dirty="0"/>
              <a:t>Click to add text</a:t>
            </a:r>
            <a:endParaRPr lang="en-IN" dirty="0"/>
          </a:p>
        </p:txBody>
      </p:sp>
      <p:sp>
        <p:nvSpPr>
          <p:cNvPr id="8" name="Title 2188"/>
          <p:cNvSpPr>
            <a:spLocks noGrp="1"/>
          </p:cNvSpPr>
          <p:nvPr>
            <p:ph type="title" hasCustomPrompt="1"/>
          </p:nvPr>
        </p:nvSpPr>
        <p:spPr>
          <a:xfrm>
            <a:off x="604738" y="330140"/>
            <a:ext cx="3243067" cy="387798"/>
          </a:xfrm>
        </p:spPr>
        <p:txBody>
          <a:bodyPr wrap="none" lIns="0" tIns="0" rIns="0" bIns="0"/>
          <a:lstStyle>
            <a:lvl1pPr>
              <a:defRPr>
                <a:solidFill>
                  <a:schemeClr val="accent1"/>
                </a:solidFill>
              </a:defRPr>
            </a:lvl1pPr>
          </a:lstStyle>
          <a:p>
            <a:r>
              <a:rPr lang="en-US" sz="2800" dirty="0"/>
              <a:t>Headline goes here</a:t>
            </a:r>
            <a:endParaRPr lang="en-IN" sz="2800" dirty="0"/>
          </a:p>
        </p:txBody>
      </p:sp>
      <p:sp>
        <p:nvSpPr>
          <p:cNvPr id="18"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336"/>
          <p:cNvSpPr>
            <a:spLocks/>
          </p:cNvSpPr>
          <p:nvPr userDrawn="1"/>
        </p:nvSpPr>
        <p:spPr bwMode="auto">
          <a:xfrm>
            <a:off x="342122" y="5693347"/>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20" name="Freeform 337"/>
          <p:cNvSpPr>
            <a:spLocks/>
          </p:cNvSpPr>
          <p:nvPr userDrawn="1"/>
        </p:nvSpPr>
        <p:spPr bwMode="auto">
          <a:xfrm>
            <a:off x="4811484" y="173038"/>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 name="Text Placeholder 2"/>
          <p:cNvSpPr>
            <a:spLocks noGrp="1"/>
          </p:cNvSpPr>
          <p:nvPr>
            <p:ph type="body" sz="quarter" idx="14" hasCustomPrompt="1"/>
          </p:nvPr>
        </p:nvSpPr>
        <p:spPr>
          <a:xfrm>
            <a:off x="604739" y="1260917"/>
            <a:ext cx="2743200" cy="256224"/>
          </a:xfrm>
        </p:spPr>
        <p:txBody>
          <a:bodyPr lIns="0" tIns="0" rIns="0" bIns="0">
            <a:spAutoFit/>
          </a:bodyPr>
          <a:lstStyle>
            <a:lvl1pPr>
              <a:defRPr>
                <a:solidFill>
                  <a:schemeClr val="accent4">
                    <a:lumMod val="75000"/>
                    <a:lumOff val="25000"/>
                  </a:schemeClr>
                </a:solidFill>
              </a:defRPr>
            </a:lvl1pPr>
          </a:lstStyle>
          <a:p>
            <a:pPr lvl="0"/>
            <a:r>
              <a:rPr lang="en-US" dirty="0"/>
              <a:t>Subhead goes here</a:t>
            </a:r>
          </a:p>
        </p:txBody>
      </p:sp>
    </p:spTree>
    <p:extLst>
      <p:ext uri="{BB962C8B-B14F-4D97-AF65-F5344CB8AC3E}">
        <p14:creationId xmlns:p14="http://schemas.microsoft.com/office/powerpoint/2010/main" val="4006280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ngle content style 2">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261D4259-8A6D-489D-B509-46629ED2E13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
        <p:nvSpPr>
          <p:cNvPr id="15" name="Picture Placeholder 14"/>
          <p:cNvSpPr>
            <a:spLocks noGrp="1"/>
          </p:cNvSpPr>
          <p:nvPr>
            <p:ph type="pic" sz="quarter" idx="10"/>
          </p:nvPr>
        </p:nvSpPr>
        <p:spPr>
          <a:xfrm>
            <a:off x="0" y="1193799"/>
            <a:ext cx="12192000" cy="5664202"/>
          </a:xfrm>
          <a:solidFill>
            <a:schemeClr val="bg1">
              <a:lumMod val="85000"/>
            </a:schemeClr>
          </a:solidFill>
        </p:spPr>
        <p:txBody>
          <a:bodyPr/>
          <a:lstStyle/>
          <a:p>
            <a:endParaRPr lang="en-IN" dirty="0"/>
          </a:p>
        </p:txBody>
      </p:sp>
      <p:sp>
        <p:nvSpPr>
          <p:cNvPr id="7" name="Title 1"/>
          <p:cNvSpPr>
            <a:spLocks noGrp="1"/>
          </p:cNvSpPr>
          <p:nvPr>
            <p:ph type="title"/>
          </p:nvPr>
        </p:nvSpPr>
        <p:spPr>
          <a:xfrm>
            <a:off x="583719" y="346853"/>
            <a:ext cx="3243067" cy="387798"/>
          </a:xfrm>
        </p:spPr>
        <p:txBody>
          <a:bodyPr wrap="none" lIns="0" tIns="0" rIns="0" bIns="0"/>
          <a:lstStyle>
            <a:lvl1pPr>
              <a:defRPr>
                <a:solidFill>
                  <a:schemeClr val="accent1"/>
                </a:solidFill>
              </a:defRPr>
            </a:lvl1pPr>
          </a:lstStyle>
          <a:p>
            <a:r>
              <a:rPr lang="en-IN" dirty="0"/>
              <a:t>Headline goes here</a:t>
            </a:r>
          </a:p>
        </p:txBody>
      </p:sp>
      <p:grpSp>
        <p:nvGrpSpPr>
          <p:cNvPr id="2" name="Group 1">
            <a:extLst>
              <a:ext uri="{FF2B5EF4-FFF2-40B4-BE49-F238E27FC236}">
                <a16:creationId xmlns:a16="http://schemas.microsoft.com/office/drawing/2014/main" id="{F8113527-9019-4AEA-89DC-74A5346CF736}"/>
              </a:ext>
            </a:extLst>
          </p:cNvPr>
          <p:cNvGrpSpPr/>
          <p:nvPr userDrawn="1"/>
        </p:nvGrpSpPr>
        <p:grpSpPr>
          <a:xfrm>
            <a:off x="348913" y="244433"/>
            <a:ext cx="11494174" cy="798915"/>
            <a:chOff x="367169" y="244433"/>
            <a:chExt cx="11494174" cy="798915"/>
          </a:xfrm>
        </p:grpSpPr>
        <p:sp>
          <p:nvSpPr>
            <p:cNvPr id="10" name="Freeform 87"/>
            <p:cNvSpPr>
              <a:spLocks/>
            </p:cNvSpPr>
            <p:nvPr userDrawn="1"/>
          </p:nvSpPr>
          <p:spPr bwMode="auto">
            <a:xfrm>
              <a:off x="11312068" y="244433"/>
              <a:ext cx="549275" cy="622300"/>
            </a:xfrm>
            <a:custGeom>
              <a:avLst/>
              <a:gdLst>
                <a:gd name="T0" fmla="*/ 0 w 346"/>
                <a:gd name="T1" fmla="*/ 0 h 392"/>
                <a:gd name="T2" fmla="*/ 346 w 346"/>
                <a:gd name="T3" fmla="*/ 0 h 392"/>
                <a:gd name="T4" fmla="*/ 346 w 346"/>
                <a:gd name="T5" fmla="*/ 392 h 392"/>
                <a:gd name="T6" fmla="*/ 0 w 346"/>
                <a:gd name="T7" fmla="*/ 0 h 392"/>
              </a:gdLst>
              <a:ahLst/>
              <a:cxnLst>
                <a:cxn ang="0">
                  <a:pos x="T0" y="T1"/>
                </a:cxn>
                <a:cxn ang="0">
                  <a:pos x="T2" y="T3"/>
                </a:cxn>
                <a:cxn ang="0">
                  <a:pos x="T4" y="T5"/>
                </a:cxn>
                <a:cxn ang="0">
                  <a:pos x="T6" y="T7"/>
                </a:cxn>
              </a:cxnLst>
              <a:rect l="0" t="0" r="r" b="b"/>
              <a:pathLst>
                <a:path w="346" h="392">
                  <a:moveTo>
                    <a:pt x="0" y="0"/>
                  </a:moveTo>
                  <a:lnTo>
                    <a:pt x="346" y="0"/>
                  </a:lnTo>
                  <a:lnTo>
                    <a:pt x="346" y="392"/>
                  </a:lnTo>
                  <a:lnTo>
                    <a:pt x="0"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IN"/>
            </a:p>
          </p:txBody>
        </p:sp>
        <p:sp>
          <p:nvSpPr>
            <p:cNvPr id="11" name="Freeform 88"/>
            <p:cNvSpPr>
              <a:spLocks/>
            </p:cNvSpPr>
            <p:nvPr userDrawn="1"/>
          </p:nvSpPr>
          <p:spPr bwMode="auto">
            <a:xfrm>
              <a:off x="367169" y="708385"/>
              <a:ext cx="296863" cy="334963"/>
            </a:xfrm>
            <a:custGeom>
              <a:avLst/>
              <a:gdLst>
                <a:gd name="T0" fmla="*/ 187 w 187"/>
                <a:gd name="T1" fmla="*/ 211 h 211"/>
                <a:gd name="T2" fmla="*/ 0 w 187"/>
                <a:gd name="T3" fmla="*/ 211 h 211"/>
                <a:gd name="T4" fmla="*/ 0 w 187"/>
                <a:gd name="T5" fmla="*/ 0 h 211"/>
                <a:gd name="T6" fmla="*/ 187 w 187"/>
                <a:gd name="T7" fmla="*/ 211 h 211"/>
              </a:gdLst>
              <a:ahLst/>
              <a:cxnLst>
                <a:cxn ang="0">
                  <a:pos x="T0" y="T1"/>
                </a:cxn>
                <a:cxn ang="0">
                  <a:pos x="T2" y="T3"/>
                </a:cxn>
                <a:cxn ang="0">
                  <a:pos x="T4" y="T5"/>
                </a:cxn>
                <a:cxn ang="0">
                  <a:pos x="T6" y="T7"/>
                </a:cxn>
              </a:cxnLst>
              <a:rect l="0" t="0" r="r" b="b"/>
              <a:pathLst>
                <a:path w="187" h="211">
                  <a:moveTo>
                    <a:pt x="187" y="211"/>
                  </a:moveTo>
                  <a:lnTo>
                    <a:pt x="0" y="211"/>
                  </a:lnTo>
                  <a:lnTo>
                    <a:pt x="0" y="0"/>
                  </a:lnTo>
                  <a:lnTo>
                    <a:pt x="187" y="21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grpSp>
      <p:sp>
        <p:nvSpPr>
          <p:cNvPr id="17" name="Text Placeholder 16"/>
          <p:cNvSpPr>
            <a:spLocks noGrp="1"/>
          </p:cNvSpPr>
          <p:nvPr>
            <p:ph type="body" sz="quarter" idx="11" hasCustomPrompt="1"/>
          </p:nvPr>
        </p:nvSpPr>
        <p:spPr>
          <a:xfrm>
            <a:off x="4357296" y="251715"/>
            <a:ext cx="6602649" cy="896830"/>
          </a:xfrm>
        </p:spPr>
        <p:txBody>
          <a:bodyPr wrap="square" lIns="0" tIns="0" rIns="0" bIns="0">
            <a:normAutofit/>
          </a:bodyPr>
          <a:lstStyle>
            <a:lvl1pPr marL="0" indent="0" algn="l" defTabSz="914400" rtl="0" eaLnBrk="1" latinLnBrk="0" hangingPunct="1">
              <a:lnSpc>
                <a:spcPct val="100000"/>
              </a:lnSpc>
              <a:spcBef>
                <a:spcPts val="0"/>
              </a:spcBef>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9" name="Text Placeholder 2"/>
          <p:cNvSpPr>
            <a:spLocks noGrp="1"/>
          </p:cNvSpPr>
          <p:nvPr>
            <p:ph type="body" sz="quarter" idx="14" hasCustomPrompt="1"/>
          </p:nvPr>
        </p:nvSpPr>
        <p:spPr>
          <a:xfrm>
            <a:off x="583718" y="4228764"/>
            <a:ext cx="2075506" cy="571500"/>
          </a:xfrm>
        </p:spPr>
        <p:txBody>
          <a:bodyPr wrap="square" lIns="0" tIns="0" rIns="0" bIns="0">
            <a:noAutofit/>
          </a:bodyPr>
          <a:lstStyle>
            <a:lvl1pPr>
              <a:spcBef>
                <a:spcPts val="0"/>
              </a:spcBef>
              <a:defRPr>
                <a:solidFill>
                  <a:schemeClr val="accent4">
                    <a:lumMod val="75000"/>
                    <a:lumOff val="25000"/>
                  </a:schemeClr>
                </a:solidFill>
              </a:defRPr>
            </a:lvl1pPr>
          </a:lstStyle>
          <a:p>
            <a:pPr lvl="0"/>
            <a:r>
              <a:rPr lang="en-US" dirty="0"/>
              <a:t>Subhead</a:t>
            </a:r>
            <a:br>
              <a:rPr lang="en-US" dirty="0"/>
            </a:br>
            <a:r>
              <a:rPr lang="en-US" dirty="0"/>
              <a:t>goes here</a:t>
            </a:r>
          </a:p>
        </p:txBody>
      </p:sp>
    </p:spTree>
    <p:extLst>
      <p:ext uri="{BB962C8B-B14F-4D97-AF65-F5344CB8AC3E}">
        <p14:creationId xmlns:p14="http://schemas.microsoft.com/office/powerpoint/2010/main" val="1791812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ngle content style 3">
    <p:spTree>
      <p:nvGrpSpPr>
        <p:cNvPr id="1" name=""/>
        <p:cNvGrpSpPr/>
        <p:nvPr/>
      </p:nvGrpSpPr>
      <p:grpSpPr>
        <a:xfrm>
          <a:off x="0" y="0"/>
          <a:ext cx="0" cy="0"/>
          <a:chOff x="0" y="0"/>
          <a:chExt cx="0" cy="0"/>
        </a:xfrm>
      </p:grpSpPr>
      <p:sp>
        <p:nvSpPr>
          <p:cNvPr id="29" name="Text Placeholder 28"/>
          <p:cNvSpPr>
            <a:spLocks noGrp="1"/>
          </p:cNvSpPr>
          <p:nvPr>
            <p:ph type="body" sz="quarter" idx="11" hasCustomPrompt="1"/>
          </p:nvPr>
        </p:nvSpPr>
        <p:spPr>
          <a:xfrm>
            <a:off x="8826500" y="640761"/>
            <a:ext cx="2628900" cy="5355481"/>
          </a:xfr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lang="en-IN" sz="1100" kern="1200" dirty="0">
                <a:solidFill>
                  <a:srgbClr val="979797"/>
                </a:solidFill>
                <a:latin typeface="Segoe UI" panose="020B0502040204020203" pitchFamily="34" charset="0"/>
                <a:ea typeface="+mn-ea"/>
                <a:cs typeface="+mn-cs"/>
              </a:defRPr>
            </a:lvl1pPr>
          </a:lstStyle>
          <a:p>
            <a:pPr marL="228600" lvl="0" indent="-228600" algn="l" defTabSz="914400" rtl="0" eaLnBrk="1" latinLnBrk="0" hangingPunct="1">
              <a:lnSpc>
                <a:spcPct val="90000"/>
              </a:lnSpc>
              <a:spcBef>
                <a:spcPts val="1000"/>
              </a:spcBef>
              <a:buFont typeface="Arial" panose="020B0604020202020204" pitchFamily="34" charset="0"/>
              <a:buNone/>
            </a:pPr>
            <a:r>
              <a:rPr lang="en-US" dirty="0"/>
              <a:t>Click to add text</a:t>
            </a:r>
            <a:endParaRPr lang="en-IN" dirty="0"/>
          </a:p>
        </p:txBody>
      </p:sp>
      <p:sp>
        <p:nvSpPr>
          <p:cNvPr id="27" name="Picture Placeholder 26"/>
          <p:cNvSpPr>
            <a:spLocks noGrp="1"/>
          </p:cNvSpPr>
          <p:nvPr>
            <p:ph type="pic" sz="quarter" idx="10"/>
          </p:nvPr>
        </p:nvSpPr>
        <p:spPr>
          <a:xfrm>
            <a:off x="4000500" y="0"/>
            <a:ext cx="4114800" cy="6858000"/>
          </a:xfrm>
          <a:solidFill>
            <a:schemeClr val="bg1">
              <a:lumMod val="85000"/>
            </a:schemeClr>
          </a:solidFill>
        </p:spPr>
        <p:txBody>
          <a:bodyPr/>
          <a:lstStyle/>
          <a:p>
            <a:endParaRPr lang="en-IN" dirty="0"/>
          </a:p>
        </p:txBody>
      </p:sp>
      <p:sp>
        <p:nvSpPr>
          <p:cNvPr id="6" name="Rectangle"/>
          <p:cNvSpPr/>
          <p:nvPr userDrawn="1"/>
        </p:nvSpPr>
        <p:spPr>
          <a:xfrm>
            <a:off x="1" y="1"/>
            <a:ext cx="4064000" cy="6858000"/>
          </a:xfrm>
          <a:prstGeom prst="rect">
            <a:avLst/>
          </a:prstGeom>
          <a:solidFill>
            <a:srgbClr val="1C1F25"/>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dirty="0"/>
          </a:p>
        </p:txBody>
      </p:sp>
      <p:sp>
        <p:nvSpPr>
          <p:cNvPr id="11" name="AutoShape 325"/>
          <p:cNvSpPr>
            <a:spLocks noChangeAspect="1" noChangeArrowheads="1" noTextEdit="1"/>
          </p:cNvSpPr>
          <p:nvPr userDrawn="1"/>
        </p:nvSpPr>
        <p:spPr bwMode="auto">
          <a:xfrm>
            <a:off x="0" y="0"/>
            <a:ext cx="121824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336"/>
          <p:cNvSpPr>
            <a:spLocks/>
          </p:cNvSpPr>
          <p:nvPr userDrawn="1"/>
        </p:nvSpPr>
        <p:spPr bwMode="auto">
          <a:xfrm>
            <a:off x="365811" y="6392863"/>
            <a:ext cx="295275" cy="333375"/>
          </a:xfrm>
          <a:custGeom>
            <a:avLst/>
            <a:gdLst>
              <a:gd name="T0" fmla="*/ 186 w 186"/>
              <a:gd name="T1" fmla="*/ 210 h 210"/>
              <a:gd name="T2" fmla="*/ 0 w 186"/>
              <a:gd name="T3" fmla="*/ 210 h 210"/>
              <a:gd name="T4" fmla="*/ 0 w 186"/>
              <a:gd name="T5" fmla="*/ 0 h 210"/>
              <a:gd name="T6" fmla="*/ 186 w 186"/>
              <a:gd name="T7" fmla="*/ 210 h 210"/>
            </a:gdLst>
            <a:ahLst/>
            <a:cxnLst>
              <a:cxn ang="0">
                <a:pos x="T0" y="T1"/>
              </a:cxn>
              <a:cxn ang="0">
                <a:pos x="T2" y="T3"/>
              </a:cxn>
              <a:cxn ang="0">
                <a:pos x="T4" y="T5"/>
              </a:cxn>
              <a:cxn ang="0">
                <a:pos x="T6" y="T7"/>
              </a:cxn>
            </a:cxnLst>
            <a:rect l="0" t="0" r="r" b="b"/>
            <a:pathLst>
              <a:path w="186" h="210">
                <a:moveTo>
                  <a:pt x="186" y="210"/>
                </a:moveTo>
                <a:lnTo>
                  <a:pt x="0" y="210"/>
                </a:lnTo>
                <a:lnTo>
                  <a:pt x="0" y="0"/>
                </a:lnTo>
                <a:lnTo>
                  <a:pt x="186" y="21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IN"/>
          </a:p>
        </p:txBody>
      </p:sp>
      <p:sp>
        <p:nvSpPr>
          <p:cNvPr id="13" name="Freeform 337"/>
          <p:cNvSpPr>
            <a:spLocks/>
          </p:cNvSpPr>
          <p:nvPr userDrawn="1"/>
        </p:nvSpPr>
        <p:spPr bwMode="auto">
          <a:xfrm>
            <a:off x="2942618" y="219306"/>
            <a:ext cx="296863" cy="334963"/>
          </a:xfrm>
          <a:custGeom>
            <a:avLst/>
            <a:gdLst>
              <a:gd name="T0" fmla="*/ 0 w 187"/>
              <a:gd name="T1" fmla="*/ 0 h 211"/>
              <a:gd name="T2" fmla="*/ 187 w 187"/>
              <a:gd name="T3" fmla="*/ 0 h 211"/>
              <a:gd name="T4" fmla="*/ 187 w 187"/>
              <a:gd name="T5" fmla="*/ 211 h 211"/>
              <a:gd name="T6" fmla="*/ 0 w 187"/>
              <a:gd name="T7" fmla="*/ 0 h 211"/>
            </a:gdLst>
            <a:ahLst/>
            <a:cxnLst>
              <a:cxn ang="0">
                <a:pos x="T0" y="T1"/>
              </a:cxn>
              <a:cxn ang="0">
                <a:pos x="T2" y="T3"/>
              </a:cxn>
              <a:cxn ang="0">
                <a:pos x="T4" y="T5"/>
              </a:cxn>
              <a:cxn ang="0">
                <a:pos x="T6" y="T7"/>
              </a:cxn>
            </a:cxnLst>
            <a:rect l="0" t="0" r="r" b="b"/>
            <a:pathLst>
              <a:path w="187" h="211">
                <a:moveTo>
                  <a:pt x="0" y="0"/>
                </a:moveTo>
                <a:lnTo>
                  <a:pt x="187" y="0"/>
                </a:lnTo>
                <a:lnTo>
                  <a:pt x="187" y="211"/>
                </a:lnTo>
                <a:lnTo>
                  <a:pt x="0" y="0"/>
                </a:lnTo>
                <a:close/>
              </a:path>
            </a:pathLst>
          </a:custGeom>
          <a:solidFill>
            <a:schemeClr val="accent1"/>
          </a:solidFill>
          <a:ln/>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anchor="t" anchorCtr="0" compatLnSpc="1">
            <a:prstTxWarp prst="textNoShape">
              <a:avLst/>
            </a:prstTxWarp>
          </a:bodyPr>
          <a:lstStyle/>
          <a:p>
            <a:endParaRPr lang="en-IN"/>
          </a:p>
        </p:txBody>
      </p:sp>
      <p:sp>
        <p:nvSpPr>
          <p:cNvPr id="37" name="Text Placeholder 36"/>
          <p:cNvSpPr>
            <a:spLocks noGrp="1"/>
          </p:cNvSpPr>
          <p:nvPr>
            <p:ph type="body" sz="quarter" idx="13" hasCustomPrompt="1"/>
          </p:nvPr>
        </p:nvSpPr>
        <p:spPr>
          <a:xfrm>
            <a:off x="604838" y="284462"/>
            <a:ext cx="2533826" cy="1163395"/>
          </a:xfrm>
        </p:spPr>
        <p:txBody>
          <a:bodyPr wrap="square" lIns="0" tIns="0" rIns="0" bIns="0">
            <a:spAutoFit/>
          </a:bodyPr>
          <a:lstStyle>
            <a:lvl1pPr algn="l" defTabSz="914400" rtl="0" eaLnBrk="1" latinLnBrk="0" hangingPunct="1">
              <a:lnSpc>
                <a:spcPct val="90000"/>
              </a:lnSpc>
              <a:spcBef>
                <a:spcPct val="0"/>
              </a:spcBef>
              <a:buNone/>
              <a:defRPr lang="en-IN" sz="2800" b="1" kern="1200" dirty="0">
                <a:solidFill>
                  <a:schemeClr val="bg1"/>
                </a:solidFill>
                <a:latin typeface="Segoe UI" panose="020B0502040204020203" pitchFamily="34" charset="0"/>
                <a:ea typeface="+mj-ea"/>
                <a:cs typeface="+mj-cs"/>
              </a:defRPr>
            </a:lvl1pPr>
            <a:lvl2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2pPr>
            <a:lvl3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3pPr>
            <a:lvl4pPr algn="l" defTabSz="914400" rtl="0" eaLnBrk="1" latinLnBrk="0" hangingPunct="1">
              <a:lnSpc>
                <a:spcPct val="90000"/>
              </a:lnSpc>
              <a:spcBef>
                <a:spcPct val="0"/>
              </a:spcBef>
              <a:buNone/>
              <a:defRPr lang="en-US" sz="2800" kern="1200" dirty="0" smtClean="0">
                <a:solidFill>
                  <a:schemeClr val="bg1"/>
                </a:solidFill>
                <a:latin typeface="Graphik Semibold" panose="020B0703030202060203" pitchFamily="34" charset="0"/>
                <a:ea typeface="+mj-ea"/>
                <a:cs typeface="+mj-cs"/>
              </a:defRPr>
            </a:lvl4pPr>
            <a:lvl5pPr algn="l" defTabSz="914400" rtl="0" eaLnBrk="1" latinLnBrk="0" hangingPunct="1">
              <a:lnSpc>
                <a:spcPct val="90000"/>
              </a:lnSpc>
              <a:spcBef>
                <a:spcPct val="0"/>
              </a:spcBef>
              <a:buNone/>
              <a:defRPr lang="en-IN" sz="2800" kern="1200" dirty="0">
                <a:solidFill>
                  <a:schemeClr val="bg1"/>
                </a:solidFill>
                <a:latin typeface="Graphik Semibold" panose="020B0703030202060203" pitchFamily="34" charset="0"/>
                <a:ea typeface="+mj-ea"/>
                <a:cs typeface="+mj-cs"/>
              </a:defRPr>
            </a:lvl5pPr>
          </a:lstStyle>
          <a:p>
            <a:pPr lvl="0"/>
            <a:r>
              <a:rPr lang="en-IN" dirty="0"/>
              <a:t>Headline</a:t>
            </a:r>
            <a:br>
              <a:rPr lang="en-IN" dirty="0"/>
            </a:br>
            <a:r>
              <a:rPr lang="en-IN" dirty="0"/>
              <a:t>goes</a:t>
            </a:r>
            <a:br>
              <a:rPr lang="en-IN" dirty="0"/>
            </a:br>
            <a:r>
              <a:rPr lang="en-IN" dirty="0"/>
              <a:t>here</a:t>
            </a:r>
          </a:p>
        </p:txBody>
      </p:sp>
      <p:sp>
        <p:nvSpPr>
          <p:cNvPr id="10" name="Text Placeholder 2"/>
          <p:cNvSpPr>
            <a:spLocks noGrp="1"/>
          </p:cNvSpPr>
          <p:nvPr>
            <p:ph type="body" sz="quarter" idx="14" hasCustomPrompt="1"/>
          </p:nvPr>
        </p:nvSpPr>
        <p:spPr>
          <a:xfrm>
            <a:off x="604838" y="1777301"/>
            <a:ext cx="2743200" cy="256224"/>
          </a:xfrm>
        </p:spPr>
        <p:txBody>
          <a:bodyPr lIns="0" tIns="0" rIns="0" bIns="0">
            <a:spAutoFit/>
          </a:bodyPr>
          <a:lstStyle>
            <a:lvl1pPr>
              <a:defRPr>
                <a:solidFill>
                  <a:schemeClr val="bg1"/>
                </a:solidFill>
              </a:defRPr>
            </a:lvl1pPr>
          </a:lstStyle>
          <a:p>
            <a:pPr lvl="0"/>
            <a:r>
              <a:rPr lang="en-US" dirty="0"/>
              <a:t>Subhead goes here</a:t>
            </a:r>
          </a:p>
        </p:txBody>
      </p:sp>
      <p:pic>
        <p:nvPicPr>
          <p:cNvPr id="20" name="Picture 19">
            <a:extLst>
              <a:ext uri="{FF2B5EF4-FFF2-40B4-BE49-F238E27FC236}">
                <a16:creationId xmlns:a16="http://schemas.microsoft.com/office/drawing/2014/main" id="{A1855A86-AB21-4529-928D-66201D0BB0F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1251503" y="6141566"/>
            <a:ext cx="418499" cy="537178"/>
          </a:xfrm>
          <a:prstGeom prst="rect">
            <a:avLst/>
          </a:prstGeom>
        </p:spPr>
      </p:pic>
    </p:spTree>
    <p:extLst>
      <p:ext uri="{BB962C8B-B14F-4D97-AF65-F5344CB8AC3E}">
        <p14:creationId xmlns:p14="http://schemas.microsoft.com/office/powerpoint/2010/main" val="3828495304"/>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4739" y="315022"/>
            <a:ext cx="10982522" cy="460502"/>
          </a:xfrm>
          <a:prstGeom prst="rect">
            <a:avLst/>
          </a:prstGeom>
        </p:spPr>
        <p:txBody>
          <a:bodyPr vert="horz" wrap="square" lIns="36000" tIns="36000" rIns="36000" bIns="36000" rtlCol="0" anchor="ctr">
            <a:spAutoFit/>
          </a:bodyPr>
          <a:lstStyle/>
          <a:p>
            <a:r>
              <a:rPr lang="en-US" dirty="0"/>
              <a:t>Click to edit Master title style</a:t>
            </a:r>
            <a:endParaRPr lang="en-IN" dirty="0"/>
          </a:p>
        </p:txBody>
      </p:sp>
      <p:sp>
        <p:nvSpPr>
          <p:cNvPr id="3" name="Text Placeholder 2"/>
          <p:cNvSpPr>
            <a:spLocks noGrp="1"/>
          </p:cNvSpPr>
          <p:nvPr>
            <p:ph type="body" idx="1"/>
          </p:nvPr>
        </p:nvSpPr>
        <p:spPr>
          <a:xfrm>
            <a:off x="604739" y="1193799"/>
            <a:ext cx="10982522" cy="480244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grpSp>
        <p:nvGrpSpPr>
          <p:cNvPr id="7" name="Group 6">
            <a:extLst>
              <a:ext uri="{FF2B5EF4-FFF2-40B4-BE49-F238E27FC236}">
                <a16:creationId xmlns:a16="http://schemas.microsoft.com/office/drawing/2014/main" id="{A5B0D2CA-C527-4E62-9A1E-EA826BB096BB}"/>
              </a:ext>
            </a:extLst>
          </p:cNvPr>
          <p:cNvGrpSpPr/>
          <p:nvPr userDrawn="1"/>
        </p:nvGrpSpPr>
        <p:grpSpPr>
          <a:xfrm>
            <a:off x="5876243" y="7470301"/>
            <a:ext cx="5441982" cy="464024"/>
            <a:chOff x="5876243" y="7470301"/>
            <a:chExt cx="5441982" cy="464024"/>
          </a:xfrm>
        </p:grpSpPr>
        <p:grpSp>
          <p:nvGrpSpPr>
            <p:cNvPr id="8" name="Group 7">
              <a:extLst>
                <a:ext uri="{FF2B5EF4-FFF2-40B4-BE49-F238E27FC236}">
                  <a16:creationId xmlns:a16="http://schemas.microsoft.com/office/drawing/2014/main" id="{B8E76DBB-01A9-4050-BDF9-49662FB4805D}"/>
                </a:ext>
              </a:extLst>
            </p:cNvPr>
            <p:cNvGrpSpPr/>
            <p:nvPr userDrawn="1"/>
          </p:nvGrpSpPr>
          <p:grpSpPr>
            <a:xfrm>
              <a:off x="7441183" y="7470301"/>
              <a:ext cx="3877042" cy="464024"/>
              <a:chOff x="0" y="7246962"/>
              <a:chExt cx="8731675" cy="464024"/>
            </a:xfrm>
          </p:grpSpPr>
          <p:sp>
            <p:nvSpPr>
              <p:cNvPr id="10" name="Rectangle 9">
                <a:extLst>
                  <a:ext uri="{FF2B5EF4-FFF2-40B4-BE49-F238E27FC236}">
                    <a16:creationId xmlns:a16="http://schemas.microsoft.com/office/drawing/2014/main" id="{A026F3FE-AD6D-41C8-BA10-E086E654CD5C}"/>
                  </a:ext>
                </a:extLst>
              </p:cNvPr>
              <p:cNvSpPr/>
              <p:nvPr userDrawn="1"/>
            </p:nvSpPr>
            <p:spPr>
              <a:xfrm>
                <a:off x="0" y="7246962"/>
                <a:ext cx="1787857" cy="464024"/>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7B5E28D8-78C0-479D-BE6E-050A20A446AE}"/>
                  </a:ext>
                </a:extLst>
              </p:cNvPr>
              <p:cNvSpPr/>
              <p:nvPr userDrawn="1"/>
            </p:nvSpPr>
            <p:spPr>
              <a:xfrm>
                <a:off x="2202936" y="7246962"/>
                <a:ext cx="1787857" cy="464024"/>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2" name="Rectangle 11">
                <a:extLst>
                  <a:ext uri="{FF2B5EF4-FFF2-40B4-BE49-F238E27FC236}">
                    <a16:creationId xmlns:a16="http://schemas.microsoft.com/office/drawing/2014/main" id="{D4C16C75-959F-4286-A630-04D44D98176B}"/>
                  </a:ext>
                </a:extLst>
              </p:cNvPr>
              <p:cNvSpPr/>
              <p:nvPr userDrawn="1"/>
            </p:nvSpPr>
            <p:spPr>
              <a:xfrm>
                <a:off x="4561893" y="7246962"/>
                <a:ext cx="1787857" cy="464024"/>
              </a:xfrm>
              <a:prstGeom prst="rect">
                <a:avLst/>
              </a:prstGeom>
              <a:solidFill>
                <a:schemeClr val="accent3"/>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8D565C7C-D87E-49D8-AAFB-423769236DEC}"/>
                  </a:ext>
                </a:extLst>
              </p:cNvPr>
              <p:cNvSpPr/>
              <p:nvPr userDrawn="1"/>
            </p:nvSpPr>
            <p:spPr>
              <a:xfrm>
                <a:off x="6943818" y="7246962"/>
                <a:ext cx="1787857" cy="464024"/>
              </a:xfrm>
              <a:prstGeom prst="rect">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grpSp>
        <p:sp>
          <p:nvSpPr>
            <p:cNvPr id="9" name="TextBox 8">
              <a:extLst>
                <a:ext uri="{FF2B5EF4-FFF2-40B4-BE49-F238E27FC236}">
                  <a16:creationId xmlns:a16="http://schemas.microsoft.com/office/drawing/2014/main" id="{F40260C1-AB71-4BB4-A15F-76DA0042C140}"/>
                </a:ext>
              </a:extLst>
            </p:cNvPr>
            <p:cNvSpPr txBox="1"/>
            <p:nvPr userDrawn="1"/>
          </p:nvSpPr>
          <p:spPr>
            <a:xfrm>
              <a:off x="5876243" y="7541636"/>
              <a:ext cx="1282915" cy="369332"/>
            </a:xfrm>
            <a:prstGeom prst="rect">
              <a:avLst/>
            </a:prstGeom>
            <a:noFill/>
          </p:spPr>
          <p:txBody>
            <a:bodyPr wrap="none" rtlCol="0">
              <a:spAutoFit/>
            </a:bodyPr>
            <a:lstStyle/>
            <a:p>
              <a:r>
                <a:rPr lang="en-US" dirty="0"/>
                <a:t>Color ref - </a:t>
              </a:r>
              <a:endParaRPr lang="en-IN" dirty="0"/>
            </a:p>
          </p:txBody>
        </p:sp>
      </p:grpSp>
      <p:sp>
        <p:nvSpPr>
          <p:cNvPr id="18" name="Google Shape;55;p9">
            <a:extLst>
              <a:ext uri="{FF2B5EF4-FFF2-40B4-BE49-F238E27FC236}">
                <a16:creationId xmlns:a16="http://schemas.microsoft.com/office/drawing/2014/main" id="{7E9A1EA2-D79D-4934-901E-B488F58C515D}"/>
              </a:ext>
            </a:extLst>
          </p:cNvPr>
          <p:cNvSpPr txBox="1"/>
          <p:nvPr userDrawn="1"/>
        </p:nvSpPr>
        <p:spPr>
          <a:xfrm>
            <a:off x="958150" y="6444802"/>
            <a:ext cx="2496250" cy="31034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500"/>
              <a:buFont typeface="Arial"/>
              <a:buNone/>
            </a:pPr>
            <a:r>
              <a:rPr lang="en-US" sz="900" b="0" i="0" u="none" strike="noStrike" cap="none" dirty="0" err="1">
                <a:solidFill>
                  <a:schemeClr val="accent4">
                    <a:lumMod val="75000"/>
                    <a:lumOff val="25000"/>
                  </a:schemeClr>
                </a:solidFill>
                <a:latin typeface="+mn-lt"/>
                <a:ea typeface="Arial"/>
                <a:cs typeface="Arial"/>
                <a:sym typeface="Arial"/>
              </a:rPr>
              <a:t>Intelliswift</a:t>
            </a:r>
            <a:r>
              <a:rPr lang="en-US" sz="900" b="0" i="0" u="none" strike="noStrike" cap="none" dirty="0">
                <a:solidFill>
                  <a:schemeClr val="accent4">
                    <a:lumMod val="75000"/>
                    <a:lumOff val="25000"/>
                  </a:schemeClr>
                </a:solidFill>
                <a:latin typeface="+mn-lt"/>
                <a:ea typeface="Arial"/>
                <a:cs typeface="Arial"/>
                <a:sym typeface="Arial"/>
              </a:rPr>
              <a:t> Software Inc. Confidential.</a:t>
            </a:r>
            <a:endParaRPr lang="en-US" sz="1100" b="0" i="0" u="none" strike="noStrike" cap="none" dirty="0">
              <a:solidFill>
                <a:schemeClr val="accent4">
                  <a:lumMod val="75000"/>
                  <a:lumOff val="25000"/>
                </a:schemeClr>
              </a:solidFill>
              <a:latin typeface="+mn-lt"/>
              <a:ea typeface="Source Sans Pro"/>
              <a:cs typeface="Source Sans Pro"/>
              <a:sym typeface="Source Sans Pro"/>
            </a:endParaRPr>
          </a:p>
        </p:txBody>
      </p:sp>
      <p:sp>
        <p:nvSpPr>
          <p:cNvPr id="19" name="Slide Number Placeholder 5">
            <a:extLst>
              <a:ext uri="{FF2B5EF4-FFF2-40B4-BE49-F238E27FC236}">
                <a16:creationId xmlns:a16="http://schemas.microsoft.com/office/drawing/2014/main" id="{3A3A01D6-7C62-481B-AFEB-AE1CB8A80B50}"/>
              </a:ext>
            </a:extLst>
          </p:cNvPr>
          <p:cNvSpPr txBox="1">
            <a:spLocks/>
          </p:cNvSpPr>
          <p:nvPr userDrawn="1"/>
        </p:nvSpPr>
        <p:spPr>
          <a:xfrm>
            <a:off x="325722" y="6454644"/>
            <a:ext cx="340158" cy="284886"/>
          </a:xfrm>
          <a:prstGeom prst="rect">
            <a:avLst/>
          </a:prstGeom>
          <a:noFill/>
        </p:spPr>
        <p:txBody>
          <a:bodyPr wrap="none" rtlCol="0">
            <a:spAutoFit/>
          </a:bodyPr>
          <a:lstStyle>
            <a:defPPr>
              <a:defRPr lang="en-US"/>
            </a:defPPr>
            <a:lvl1pPr marL="0" algn="l" defTabSz="914400" rtl="0" eaLnBrk="1" latinLnBrk="0" hangingPunct="1">
              <a:defRPr lang="en-US" sz="1300" kern="1200" smtClean="0">
                <a:solidFill>
                  <a:srgbClr val="004A77"/>
                </a:solidFill>
                <a:latin typeface="Segoe UI" panose="020B0502040204020203" pitchFamily="34" charset="0"/>
                <a:ea typeface="Roboto" pitchFamily="2" charset="0"/>
                <a:cs typeface="Segoe UI" panose="020B0502040204020203"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ts val="1700"/>
              </a:lnSpc>
              <a:spcAft>
                <a:spcPts val="200"/>
              </a:spcAft>
            </a:pPr>
            <a:fld id="{D8605FA4-F412-44BB-9B30-812870BB5E9B}" type="slidenum">
              <a:rPr lang="en-IN" sz="1000" b="0" smtClean="0">
                <a:solidFill>
                  <a:schemeClr val="accent4">
                    <a:lumMod val="75000"/>
                    <a:lumOff val="25000"/>
                  </a:schemeClr>
                </a:solidFill>
              </a:rPr>
              <a:pPr>
                <a:lnSpc>
                  <a:spcPts val="1700"/>
                </a:lnSpc>
                <a:spcAft>
                  <a:spcPts val="200"/>
                </a:spcAft>
              </a:pPr>
              <a:t>‹#›</a:t>
            </a:fld>
            <a:endParaRPr lang="en-IN" sz="1200" b="0" dirty="0">
              <a:solidFill>
                <a:schemeClr val="accent4">
                  <a:lumMod val="75000"/>
                  <a:lumOff val="25000"/>
                </a:schemeClr>
              </a:solidFill>
            </a:endParaRPr>
          </a:p>
        </p:txBody>
      </p:sp>
    </p:spTree>
    <p:extLst>
      <p:ext uri="{BB962C8B-B14F-4D97-AF65-F5344CB8AC3E}">
        <p14:creationId xmlns:p14="http://schemas.microsoft.com/office/powerpoint/2010/main" val="22986109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Lst>
  <p:txStyles>
    <p:titleStyle>
      <a:lvl1pPr algn="l" defTabSz="914400" rtl="0" eaLnBrk="1" latinLnBrk="0" hangingPunct="1">
        <a:lnSpc>
          <a:spcPct val="90000"/>
        </a:lnSpc>
        <a:spcBef>
          <a:spcPct val="0"/>
        </a:spcBef>
        <a:buNone/>
        <a:defRPr sz="2800" b="1" kern="1200">
          <a:solidFill>
            <a:schemeClr val="accent4">
              <a:lumMod val="75000"/>
              <a:lumOff val="25000"/>
            </a:schemeClr>
          </a:solidFill>
          <a:latin typeface="Segoe UI" panose="020B0502040204020203" pitchFamily="34" charset="0"/>
          <a:ea typeface="+mj-ea"/>
          <a:cs typeface="+mj-cs"/>
        </a:defRPr>
      </a:lvl1pPr>
    </p:titleStyle>
    <p:bodyStyle>
      <a:lvl1pPr marL="0" indent="0" algn="l" defTabSz="914400" rtl="0" eaLnBrk="1" latinLnBrk="0" hangingPunct="1">
        <a:lnSpc>
          <a:spcPct val="90000"/>
        </a:lnSpc>
        <a:spcBef>
          <a:spcPts val="10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50" kern="1200">
          <a:solidFill>
            <a:srgbClr val="1D1D1B"/>
          </a:solidFill>
          <a:latin typeface="Segoe UI Semibold" panose="020B07020402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5.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8C76A-59F3-4288-AB50-4B9DCD99CC51}"/>
              </a:ext>
            </a:extLst>
          </p:cNvPr>
          <p:cNvSpPr>
            <a:spLocks noGrp="1"/>
          </p:cNvSpPr>
          <p:nvPr>
            <p:ph type="title"/>
          </p:nvPr>
        </p:nvSpPr>
        <p:spPr>
          <a:xfrm>
            <a:off x="583719" y="306022"/>
            <a:ext cx="10982522" cy="373949"/>
          </a:xfrm>
        </p:spPr>
        <p:txBody>
          <a:bodyPr/>
          <a:lstStyle/>
          <a:p>
            <a:r>
              <a:rPr lang="en-US" sz="2700" dirty="0">
                <a:cs typeface="Arial" panose="020B0604020202020204" pitchFamily="34" charset="0"/>
              </a:rPr>
              <a:t>A Premier Commodity Information Provider </a:t>
            </a:r>
            <a:endParaRPr lang="en-US" sz="2700" dirty="0"/>
          </a:p>
        </p:txBody>
      </p:sp>
      <p:sp>
        <p:nvSpPr>
          <p:cNvPr id="16" name="Rectangle 15">
            <a:extLst>
              <a:ext uri="{FF2B5EF4-FFF2-40B4-BE49-F238E27FC236}">
                <a16:creationId xmlns:a16="http://schemas.microsoft.com/office/drawing/2014/main" id="{6F8B02A3-3365-44A0-9F88-D1B105E713ED}"/>
              </a:ext>
            </a:extLst>
          </p:cNvPr>
          <p:cNvSpPr/>
          <p:nvPr/>
        </p:nvSpPr>
        <p:spPr>
          <a:xfrm>
            <a:off x="8475833" y="1683412"/>
            <a:ext cx="3256807" cy="3869250"/>
          </a:xfrm>
          <a:prstGeom prst="rect">
            <a:avLst/>
          </a:prstGeom>
          <a:solidFill>
            <a:schemeClr val="accent2"/>
          </a:solidFill>
          <a:ln w="9525" cap="flat" cmpd="sng" algn="ctr">
            <a:solidFill>
              <a:schemeClr val="accent2"/>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17" name="Lead Body Copy">
            <a:extLst>
              <a:ext uri="{FF2B5EF4-FFF2-40B4-BE49-F238E27FC236}">
                <a16:creationId xmlns:a16="http://schemas.microsoft.com/office/drawing/2014/main" id="{A1271D86-FEF4-456E-8A09-D41CAFBC14C2}"/>
              </a:ext>
            </a:extLst>
          </p:cNvPr>
          <p:cNvSpPr txBox="1"/>
          <p:nvPr/>
        </p:nvSpPr>
        <p:spPr>
          <a:xfrm>
            <a:off x="8879419" y="1696624"/>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prstClr val="white"/>
                </a:solidFill>
                <a:effectLst/>
                <a:uLnTx/>
                <a:uFillTx/>
                <a:latin typeface="Segoe UI Semibold" panose="020B0702040204020203" pitchFamily="34" charset="0"/>
                <a:ea typeface="+mn-ea"/>
                <a:cs typeface="Segoe UI Semibold" panose="020B0702040204020203" pitchFamily="34" charset="0"/>
              </a:rPr>
              <a:t>Results</a:t>
            </a:r>
          </a:p>
        </p:txBody>
      </p:sp>
      <p:sp>
        <p:nvSpPr>
          <p:cNvPr id="20" name="Text Box">
            <a:extLst>
              <a:ext uri="{FF2B5EF4-FFF2-40B4-BE49-F238E27FC236}">
                <a16:creationId xmlns:a16="http://schemas.microsoft.com/office/drawing/2014/main" id="{0E9012D0-72F1-4852-986C-C93A8AF9C61D}"/>
              </a:ext>
            </a:extLst>
          </p:cNvPr>
          <p:cNvSpPr/>
          <p:nvPr/>
        </p:nvSpPr>
        <p:spPr>
          <a:xfrm>
            <a:off x="8715060" y="2190199"/>
            <a:ext cx="3030832" cy="2477601"/>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Sending over 7000 commodity symbols data periodically via a secure and highly scalable </a:t>
            </a:r>
            <a:r>
              <a:rPr kumimoji="0" lang="en-US" sz="1200" b="0" i="0" u="none" strike="noStrike" kern="1200" cap="none" spc="0" normalizeH="0" baseline="0" noProof="0" dirty="0" err="1">
                <a:ln>
                  <a:noFill/>
                </a:ln>
                <a:solidFill>
                  <a:prstClr val="white"/>
                </a:solidFill>
                <a:effectLst/>
                <a:uLnTx/>
                <a:uFillTx/>
                <a:latin typeface="Segoe UI"/>
                <a:ea typeface="+mn-ea"/>
                <a:cs typeface="+mn-cs"/>
              </a:rPr>
              <a:t>websocket</a:t>
            </a:r>
            <a:r>
              <a:rPr kumimoji="0" lang="en-US" sz="1200" b="0" i="0" u="none" strike="noStrike" kern="1200" cap="none" spc="0" normalizeH="0" baseline="0" noProof="0" dirty="0">
                <a:ln>
                  <a:noFill/>
                </a:ln>
                <a:solidFill>
                  <a:prstClr val="white"/>
                </a:solidFill>
                <a:effectLst/>
                <a:uLnTx/>
                <a:uFillTx/>
                <a:latin typeface="Segoe UI"/>
                <a:ea typeface="+mn-ea"/>
                <a:cs typeface="+mn-cs"/>
              </a:rPr>
              <a:t> gateway to 20k+ users excel plugins across regions over internet</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Push notification to achieve near real-time delivery of financial data to partners and business associates to make informed decision</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white"/>
                </a:solidFill>
                <a:effectLst/>
                <a:uLnTx/>
                <a:uFillTx/>
                <a:latin typeface="Segoe UI"/>
                <a:ea typeface="+mn-ea"/>
                <a:cs typeface="+mn-cs"/>
              </a:rPr>
              <a:t>Market niche product on Excel enables competitive advantage to customer </a:t>
            </a:r>
          </a:p>
        </p:txBody>
      </p:sp>
      <p:sp>
        <p:nvSpPr>
          <p:cNvPr id="23" name="Rectangle 22">
            <a:extLst>
              <a:ext uri="{FF2B5EF4-FFF2-40B4-BE49-F238E27FC236}">
                <a16:creationId xmlns:a16="http://schemas.microsoft.com/office/drawing/2014/main" id="{6A827028-7EF1-40F8-A123-AA884AB9A496}"/>
              </a:ext>
            </a:extLst>
          </p:cNvPr>
          <p:cNvSpPr/>
          <p:nvPr/>
        </p:nvSpPr>
        <p:spPr>
          <a:xfrm>
            <a:off x="8575926" y="1806248"/>
            <a:ext cx="120308" cy="3648928"/>
          </a:xfrm>
          <a:prstGeom prst="rect">
            <a:avLst/>
          </a:prstGeom>
          <a:solidFill>
            <a:sysClr val="window" lastClr="FFFFFF"/>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24" name="Rectangle 23">
            <a:extLst>
              <a:ext uri="{FF2B5EF4-FFF2-40B4-BE49-F238E27FC236}">
                <a16:creationId xmlns:a16="http://schemas.microsoft.com/office/drawing/2014/main" id="{995B8DDC-1274-4763-A378-DD6C0067ED04}"/>
              </a:ext>
            </a:extLst>
          </p:cNvPr>
          <p:cNvSpPr/>
          <p:nvPr/>
        </p:nvSpPr>
        <p:spPr>
          <a:xfrm>
            <a:off x="446108" y="1090547"/>
            <a:ext cx="8042977" cy="4955690"/>
          </a:xfrm>
          <a:prstGeom prst="rect">
            <a:avLst/>
          </a:prstGeom>
          <a:noFill/>
          <a:ln w="12700" cap="flat" cmpd="sng" algn="ctr">
            <a:solidFill>
              <a:schemeClr val="accent2"/>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err="1">
              <a:ln>
                <a:noFill/>
              </a:ln>
              <a:solidFill>
                <a:prstClr val="black"/>
              </a:solidFill>
              <a:effectLst/>
              <a:uLnTx/>
              <a:uFillTx/>
              <a:latin typeface="Segoe UI Semibold"/>
              <a:ea typeface="+mn-ea"/>
              <a:cs typeface="+mn-cs"/>
            </a:endParaRPr>
          </a:p>
        </p:txBody>
      </p:sp>
      <p:sp>
        <p:nvSpPr>
          <p:cNvPr id="25" name="Text Box">
            <a:extLst>
              <a:ext uri="{FF2B5EF4-FFF2-40B4-BE49-F238E27FC236}">
                <a16:creationId xmlns:a16="http://schemas.microsoft.com/office/drawing/2014/main" id="{B300BF88-DCA7-4F6E-AE14-CEA1CAC35F25}"/>
              </a:ext>
            </a:extLst>
          </p:cNvPr>
          <p:cNvSpPr/>
          <p:nvPr/>
        </p:nvSpPr>
        <p:spPr>
          <a:xfrm>
            <a:off x="459961" y="3791295"/>
            <a:ext cx="3522442" cy="1292662"/>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Mashery API Management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Sonic ESB</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Kaazing </a:t>
            </a:r>
            <a:r>
              <a:rPr kumimoji="0" lang="en-IN" sz="1200" b="1" i="0" u="none" strike="noStrike" kern="1200" cap="none" spc="0" normalizeH="0" baseline="0" noProof="0" dirty="0" err="1">
                <a:ln>
                  <a:noFill/>
                </a:ln>
                <a:solidFill>
                  <a:prstClr val="black"/>
                </a:solidFill>
                <a:effectLst/>
                <a:uLnTx/>
                <a:uFillTx/>
                <a:latin typeface="Segoe UI"/>
                <a:ea typeface="+mn-ea"/>
                <a:cs typeface="+mn-cs"/>
              </a:rPr>
              <a:t>Websocket</a:t>
            </a:r>
            <a:r>
              <a:rPr kumimoji="0" lang="en-IN" sz="1200" b="1" i="0" u="none" strike="noStrike" kern="1200" cap="none" spc="0" normalizeH="0" baseline="0" noProof="0" dirty="0">
                <a:ln>
                  <a:noFill/>
                </a:ln>
                <a:solidFill>
                  <a:prstClr val="black"/>
                </a:solidFill>
                <a:effectLst/>
                <a:uLnTx/>
                <a:uFillTx/>
                <a:latin typeface="Segoe UI"/>
                <a:ea typeface="+mn-ea"/>
                <a:cs typeface="+mn-cs"/>
              </a:rPr>
              <a:t> Gateway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C#</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Oracle 11i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Sonic MQ</a:t>
            </a:r>
          </a:p>
        </p:txBody>
      </p:sp>
      <p:sp>
        <p:nvSpPr>
          <p:cNvPr id="27" name="Lead Body Copy">
            <a:extLst>
              <a:ext uri="{FF2B5EF4-FFF2-40B4-BE49-F238E27FC236}">
                <a16:creationId xmlns:a16="http://schemas.microsoft.com/office/drawing/2014/main" id="{EB9459B9-9F53-4AB8-B58F-B8DBC10350BA}"/>
              </a:ext>
            </a:extLst>
          </p:cNvPr>
          <p:cNvSpPr txBox="1"/>
          <p:nvPr/>
        </p:nvSpPr>
        <p:spPr>
          <a:xfrm>
            <a:off x="636951" y="3525877"/>
            <a:ext cx="1206933" cy="184666"/>
          </a:xfrm>
          <a:prstGeom prst="rect">
            <a:avLst/>
          </a:prstGeom>
          <a:noFill/>
        </p:spPr>
        <p:txBody>
          <a:bodyPr wrap="none" lIns="0" tIns="0" rIns="0" bIns="0" rtlCol="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Technology Stack</a:t>
            </a:r>
          </a:p>
        </p:txBody>
      </p:sp>
      <p:sp>
        <p:nvSpPr>
          <p:cNvPr id="29" name="Lead Body Copy">
            <a:extLst>
              <a:ext uri="{FF2B5EF4-FFF2-40B4-BE49-F238E27FC236}">
                <a16:creationId xmlns:a16="http://schemas.microsoft.com/office/drawing/2014/main" id="{4F927F15-A489-4DD6-A01E-6364686958E8}"/>
              </a:ext>
            </a:extLst>
          </p:cNvPr>
          <p:cNvSpPr txBox="1"/>
          <p:nvPr/>
        </p:nvSpPr>
        <p:spPr>
          <a:xfrm>
            <a:off x="4493566" y="1536261"/>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Solution</a:t>
            </a:r>
          </a:p>
        </p:txBody>
      </p:sp>
      <p:sp>
        <p:nvSpPr>
          <p:cNvPr id="30" name="Text Box">
            <a:extLst>
              <a:ext uri="{FF2B5EF4-FFF2-40B4-BE49-F238E27FC236}">
                <a16:creationId xmlns:a16="http://schemas.microsoft.com/office/drawing/2014/main" id="{2D757896-1B57-47CD-8F07-15876201B0AD}"/>
              </a:ext>
            </a:extLst>
          </p:cNvPr>
          <p:cNvSpPr/>
          <p:nvPr/>
        </p:nvSpPr>
        <p:spPr>
          <a:xfrm>
            <a:off x="4289238" y="1813260"/>
            <a:ext cx="4041887" cy="3416320"/>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Build an excel plugin based solution along with APIs to  access data in both push and pull mode</a:t>
            </a:r>
          </a:p>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Real time messaging and WebSocket gateway implemented to push the data for symbols to customer excel plugins</a:t>
            </a:r>
          </a:p>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Implemented APIs on top of data layer using Sonic ESB and exposed them through Mashery API Management layer to pull data on-demand, create and register watchlists for symbols, etc.</a:t>
            </a:r>
          </a:p>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Orchestrate data from multiple data sources internally and made them available for both APIs and WebSocket push topics.</a:t>
            </a:r>
          </a:p>
          <a:p>
            <a:pPr marL="171450" marR="0" lvl="0" indent="-171450" algn="just" defTabSz="914400" rtl="0" eaLnBrk="1" fontAlgn="auto" latinLnBrk="0" hangingPunct="1">
              <a:lnSpc>
                <a:spcPct val="100000"/>
              </a:lnSpc>
              <a:spcBef>
                <a:spcPts val="600"/>
              </a:spcBef>
              <a:spcAft>
                <a:spcPts val="3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Custom portal provisioned which provides API documentation and usage for External developers to consume and build products</a:t>
            </a:r>
          </a:p>
        </p:txBody>
      </p:sp>
      <p:sp>
        <p:nvSpPr>
          <p:cNvPr id="31" name="Lead Body Copy">
            <a:extLst>
              <a:ext uri="{FF2B5EF4-FFF2-40B4-BE49-F238E27FC236}">
                <a16:creationId xmlns:a16="http://schemas.microsoft.com/office/drawing/2014/main" id="{34928E0C-9411-427D-845A-E71C3D9DBFC5}"/>
              </a:ext>
            </a:extLst>
          </p:cNvPr>
          <p:cNvSpPr txBox="1"/>
          <p:nvPr/>
        </p:nvSpPr>
        <p:spPr>
          <a:xfrm>
            <a:off x="614150" y="1524246"/>
            <a:ext cx="3331122" cy="27699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1">
                <a:ln>
                  <a:noFill/>
                </a:ln>
                <a:solidFill>
                  <a:srgbClr val="0080B7"/>
                </a:solidFill>
                <a:effectLst/>
                <a:uLnTx/>
                <a:uFillTx/>
                <a:latin typeface="Segoe UI Semibold" panose="020B0702040204020203" pitchFamily="34" charset="0"/>
                <a:ea typeface="+mn-ea"/>
                <a:cs typeface="Segoe UI Semibold" panose="020B0702040204020203" pitchFamily="34" charset="0"/>
              </a:rPr>
              <a:t>Business Premise/Challenges</a:t>
            </a:r>
          </a:p>
        </p:txBody>
      </p:sp>
      <p:sp>
        <p:nvSpPr>
          <p:cNvPr id="32" name="Text Box">
            <a:extLst>
              <a:ext uri="{FF2B5EF4-FFF2-40B4-BE49-F238E27FC236}">
                <a16:creationId xmlns:a16="http://schemas.microsoft.com/office/drawing/2014/main" id="{1E9483BB-F8AC-491A-9695-810F037646A4}"/>
              </a:ext>
            </a:extLst>
          </p:cNvPr>
          <p:cNvSpPr/>
          <p:nvPr/>
        </p:nvSpPr>
        <p:spPr>
          <a:xfrm>
            <a:off x="452969" y="1916856"/>
            <a:ext cx="3597844" cy="1846659"/>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200" b="0" i="0" u="none" strike="noStrike" kern="1200" cap="none" spc="0" normalizeH="0" baseline="0" noProof="0" dirty="0">
                <a:ln>
                  <a:noFill/>
                </a:ln>
                <a:solidFill>
                  <a:prstClr val="black"/>
                </a:solidFill>
                <a:effectLst/>
                <a:uLnTx/>
                <a:uFillTx/>
                <a:latin typeface="Segoe UI"/>
                <a:ea typeface="+mn-ea"/>
                <a:cs typeface="+mn-cs"/>
              </a:rPr>
              <a:t>Provide its customers</a:t>
            </a:r>
            <a:r>
              <a:rPr kumimoji="0" lang="en-US" sz="1200" b="0" i="0" u="none" strike="noStrike" kern="1200" cap="none" spc="0" normalizeH="0" baseline="0" noProof="0" dirty="0">
                <a:ln>
                  <a:noFill/>
                </a:ln>
                <a:solidFill>
                  <a:prstClr val="black"/>
                </a:solidFill>
                <a:effectLst/>
                <a:uLnTx/>
                <a:uFillTx/>
                <a:latin typeface="Segoe UI"/>
                <a:ea typeface="+mn-ea"/>
                <a:cs typeface="+mn-cs"/>
              </a:rPr>
              <a:t> with real time updates to data for commodity symbols and enable them to make more informed business decision and increased efficiency.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prstClr val="black"/>
                </a:solidFill>
                <a:effectLst/>
                <a:uLnTx/>
                <a:uFillTx/>
                <a:latin typeface="Segoe UI"/>
                <a:ea typeface="+mn-ea"/>
                <a:cs typeface="+mn-cs"/>
              </a:rPr>
              <a:t>Need to solution to  which allows customer to  receive updates for commodity symbols per their watchlist without periodic scheduling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33" name="Straight Connector 32">
            <a:extLst>
              <a:ext uri="{FF2B5EF4-FFF2-40B4-BE49-F238E27FC236}">
                <a16:creationId xmlns:a16="http://schemas.microsoft.com/office/drawing/2014/main" id="{9306203F-827C-42C2-AED8-7CE9A13971B1}"/>
              </a:ext>
            </a:extLst>
          </p:cNvPr>
          <p:cNvCxnSpPr>
            <a:cxnSpLocks/>
          </p:cNvCxnSpPr>
          <p:nvPr/>
        </p:nvCxnSpPr>
        <p:spPr>
          <a:xfrm>
            <a:off x="621990" y="3841518"/>
            <a:ext cx="2539427" cy="0"/>
          </a:xfrm>
          <a:prstGeom prst="line">
            <a:avLst/>
          </a:prstGeom>
          <a:noFill/>
          <a:ln w="6350" cap="flat" cmpd="sng" algn="ctr">
            <a:solidFill>
              <a:sysClr val="window" lastClr="FFFFFF">
                <a:lumMod val="50000"/>
              </a:sysClr>
            </a:solidFill>
            <a:prstDash val="solid"/>
            <a:miter lim="800000"/>
          </a:ln>
          <a:effectLst/>
        </p:spPr>
      </p:cxnSp>
      <p:cxnSp>
        <p:nvCxnSpPr>
          <p:cNvPr id="35" name="Straight Connector 34">
            <a:extLst>
              <a:ext uri="{FF2B5EF4-FFF2-40B4-BE49-F238E27FC236}">
                <a16:creationId xmlns:a16="http://schemas.microsoft.com/office/drawing/2014/main" id="{81B8D103-C7AC-4709-B60E-67DD21982222}"/>
              </a:ext>
            </a:extLst>
          </p:cNvPr>
          <p:cNvCxnSpPr>
            <a:cxnSpLocks/>
          </p:cNvCxnSpPr>
          <p:nvPr/>
        </p:nvCxnSpPr>
        <p:spPr>
          <a:xfrm>
            <a:off x="4514847" y="1850130"/>
            <a:ext cx="2539427" cy="0"/>
          </a:xfrm>
          <a:prstGeom prst="line">
            <a:avLst/>
          </a:prstGeom>
          <a:noFill/>
          <a:ln w="6350" cap="flat" cmpd="sng" algn="ctr">
            <a:solidFill>
              <a:sysClr val="window" lastClr="FFFFFF">
                <a:lumMod val="50000"/>
              </a:sysClr>
            </a:solidFill>
            <a:prstDash val="solid"/>
            <a:miter lim="800000"/>
          </a:ln>
          <a:effectLst/>
        </p:spPr>
      </p:cxnSp>
      <p:cxnSp>
        <p:nvCxnSpPr>
          <p:cNvPr id="36" name="Straight Connector 35">
            <a:extLst>
              <a:ext uri="{FF2B5EF4-FFF2-40B4-BE49-F238E27FC236}">
                <a16:creationId xmlns:a16="http://schemas.microsoft.com/office/drawing/2014/main" id="{40842699-5D10-43DB-A199-FF280245BE5D}"/>
              </a:ext>
            </a:extLst>
          </p:cNvPr>
          <p:cNvCxnSpPr>
            <a:cxnSpLocks/>
          </p:cNvCxnSpPr>
          <p:nvPr/>
        </p:nvCxnSpPr>
        <p:spPr>
          <a:xfrm>
            <a:off x="600296" y="1889075"/>
            <a:ext cx="2539427" cy="0"/>
          </a:xfrm>
          <a:prstGeom prst="line">
            <a:avLst/>
          </a:prstGeom>
          <a:noFill/>
          <a:ln w="6350" cap="flat" cmpd="sng" algn="ctr">
            <a:solidFill>
              <a:sysClr val="window" lastClr="FFFFFF">
                <a:lumMod val="50000"/>
              </a:sysClr>
            </a:solidFill>
            <a:prstDash val="solid"/>
            <a:miter lim="800000"/>
          </a:ln>
          <a:effectLst/>
        </p:spPr>
      </p:cxnSp>
      <p:sp>
        <p:nvSpPr>
          <p:cNvPr id="37" name="Rectangle 36">
            <a:extLst>
              <a:ext uri="{FF2B5EF4-FFF2-40B4-BE49-F238E27FC236}">
                <a16:creationId xmlns:a16="http://schemas.microsoft.com/office/drawing/2014/main" id="{3817DA7B-7E7E-4C3B-97BB-AA9BAE4BE542}"/>
              </a:ext>
            </a:extLst>
          </p:cNvPr>
          <p:cNvSpPr/>
          <p:nvPr/>
        </p:nvSpPr>
        <p:spPr>
          <a:xfrm>
            <a:off x="4074261" y="1562904"/>
            <a:ext cx="123119" cy="4203264"/>
          </a:xfrm>
          <a:prstGeom prst="rect">
            <a:avLst/>
          </a:prstGeom>
          <a:solidFill>
            <a:sysClr val="window" lastClr="FFFFFF">
              <a:lumMod val="95000"/>
            </a:sysClr>
          </a:solidFill>
          <a:ln w="9525" cap="flat" cmpd="sng" algn="ctr">
            <a:solidFill>
              <a:srgbClr val="E7E6E6">
                <a:lumMod val="90000"/>
              </a:srgbClr>
            </a:solidFill>
            <a:prstDash val="solid"/>
          </a:ln>
          <a:effectLst/>
        </p:spPr>
        <p:txBody>
          <a:bodyPr rot="0" spcFirstLastPara="0" vertOverflow="overflow" horzOverflow="overflow" vert="horz" wrap="square" lIns="228600" tIns="228600" rIns="228600" bIns="228600" numCol="1" spcCol="0" rtlCol="0" fromWordArt="0" anchor="ctr" anchorCtr="0" forceAA="0" compatLnSpc="1">
            <a:prstTxWarp prst="textNoShape">
              <a:avLst/>
            </a:prstTxWarp>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black"/>
              </a:solidFill>
              <a:effectLst/>
              <a:uLnTx/>
              <a:uFillTx/>
              <a:latin typeface="Segoe UI Semibold"/>
              <a:ea typeface="+mn-ea"/>
              <a:cs typeface="+mn-cs"/>
            </a:endParaRPr>
          </a:p>
        </p:txBody>
      </p:sp>
      <p:sp>
        <p:nvSpPr>
          <p:cNvPr id="38" name="Rectangle 37">
            <a:extLst>
              <a:ext uri="{FF2B5EF4-FFF2-40B4-BE49-F238E27FC236}">
                <a16:creationId xmlns:a16="http://schemas.microsoft.com/office/drawing/2014/main" id="{AA4D9D17-9C02-436C-A6BD-094FCFB2DCEB}"/>
              </a:ext>
            </a:extLst>
          </p:cNvPr>
          <p:cNvSpPr/>
          <p:nvPr/>
        </p:nvSpPr>
        <p:spPr>
          <a:xfrm>
            <a:off x="614149" y="913473"/>
            <a:ext cx="7562442" cy="307777"/>
          </a:xfrm>
          <a:prstGeom prst="rect">
            <a:avLst/>
          </a:prstGeom>
          <a:solidFill>
            <a:sysClr val="window" lastClr="FFFFFF"/>
          </a:solidFill>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0" i="0" u="none" strike="noStrike" kern="0" cap="none" spc="0" normalizeH="0" baseline="0" noProof="1">
                <a:ln>
                  <a:noFill/>
                </a:ln>
                <a:solidFill>
                  <a:prstClr val="black"/>
                </a:solidFill>
                <a:effectLst/>
                <a:uLnTx/>
                <a:uFillTx/>
                <a:latin typeface="Segoe UI Semibold"/>
                <a:ea typeface="+mn-ea"/>
                <a:cs typeface="Segoe UI Semibold"/>
              </a:rPr>
              <a:t>Real time commodity symbol updates and integrated excel-based plugin for consumers</a:t>
            </a:r>
            <a:endParaRPr kumimoji="0" lang="en-US" sz="1600" b="0" i="0" u="none" strike="noStrike" kern="0" cap="none" spc="0" normalizeH="0" baseline="0" noProof="0" dirty="0">
              <a:ln>
                <a:noFill/>
              </a:ln>
              <a:solidFill>
                <a:prstClr val="black"/>
              </a:solidFill>
              <a:effectLst/>
              <a:uLnTx/>
              <a:uFillTx/>
              <a:latin typeface="Segoe UI"/>
              <a:ea typeface="+mn-ea"/>
              <a:cs typeface="+mn-cs"/>
            </a:endParaRPr>
          </a:p>
        </p:txBody>
      </p:sp>
    </p:spTree>
    <p:extLst>
      <p:ext uri="{BB962C8B-B14F-4D97-AF65-F5344CB8AC3E}">
        <p14:creationId xmlns:p14="http://schemas.microsoft.com/office/powerpoint/2010/main" val="4119121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1E60-B3ED-4058-8FF1-BB42AE595938}"/>
              </a:ext>
            </a:extLst>
          </p:cNvPr>
          <p:cNvSpPr>
            <a:spLocks noGrp="1"/>
          </p:cNvSpPr>
          <p:nvPr>
            <p:ph type="title"/>
          </p:nvPr>
        </p:nvSpPr>
        <p:spPr/>
        <p:txBody>
          <a:bodyPr/>
          <a:lstStyle/>
          <a:p>
            <a:r>
              <a:rPr lang="en-IN" dirty="0"/>
              <a:t>Solution Outline</a:t>
            </a:r>
            <a:endParaRPr lang="en-US" dirty="0"/>
          </a:p>
        </p:txBody>
      </p:sp>
      <p:sp>
        <p:nvSpPr>
          <p:cNvPr id="5" name="Text Box">
            <a:extLst>
              <a:ext uri="{FF2B5EF4-FFF2-40B4-BE49-F238E27FC236}">
                <a16:creationId xmlns:a16="http://schemas.microsoft.com/office/drawing/2014/main" id="{5FD572E9-15C8-4B6A-94C0-0D9E1152637B}"/>
              </a:ext>
            </a:extLst>
          </p:cNvPr>
          <p:cNvSpPr/>
          <p:nvPr/>
        </p:nvSpPr>
        <p:spPr>
          <a:xfrm>
            <a:off x="8357252" y="1366656"/>
            <a:ext cx="3030832" cy="5309146"/>
          </a:xfrm>
          <a:prstGeom prst="rect">
            <a:avLst/>
          </a:prstGeom>
          <a:noFill/>
          <a:ln w="12700" cap="flat" cmpd="sng" algn="ctr">
            <a:noFill/>
            <a:prstDash val="solid"/>
            <a:miter lim="800000"/>
          </a:ln>
          <a:effectLst/>
        </p:spPr>
        <p:txBody>
          <a:bodyPr rot="0" spcFirstLastPara="0" vert="horz" wrap="square" lIns="91440" tIns="91440" rIns="91440" bIns="9144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Enabled enterprise to push the market data to users as soon it is available within the enterprise system, and  resolved the latency issues in earlier offering where users had to pull the data from the system</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Users can redirect alert to their email ids and even receive the same when on vacation or offline</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Enabled users to fetch historical and reference data for the  individual market data feeds</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Supported multiple device login from users</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Provided dynamic search functionality on market data feeds</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Customers can use the application over various channels such as excel plugin, or Web APIs</a:t>
            </a:r>
          </a:p>
          <a:p>
            <a:pPr marL="171450" marR="0" lvl="0" indent="-171450" algn="just" defTabSz="914400" rtl="0" eaLnBrk="1" fontAlgn="auto" latinLnBrk="0" hangingPunct="1">
              <a:lnSpc>
                <a:spcPct val="100000"/>
              </a:lnSpc>
              <a:spcBef>
                <a:spcPts val="300"/>
              </a:spcBef>
              <a:spcAft>
                <a:spcPts val="60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D1D1B"/>
                </a:solidFill>
                <a:effectLst/>
                <a:uLnTx/>
                <a:uFillTx/>
                <a:latin typeface="Segoe UI"/>
                <a:ea typeface="+mn-ea"/>
                <a:cs typeface="+mn-cs"/>
              </a:rPr>
              <a:t>User gets market data feed in real-time over email as well when on vacation or offline, thus enabled them to utilized the data from any where</a:t>
            </a:r>
          </a:p>
        </p:txBody>
      </p:sp>
      <p:grpSp>
        <p:nvGrpSpPr>
          <p:cNvPr id="6" name="Group 5">
            <a:extLst>
              <a:ext uri="{FF2B5EF4-FFF2-40B4-BE49-F238E27FC236}">
                <a16:creationId xmlns:a16="http://schemas.microsoft.com/office/drawing/2014/main" id="{3266D4F3-FF94-42F5-AC20-B97C8A71AFF5}"/>
              </a:ext>
            </a:extLst>
          </p:cNvPr>
          <p:cNvGrpSpPr/>
          <p:nvPr/>
        </p:nvGrpSpPr>
        <p:grpSpPr>
          <a:xfrm>
            <a:off x="583719" y="806721"/>
            <a:ext cx="7578020" cy="5537642"/>
            <a:chOff x="2469485" y="800216"/>
            <a:chExt cx="7578020" cy="5537642"/>
          </a:xfrm>
        </p:grpSpPr>
        <p:grpSp>
          <p:nvGrpSpPr>
            <p:cNvPr id="7" name="Group 6">
              <a:extLst>
                <a:ext uri="{FF2B5EF4-FFF2-40B4-BE49-F238E27FC236}">
                  <a16:creationId xmlns:a16="http://schemas.microsoft.com/office/drawing/2014/main" id="{EA9BA1AE-2D52-4DC1-A645-A4709BD659C2}"/>
                </a:ext>
              </a:extLst>
            </p:cNvPr>
            <p:cNvGrpSpPr/>
            <p:nvPr/>
          </p:nvGrpSpPr>
          <p:grpSpPr>
            <a:xfrm>
              <a:off x="2469485" y="800216"/>
              <a:ext cx="7578020" cy="5537642"/>
              <a:chOff x="2469485" y="800216"/>
              <a:chExt cx="7578020" cy="5537642"/>
            </a:xfrm>
          </p:grpSpPr>
          <p:sp>
            <p:nvSpPr>
              <p:cNvPr id="12" name="Rectangle: Rounded Corners 11">
                <a:extLst>
                  <a:ext uri="{FF2B5EF4-FFF2-40B4-BE49-F238E27FC236}">
                    <a16:creationId xmlns:a16="http://schemas.microsoft.com/office/drawing/2014/main" id="{6F3D8A40-B82F-426A-97C8-D8D2E2495159}"/>
                  </a:ext>
                </a:extLst>
              </p:cNvPr>
              <p:cNvSpPr/>
              <p:nvPr/>
            </p:nvSpPr>
            <p:spPr>
              <a:xfrm>
                <a:off x="3794916" y="931654"/>
                <a:ext cx="1224000" cy="288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Excel Plugin</a:t>
                </a:r>
              </a:p>
            </p:txBody>
          </p:sp>
          <p:sp>
            <p:nvSpPr>
              <p:cNvPr id="13" name="Rectangle: Rounded Corners 12">
                <a:extLst>
                  <a:ext uri="{FF2B5EF4-FFF2-40B4-BE49-F238E27FC236}">
                    <a16:creationId xmlns:a16="http://schemas.microsoft.com/office/drawing/2014/main" id="{5B2DC391-986F-47FE-9A80-35C89F6879E7}"/>
                  </a:ext>
                </a:extLst>
              </p:cNvPr>
              <p:cNvSpPr/>
              <p:nvPr/>
            </p:nvSpPr>
            <p:spPr>
              <a:xfrm>
                <a:off x="7320922" y="1555297"/>
                <a:ext cx="1224000" cy="288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100" b="1" dirty="0"/>
                  <a:t>APIs</a:t>
                </a:r>
              </a:p>
            </p:txBody>
          </p:sp>
          <p:sp>
            <p:nvSpPr>
              <p:cNvPr id="14" name="Rectangle: Rounded Corners 13">
                <a:extLst>
                  <a:ext uri="{FF2B5EF4-FFF2-40B4-BE49-F238E27FC236}">
                    <a16:creationId xmlns:a16="http://schemas.microsoft.com/office/drawing/2014/main" id="{97BB808E-37C9-4BDB-BDEE-1F8D31D94A6B}"/>
                  </a:ext>
                </a:extLst>
              </p:cNvPr>
              <p:cNvSpPr/>
              <p:nvPr/>
            </p:nvSpPr>
            <p:spPr>
              <a:xfrm>
                <a:off x="4497644" y="5347142"/>
                <a:ext cx="720000" cy="216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1000" b="1" dirty="0"/>
                  <a:t>Reports</a:t>
                </a:r>
              </a:p>
            </p:txBody>
          </p:sp>
          <p:sp>
            <p:nvSpPr>
              <p:cNvPr id="15" name="Cloud 14">
                <a:extLst>
                  <a:ext uri="{FF2B5EF4-FFF2-40B4-BE49-F238E27FC236}">
                    <a16:creationId xmlns:a16="http://schemas.microsoft.com/office/drawing/2014/main" id="{3FD7AD39-1DB5-445C-AE44-5F783B0EE641}"/>
                  </a:ext>
                </a:extLst>
              </p:cNvPr>
              <p:cNvSpPr/>
              <p:nvPr/>
            </p:nvSpPr>
            <p:spPr>
              <a:xfrm>
                <a:off x="7266440" y="2273460"/>
                <a:ext cx="1332963" cy="457200"/>
              </a:xfrm>
              <a:prstGeom prst="cloud">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IN" sz="700" b="1" dirty="0" err="1"/>
                  <a:t>Mashery</a:t>
                </a:r>
                <a:r>
                  <a:rPr lang="en-IN" sz="700" b="1" dirty="0"/>
                  <a:t> Web Services Gateway</a:t>
                </a:r>
              </a:p>
            </p:txBody>
          </p:sp>
          <p:pic>
            <p:nvPicPr>
              <p:cNvPr id="16" name="Picture 2" descr="Computers Icon for Free Download | FreeImages">
                <a:extLst>
                  <a:ext uri="{FF2B5EF4-FFF2-40B4-BE49-F238E27FC236}">
                    <a16:creationId xmlns:a16="http://schemas.microsoft.com/office/drawing/2014/main" id="{95C33F5F-8BBD-42F0-B140-85D2621CABD4}"/>
                  </a:ext>
                </a:extLst>
              </p:cNvPr>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004922" y="800216"/>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4" descr="users Icon for Free Download | FreeImages">
                <a:extLst>
                  <a:ext uri="{FF2B5EF4-FFF2-40B4-BE49-F238E27FC236}">
                    <a16:creationId xmlns:a16="http://schemas.microsoft.com/office/drawing/2014/main" id="{2ADFDE58-A4BF-4D1A-89A2-DDACF3489B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70911" y="830948"/>
                <a:ext cx="360000" cy="36000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5E73606D-2C8F-48C4-BB8A-2AA9CB5DF460}"/>
                  </a:ext>
                </a:extLst>
              </p:cNvPr>
              <p:cNvGrpSpPr/>
              <p:nvPr/>
            </p:nvGrpSpPr>
            <p:grpSpPr>
              <a:xfrm>
                <a:off x="2516873" y="1113426"/>
                <a:ext cx="7344419" cy="299677"/>
                <a:chOff x="2516873" y="1113426"/>
                <a:chExt cx="7344419" cy="299677"/>
              </a:xfrm>
            </p:grpSpPr>
            <p:cxnSp>
              <p:nvCxnSpPr>
                <p:cNvPr id="76" name="Straight Connector 75">
                  <a:extLst>
                    <a:ext uri="{FF2B5EF4-FFF2-40B4-BE49-F238E27FC236}">
                      <a16:creationId xmlns:a16="http://schemas.microsoft.com/office/drawing/2014/main" id="{E395D141-DE74-4E24-A879-5C5D73E5227A}"/>
                    </a:ext>
                  </a:extLst>
                </p:cNvPr>
                <p:cNvCxnSpPr/>
                <p:nvPr/>
              </p:nvCxnSpPr>
              <p:spPr>
                <a:xfrm>
                  <a:off x="2517292" y="1413103"/>
                  <a:ext cx="7344000" cy="0"/>
                </a:xfrm>
                <a:prstGeom prst="line">
                  <a:avLst/>
                </a:prstGeom>
                <a:ln w="25400">
                  <a:prstDash val="dash"/>
                </a:ln>
              </p:spPr>
              <p:style>
                <a:lnRef idx="3">
                  <a:schemeClr val="accent5"/>
                </a:lnRef>
                <a:fillRef idx="0">
                  <a:schemeClr val="accent5"/>
                </a:fillRef>
                <a:effectRef idx="2">
                  <a:schemeClr val="accent5"/>
                </a:effectRef>
                <a:fontRef idx="minor">
                  <a:schemeClr val="tx1"/>
                </a:fontRef>
              </p:style>
            </p:cxnSp>
            <p:sp>
              <p:nvSpPr>
                <p:cNvPr id="77" name="Rectangle: Top Corners Rounded 76">
                  <a:extLst>
                    <a:ext uri="{FF2B5EF4-FFF2-40B4-BE49-F238E27FC236}">
                      <a16:creationId xmlns:a16="http://schemas.microsoft.com/office/drawing/2014/main" id="{3AC3ADD4-3354-48BF-9E6B-4C79AE286FCF}"/>
                    </a:ext>
                  </a:extLst>
                </p:cNvPr>
                <p:cNvSpPr/>
                <p:nvPr/>
              </p:nvSpPr>
              <p:spPr>
                <a:xfrm>
                  <a:off x="2516873" y="1113426"/>
                  <a:ext cx="907774" cy="288000"/>
                </a:xfrm>
                <a:prstGeom prst="round2Same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b="1" dirty="0"/>
                    <a:t>Client</a:t>
                  </a:r>
                </a:p>
              </p:txBody>
            </p:sp>
          </p:grpSp>
          <p:grpSp>
            <p:nvGrpSpPr>
              <p:cNvPr id="19" name="Group 18">
                <a:extLst>
                  <a:ext uri="{FF2B5EF4-FFF2-40B4-BE49-F238E27FC236}">
                    <a16:creationId xmlns:a16="http://schemas.microsoft.com/office/drawing/2014/main" id="{2496462A-7445-4F6C-B8CC-E16A17AC7FB6}"/>
                  </a:ext>
                </a:extLst>
              </p:cNvPr>
              <p:cNvGrpSpPr/>
              <p:nvPr/>
            </p:nvGrpSpPr>
            <p:grpSpPr>
              <a:xfrm>
                <a:off x="2517082" y="1780333"/>
                <a:ext cx="7344419" cy="299677"/>
                <a:chOff x="2516873" y="1113426"/>
                <a:chExt cx="7344419" cy="299677"/>
              </a:xfrm>
            </p:grpSpPr>
            <p:cxnSp>
              <p:nvCxnSpPr>
                <p:cNvPr id="74" name="Straight Connector 73">
                  <a:extLst>
                    <a:ext uri="{FF2B5EF4-FFF2-40B4-BE49-F238E27FC236}">
                      <a16:creationId xmlns:a16="http://schemas.microsoft.com/office/drawing/2014/main" id="{5B120195-0F5B-4E3B-9A40-B7624586D4C0}"/>
                    </a:ext>
                  </a:extLst>
                </p:cNvPr>
                <p:cNvCxnSpPr/>
                <p:nvPr/>
              </p:nvCxnSpPr>
              <p:spPr>
                <a:xfrm>
                  <a:off x="2517292" y="1413103"/>
                  <a:ext cx="7344000" cy="0"/>
                </a:xfrm>
                <a:prstGeom prst="line">
                  <a:avLst/>
                </a:prstGeom>
                <a:ln w="25400">
                  <a:prstDash val="dash"/>
                </a:ln>
              </p:spPr>
              <p:style>
                <a:lnRef idx="3">
                  <a:schemeClr val="accent5"/>
                </a:lnRef>
                <a:fillRef idx="0">
                  <a:schemeClr val="accent5"/>
                </a:fillRef>
                <a:effectRef idx="2">
                  <a:schemeClr val="accent5"/>
                </a:effectRef>
                <a:fontRef idx="minor">
                  <a:schemeClr val="tx1"/>
                </a:fontRef>
              </p:style>
            </p:cxnSp>
            <p:sp>
              <p:nvSpPr>
                <p:cNvPr id="75" name="Rectangle: Top Corners Rounded 74">
                  <a:extLst>
                    <a:ext uri="{FF2B5EF4-FFF2-40B4-BE49-F238E27FC236}">
                      <a16:creationId xmlns:a16="http://schemas.microsoft.com/office/drawing/2014/main" id="{1D9E2A56-92CB-4215-83B2-DEE3F842C2DB}"/>
                    </a:ext>
                  </a:extLst>
                </p:cNvPr>
                <p:cNvSpPr/>
                <p:nvPr/>
              </p:nvSpPr>
              <p:spPr>
                <a:xfrm>
                  <a:off x="2516873" y="1113426"/>
                  <a:ext cx="1224000" cy="288000"/>
                </a:xfrm>
                <a:prstGeom prst="round2Same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1200" b="1" dirty="0"/>
                    <a:t>Web/Internet</a:t>
                  </a:r>
                </a:p>
              </p:txBody>
            </p:sp>
          </p:grpSp>
          <p:grpSp>
            <p:nvGrpSpPr>
              <p:cNvPr id="20" name="Group 19">
                <a:extLst>
                  <a:ext uri="{FF2B5EF4-FFF2-40B4-BE49-F238E27FC236}">
                    <a16:creationId xmlns:a16="http://schemas.microsoft.com/office/drawing/2014/main" id="{2F7DDB8D-F5E5-492B-B07F-82F0A08ED749}"/>
                  </a:ext>
                </a:extLst>
              </p:cNvPr>
              <p:cNvGrpSpPr/>
              <p:nvPr/>
            </p:nvGrpSpPr>
            <p:grpSpPr>
              <a:xfrm>
                <a:off x="2902910" y="2489356"/>
                <a:ext cx="3348000" cy="936000"/>
                <a:chOff x="3084654" y="3922530"/>
                <a:chExt cx="3348000" cy="936000"/>
              </a:xfrm>
            </p:grpSpPr>
            <p:grpSp>
              <p:nvGrpSpPr>
                <p:cNvPr id="65" name="Group 64">
                  <a:extLst>
                    <a:ext uri="{FF2B5EF4-FFF2-40B4-BE49-F238E27FC236}">
                      <a16:creationId xmlns:a16="http://schemas.microsoft.com/office/drawing/2014/main" id="{A5BFC5FF-7A53-4045-BCAA-8BB52F7C3002}"/>
                    </a:ext>
                  </a:extLst>
                </p:cNvPr>
                <p:cNvGrpSpPr/>
                <p:nvPr/>
              </p:nvGrpSpPr>
              <p:grpSpPr>
                <a:xfrm>
                  <a:off x="3084654" y="3922530"/>
                  <a:ext cx="3348000" cy="936000"/>
                  <a:chOff x="2915478" y="2526861"/>
                  <a:chExt cx="3348000" cy="936000"/>
                </a:xfrm>
              </p:grpSpPr>
              <p:sp>
                <p:nvSpPr>
                  <p:cNvPr id="69" name="Rectangle 68">
                    <a:extLst>
                      <a:ext uri="{FF2B5EF4-FFF2-40B4-BE49-F238E27FC236}">
                        <a16:creationId xmlns:a16="http://schemas.microsoft.com/office/drawing/2014/main" id="{6A1FD55F-F295-45D5-8310-93EEFAA1B5F8}"/>
                      </a:ext>
                    </a:extLst>
                  </p:cNvPr>
                  <p:cNvSpPr/>
                  <p:nvPr/>
                </p:nvSpPr>
                <p:spPr>
                  <a:xfrm>
                    <a:off x="2915478" y="2526861"/>
                    <a:ext cx="3348000" cy="936000"/>
                  </a:xfrm>
                  <a:prstGeom prst="rect">
                    <a:avLst/>
                  </a:prstGeom>
                </p:spPr>
                <p:style>
                  <a:lnRef idx="2">
                    <a:schemeClr val="accent5"/>
                  </a:lnRef>
                  <a:fillRef idx="1">
                    <a:schemeClr val="lt1"/>
                  </a:fillRef>
                  <a:effectRef idx="0">
                    <a:schemeClr val="accent5"/>
                  </a:effectRef>
                  <a:fontRef idx="minor">
                    <a:schemeClr val="dk1"/>
                  </a:fontRef>
                </p:style>
                <p:txBody>
                  <a:bodyPr lIns="0" tIns="72000" rIns="0" bIns="0" rtlCol="0" anchor="t"/>
                  <a:lstStyle/>
                  <a:p>
                    <a:pPr lvl="5"/>
                    <a:r>
                      <a:rPr lang="en-IN" sz="1050" b="1" dirty="0" err="1">
                        <a:cs typeface="Segoe UI Semibold" panose="020B0702040204020203" pitchFamily="34" charset="0"/>
                      </a:rPr>
                      <a:t>Kaazing</a:t>
                    </a:r>
                    <a:endParaRPr lang="en-IN" sz="1050" b="1" dirty="0">
                      <a:cs typeface="Segoe UI Semibold" panose="020B0702040204020203" pitchFamily="34" charset="0"/>
                    </a:endParaRPr>
                  </a:p>
                  <a:p>
                    <a:pPr lvl="5"/>
                    <a:r>
                      <a:rPr lang="en-IN" sz="1050" b="1" dirty="0">
                        <a:cs typeface="Segoe UI Semibold" panose="020B0702040204020203" pitchFamily="34" charset="0"/>
                      </a:rPr>
                      <a:t>Gateway</a:t>
                    </a:r>
                  </a:p>
                </p:txBody>
              </p:sp>
              <p:sp>
                <p:nvSpPr>
                  <p:cNvPr id="70" name="Rectangle: Rounded Corners 69">
                    <a:extLst>
                      <a:ext uri="{FF2B5EF4-FFF2-40B4-BE49-F238E27FC236}">
                        <a16:creationId xmlns:a16="http://schemas.microsoft.com/office/drawing/2014/main" id="{AAA4ABEF-B6B1-4685-AA2B-7925EEF2664B}"/>
                      </a:ext>
                    </a:extLst>
                  </p:cNvPr>
                  <p:cNvSpPr/>
                  <p:nvPr/>
                </p:nvSpPr>
                <p:spPr>
                  <a:xfrm>
                    <a:off x="3021082" y="2968154"/>
                    <a:ext cx="720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800" dirty="0">
                        <a:latin typeface="Segoe UI Semibold" panose="020B0702040204020203" pitchFamily="34" charset="0"/>
                        <a:cs typeface="Segoe UI Semibold" panose="020B0702040204020203" pitchFamily="34" charset="0"/>
                      </a:rPr>
                      <a:t>Session Management</a:t>
                    </a:r>
                  </a:p>
                </p:txBody>
              </p:sp>
              <p:sp>
                <p:nvSpPr>
                  <p:cNvPr id="71" name="Rectangle: Rounded Corners 70">
                    <a:extLst>
                      <a:ext uri="{FF2B5EF4-FFF2-40B4-BE49-F238E27FC236}">
                        <a16:creationId xmlns:a16="http://schemas.microsoft.com/office/drawing/2014/main" id="{447C6B95-6904-41A5-8486-6434EB87D1A2}"/>
                      </a:ext>
                    </a:extLst>
                  </p:cNvPr>
                  <p:cNvSpPr/>
                  <p:nvPr/>
                </p:nvSpPr>
                <p:spPr>
                  <a:xfrm>
                    <a:off x="3859590" y="2964628"/>
                    <a:ext cx="576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IN" sz="800" dirty="0">
                        <a:latin typeface="Segoe UI Semibold" panose="020B0702040204020203" pitchFamily="34" charset="0"/>
                        <a:cs typeface="Segoe UI Semibold" panose="020B0702040204020203" pitchFamily="34" charset="0"/>
                      </a:rPr>
                      <a:t>Realtime Logging</a:t>
                    </a:r>
                  </a:p>
                </p:txBody>
              </p:sp>
              <p:sp>
                <p:nvSpPr>
                  <p:cNvPr id="72" name="Rectangle: Rounded Corners 71">
                    <a:extLst>
                      <a:ext uri="{FF2B5EF4-FFF2-40B4-BE49-F238E27FC236}">
                        <a16:creationId xmlns:a16="http://schemas.microsoft.com/office/drawing/2014/main" id="{A9889AEB-EE44-4B2E-958D-501C90879DBE}"/>
                      </a:ext>
                    </a:extLst>
                  </p:cNvPr>
                  <p:cNvSpPr/>
                  <p:nvPr/>
                </p:nvSpPr>
                <p:spPr>
                  <a:xfrm>
                    <a:off x="4554098" y="2964628"/>
                    <a:ext cx="576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IN" sz="800" dirty="0">
                        <a:latin typeface="Segoe UI Semibold" panose="020B0702040204020203" pitchFamily="34" charset="0"/>
                        <a:cs typeface="Segoe UI Semibold" panose="020B0702040204020203" pitchFamily="34" charset="0"/>
                      </a:rPr>
                      <a:t>Caching</a:t>
                    </a:r>
                  </a:p>
                </p:txBody>
              </p:sp>
              <p:sp>
                <p:nvSpPr>
                  <p:cNvPr id="73" name="Rectangle: Rounded Corners 72">
                    <a:extLst>
                      <a:ext uri="{FF2B5EF4-FFF2-40B4-BE49-F238E27FC236}">
                        <a16:creationId xmlns:a16="http://schemas.microsoft.com/office/drawing/2014/main" id="{C27AABD2-6DA1-4D4B-8B3D-38A2F8930D94}"/>
                      </a:ext>
                    </a:extLst>
                  </p:cNvPr>
                  <p:cNvSpPr/>
                  <p:nvPr/>
                </p:nvSpPr>
                <p:spPr>
                  <a:xfrm>
                    <a:off x="5248606" y="2979340"/>
                    <a:ext cx="900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IN" sz="800" dirty="0">
                        <a:latin typeface="Segoe UI Semibold" panose="020B0702040204020203" pitchFamily="34" charset="0"/>
                        <a:cs typeface="Segoe UI Semibold" panose="020B0702040204020203" pitchFamily="34" charset="0"/>
                      </a:rPr>
                      <a:t>Authentication &amp; Authorizing</a:t>
                    </a:r>
                  </a:p>
                </p:txBody>
              </p:sp>
            </p:grpSp>
            <p:pic>
              <p:nvPicPr>
                <p:cNvPr id="66" name="Picture 6" descr="kaazing-gateway - Official Image | Docker Hub">
                  <a:extLst>
                    <a:ext uri="{FF2B5EF4-FFF2-40B4-BE49-F238E27FC236}">
                      <a16:creationId xmlns:a16="http://schemas.microsoft.com/office/drawing/2014/main" id="{FE137898-5452-4726-8F9B-11DACE2BA012}"/>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873"/>
                <a:stretch/>
              </p:blipFill>
              <p:spPr bwMode="auto">
                <a:xfrm rot="5400000">
                  <a:off x="4708821" y="4048325"/>
                  <a:ext cx="252000" cy="201919"/>
                </a:xfrm>
                <a:prstGeom prst="roundRect">
                  <a:avLst>
                    <a:gd name="adj" fmla="val 12796"/>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67" name="Picture 6" descr="kaazing-gateway - Official Image | Docker Hub">
                  <a:extLst>
                    <a:ext uri="{FF2B5EF4-FFF2-40B4-BE49-F238E27FC236}">
                      <a16:creationId xmlns:a16="http://schemas.microsoft.com/office/drawing/2014/main" id="{16EAE3D3-0CD9-4E4B-8927-7DD508273277}"/>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873"/>
                <a:stretch/>
              </p:blipFill>
              <p:spPr bwMode="auto">
                <a:xfrm rot="5400000">
                  <a:off x="4381875" y="4048325"/>
                  <a:ext cx="252000" cy="201919"/>
                </a:xfrm>
                <a:prstGeom prst="roundRect">
                  <a:avLst>
                    <a:gd name="adj" fmla="val 12796"/>
                  </a:avLst>
                </a:prstGeom>
                <a:noFill/>
                <a:ln>
                  <a:solidFill>
                    <a:schemeClr val="accent5"/>
                  </a:solidFill>
                </a:ln>
                <a:extLst>
                  <a:ext uri="{909E8E84-426E-40DD-AFC4-6F175D3DCCD1}">
                    <a14:hiddenFill xmlns:a14="http://schemas.microsoft.com/office/drawing/2010/main">
                      <a:solidFill>
                        <a:srgbClr val="FFFFFF"/>
                      </a:solidFill>
                    </a14:hiddenFill>
                  </a:ext>
                </a:extLst>
              </p:spPr>
            </p:pic>
            <p:pic>
              <p:nvPicPr>
                <p:cNvPr id="68" name="Picture 6" descr="kaazing-gateway - Official Image | Docker Hub">
                  <a:extLst>
                    <a:ext uri="{FF2B5EF4-FFF2-40B4-BE49-F238E27FC236}">
                      <a16:creationId xmlns:a16="http://schemas.microsoft.com/office/drawing/2014/main" id="{8E95B8F7-D56A-4F63-9EC7-16FCAF9FCF6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19873"/>
                <a:stretch/>
              </p:blipFill>
              <p:spPr bwMode="auto">
                <a:xfrm rot="5400000">
                  <a:off x="4054929" y="4048325"/>
                  <a:ext cx="252000" cy="201919"/>
                </a:xfrm>
                <a:prstGeom prst="roundRect">
                  <a:avLst>
                    <a:gd name="adj" fmla="val 12796"/>
                  </a:avLst>
                </a:prstGeom>
                <a:noFill/>
                <a:ln>
                  <a:solidFill>
                    <a:schemeClr val="accent5"/>
                  </a:solidFill>
                </a:ln>
                <a:extLst>
                  <a:ext uri="{909E8E84-426E-40DD-AFC4-6F175D3DCCD1}">
                    <a14:hiddenFill xmlns:a14="http://schemas.microsoft.com/office/drawing/2010/main">
                      <a:solidFill>
                        <a:srgbClr val="FFFFFF"/>
                      </a:solidFill>
                    </a14:hiddenFill>
                  </a:ext>
                </a:extLst>
              </p:spPr>
            </p:pic>
          </p:grpSp>
          <p:grpSp>
            <p:nvGrpSpPr>
              <p:cNvPr id="21" name="Group 20">
                <a:extLst>
                  <a:ext uri="{FF2B5EF4-FFF2-40B4-BE49-F238E27FC236}">
                    <a16:creationId xmlns:a16="http://schemas.microsoft.com/office/drawing/2014/main" id="{2B348C22-759B-4951-9875-8B10E009A885}"/>
                  </a:ext>
                </a:extLst>
              </p:cNvPr>
              <p:cNvGrpSpPr/>
              <p:nvPr/>
            </p:nvGrpSpPr>
            <p:grpSpPr>
              <a:xfrm>
                <a:off x="6684335" y="2924109"/>
                <a:ext cx="2952000" cy="494698"/>
                <a:chOff x="2931353" y="1955263"/>
                <a:chExt cx="2952000" cy="494698"/>
              </a:xfrm>
            </p:grpSpPr>
            <p:sp>
              <p:nvSpPr>
                <p:cNvPr id="62" name="Rectangle 61">
                  <a:extLst>
                    <a:ext uri="{FF2B5EF4-FFF2-40B4-BE49-F238E27FC236}">
                      <a16:creationId xmlns:a16="http://schemas.microsoft.com/office/drawing/2014/main" id="{AAEF9DEB-1422-4376-9AE5-BB733AD4957A}"/>
                    </a:ext>
                  </a:extLst>
                </p:cNvPr>
                <p:cNvSpPr/>
                <p:nvPr/>
              </p:nvSpPr>
              <p:spPr>
                <a:xfrm>
                  <a:off x="2931353" y="1955263"/>
                  <a:ext cx="2952000" cy="494698"/>
                </a:xfrm>
                <a:prstGeom prst="rect">
                  <a:avLst/>
                </a:prstGeom>
              </p:spPr>
              <p:style>
                <a:lnRef idx="2">
                  <a:schemeClr val="accent5"/>
                </a:lnRef>
                <a:fillRef idx="1">
                  <a:schemeClr val="lt1"/>
                </a:fillRef>
                <a:effectRef idx="0">
                  <a:schemeClr val="accent5"/>
                </a:effectRef>
                <a:fontRef idx="minor">
                  <a:schemeClr val="dk1"/>
                </a:fontRef>
              </p:style>
              <p:txBody>
                <a:bodyPr lIns="0" tIns="72000" rIns="0" bIns="0" rtlCol="0" anchor="t"/>
                <a:lstStyle/>
                <a:p>
                  <a:pPr algn="ctr"/>
                  <a:r>
                    <a:rPr lang="en-IN" sz="900" b="1" dirty="0">
                      <a:cs typeface="Segoe UI Semibold" panose="020B0702040204020203" pitchFamily="34" charset="0"/>
                    </a:rPr>
                    <a:t>Secured</a:t>
                  </a:r>
                </a:p>
                <a:p>
                  <a:pPr algn="ctr"/>
                  <a:r>
                    <a:rPr lang="en-IN" sz="900" b="1" dirty="0">
                      <a:cs typeface="Segoe UI Semibold" panose="020B0702040204020203" pitchFamily="34" charset="0"/>
                    </a:rPr>
                    <a:t>API Gateway</a:t>
                  </a:r>
                </a:p>
              </p:txBody>
            </p:sp>
            <p:sp>
              <p:nvSpPr>
                <p:cNvPr id="63" name="Rectangle: Rounded Corners 62">
                  <a:extLst>
                    <a:ext uri="{FF2B5EF4-FFF2-40B4-BE49-F238E27FC236}">
                      <a16:creationId xmlns:a16="http://schemas.microsoft.com/office/drawing/2014/main" id="{151CE183-40FA-403B-B6F7-744AF5BB1B60}"/>
                    </a:ext>
                  </a:extLst>
                </p:cNvPr>
                <p:cNvSpPr/>
                <p:nvPr/>
              </p:nvSpPr>
              <p:spPr>
                <a:xfrm>
                  <a:off x="2996818" y="2031557"/>
                  <a:ext cx="900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800" dirty="0">
                      <a:latin typeface="Segoe UI Semibold" panose="020B0702040204020203" pitchFamily="34" charset="0"/>
                      <a:cs typeface="Segoe UI Semibold" panose="020B0702040204020203" pitchFamily="34" charset="0"/>
                    </a:rPr>
                    <a:t>Authentication &amp; Authorization</a:t>
                  </a:r>
                </a:p>
              </p:txBody>
            </p:sp>
            <p:sp>
              <p:nvSpPr>
                <p:cNvPr id="64" name="Rectangle: Rounded Corners 63">
                  <a:extLst>
                    <a:ext uri="{FF2B5EF4-FFF2-40B4-BE49-F238E27FC236}">
                      <a16:creationId xmlns:a16="http://schemas.microsoft.com/office/drawing/2014/main" id="{49CC80B9-9C9A-42A7-9545-38F5C78EC4CA}"/>
                    </a:ext>
                  </a:extLst>
                </p:cNvPr>
                <p:cNvSpPr/>
                <p:nvPr/>
              </p:nvSpPr>
              <p:spPr>
                <a:xfrm>
                  <a:off x="4919986" y="2034567"/>
                  <a:ext cx="900000" cy="360000"/>
                </a:xfrm>
                <a:prstGeom prst="round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en-IN" sz="800" dirty="0">
                      <a:latin typeface="Segoe UI Semibold" panose="020B0702040204020203" pitchFamily="34" charset="0"/>
                      <a:cs typeface="Segoe UI Semibold" panose="020B0702040204020203" pitchFamily="34" charset="0"/>
                    </a:rPr>
                    <a:t>API Logging</a:t>
                  </a:r>
                </a:p>
              </p:txBody>
            </p:sp>
          </p:grpSp>
          <p:sp>
            <p:nvSpPr>
              <p:cNvPr id="22" name="Flowchart: Magnetic Disk 21">
                <a:extLst>
                  <a:ext uri="{FF2B5EF4-FFF2-40B4-BE49-F238E27FC236}">
                    <a16:creationId xmlns:a16="http://schemas.microsoft.com/office/drawing/2014/main" id="{586B2BC0-E63C-4657-A5C3-589102637487}"/>
                  </a:ext>
                </a:extLst>
              </p:cNvPr>
              <p:cNvSpPr/>
              <p:nvPr/>
            </p:nvSpPr>
            <p:spPr>
              <a:xfrm>
                <a:off x="3725926" y="5797858"/>
                <a:ext cx="900000" cy="540000"/>
              </a:xfrm>
              <a:prstGeom prst="flowChartMagneticDisk">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IN" sz="800" dirty="0"/>
                  <a:t>Real Time MQ</a:t>
                </a:r>
              </a:p>
            </p:txBody>
          </p:sp>
          <p:sp>
            <p:nvSpPr>
              <p:cNvPr id="23" name="Flowchart: Magnetic Disk 22">
                <a:extLst>
                  <a:ext uri="{FF2B5EF4-FFF2-40B4-BE49-F238E27FC236}">
                    <a16:creationId xmlns:a16="http://schemas.microsoft.com/office/drawing/2014/main" id="{CAE0A704-AA82-408A-B674-6D2E1D01647D}"/>
                  </a:ext>
                </a:extLst>
              </p:cNvPr>
              <p:cNvSpPr/>
              <p:nvPr/>
            </p:nvSpPr>
            <p:spPr>
              <a:xfrm>
                <a:off x="5596286" y="5121250"/>
                <a:ext cx="593006" cy="451783"/>
              </a:xfrm>
              <a:prstGeom prst="flowChartMagneticDisk">
                <a:avLst/>
              </a:prstGeom>
            </p:spPr>
            <p:style>
              <a:lnRef idx="1">
                <a:schemeClr val="accent2"/>
              </a:lnRef>
              <a:fillRef idx="2">
                <a:schemeClr val="accent2"/>
              </a:fillRef>
              <a:effectRef idx="1">
                <a:schemeClr val="accent2"/>
              </a:effectRef>
              <a:fontRef idx="minor">
                <a:schemeClr val="dk1"/>
              </a:fontRef>
            </p:style>
            <p:txBody>
              <a:bodyPr lIns="0" tIns="0" rIns="0" bIns="0" rtlCol="0" anchor="ctr"/>
              <a:lstStyle/>
              <a:p>
                <a:pPr algn="ctr"/>
                <a:r>
                  <a:rPr lang="en-IN" sz="800" dirty="0"/>
                  <a:t>Database</a:t>
                </a:r>
              </a:p>
            </p:txBody>
          </p:sp>
          <p:sp>
            <p:nvSpPr>
              <p:cNvPr id="24" name="Rectangle: Diagonal Corners Rounded 23">
                <a:extLst>
                  <a:ext uri="{FF2B5EF4-FFF2-40B4-BE49-F238E27FC236}">
                    <a16:creationId xmlns:a16="http://schemas.microsoft.com/office/drawing/2014/main" id="{1D9971D1-53C7-41CB-ACC5-299D910AD9CD}"/>
                  </a:ext>
                </a:extLst>
              </p:cNvPr>
              <p:cNvSpPr/>
              <p:nvPr/>
            </p:nvSpPr>
            <p:spPr>
              <a:xfrm>
                <a:off x="8274922" y="5860483"/>
                <a:ext cx="900000" cy="449931"/>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000" dirty="0">
                    <a:latin typeface="Segoe UI Semibold" panose="020B0702040204020203" pitchFamily="34" charset="0"/>
                    <a:cs typeface="Segoe UI Semibold" panose="020B0702040204020203" pitchFamily="34" charset="0"/>
                  </a:rPr>
                  <a:t>Oracle 11i Data</a:t>
                </a:r>
              </a:p>
            </p:txBody>
          </p:sp>
          <p:sp>
            <p:nvSpPr>
              <p:cNvPr id="25" name="TextBox 24">
                <a:extLst>
                  <a:ext uri="{FF2B5EF4-FFF2-40B4-BE49-F238E27FC236}">
                    <a16:creationId xmlns:a16="http://schemas.microsoft.com/office/drawing/2014/main" id="{5F905134-0414-4025-AC14-5DF2B04ED618}"/>
                  </a:ext>
                </a:extLst>
              </p:cNvPr>
              <p:cNvSpPr txBox="1"/>
              <p:nvPr/>
            </p:nvSpPr>
            <p:spPr>
              <a:xfrm>
                <a:off x="9225164" y="6132250"/>
                <a:ext cx="822341"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User Subscription</a:t>
                </a:r>
              </a:p>
            </p:txBody>
          </p:sp>
          <p:sp>
            <p:nvSpPr>
              <p:cNvPr id="26" name="TextBox 25">
                <a:extLst>
                  <a:ext uri="{FF2B5EF4-FFF2-40B4-BE49-F238E27FC236}">
                    <a16:creationId xmlns:a16="http://schemas.microsoft.com/office/drawing/2014/main" id="{10342A84-21B6-4958-96EB-8FB430041D5D}"/>
                  </a:ext>
                </a:extLst>
              </p:cNvPr>
              <p:cNvSpPr txBox="1"/>
              <p:nvPr/>
            </p:nvSpPr>
            <p:spPr>
              <a:xfrm>
                <a:off x="8261797" y="5251134"/>
                <a:ext cx="822341"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User Subscription</a:t>
                </a:r>
              </a:p>
            </p:txBody>
          </p:sp>
          <p:sp>
            <p:nvSpPr>
              <p:cNvPr id="27" name="TextBox 26">
                <a:extLst>
                  <a:ext uri="{FF2B5EF4-FFF2-40B4-BE49-F238E27FC236}">
                    <a16:creationId xmlns:a16="http://schemas.microsoft.com/office/drawing/2014/main" id="{D59DE052-A2D5-4841-85B2-9ACB840BA47C}"/>
                  </a:ext>
                </a:extLst>
              </p:cNvPr>
              <p:cNvSpPr txBox="1"/>
              <p:nvPr/>
            </p:nvSpPr>
            <p:spPr>
              <a:xfrm>
                <a:off x="6675144" y="5165043"/>
                <a:ext cx="577081"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Market Data</a:t>
                </a:r>
              </a:p>
            </p:txBody>
          </p:sp>
          <p:sp>
            <p:nvSpPr>
              <p:cNvPr id="28" name="TextBox 27">
                <a:extLst>
                  <a:ext uri="{FF2B5EF4-FFF2-40B4-BE49-F238E27FC236}">
                    <a16:creationId xmlns:a16="http://schemas.microsoft.com/office/drawing/2014/main" id="{31748709-10D8-4072-814A-6F9B923697E5}"/>
                  </a:ext>
                </a:extLst>
              </p:cNvPr>
              <p:cNvSpPr txBox="1"/>
              <p:nvPr/>
            </p:nvSpPr>
            <p:spPr>
              <a:xfrm>
                <a:off x="3557645" y="5374245"/>
                <a:ext cx="577081"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Market Data</a:t>
                </a:r>
              </a:p>
            </p:txBody>
          </p:sp>
          <p:sp>
            <p:nvSpPr>
              <p:cNvPr id="29" name="TextBox 28">
                <a:extLst>
                  <a:ext uri="{FF2B5EF4-FFF2-40B4-BE49-F238E27FC236}">
                    <a16:creationId xmlns:a16="http://schemas.microsoft.com/office/drawing/2014/main" id="{2D3BB6CD-16D1-4617-B7CA-381320834BB1}"/>
                  </a:ext>
                </a:extLst>
              </p:cNvPr>
              <p:cNvSpPr txBox="1"/>
              <p:nvPr/>
            </p:nvSpPr>
            <p:spPr>
              <a:xfrm>
                <a:off x="5277890" y="5511477"/>
                <a:ext cx="299762"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Audits</a:t>
                </a:r>
              </a:p>
            </p:txBody>
          </p:sp>
          <p:cxnSp>
            <p:nvCxnSpPr>
              <p:cNvPr id="30" name="Straight Connector 29">
                <a:extLst>
                  <a:ext uri="{FF2B5EF4-FFF2-40B4-BE49-F238E27FC236}">
                    <a16:creationId xmlns:a16="http://schemas.microsoft.com/office/drawing/2014/main" id="{E6DDEB77-5A0F-49CE-83EF-694E59CDE46A}"/>
                  </a:ext>
                </a:extLst>
              </p:cNvPr>
              <p:cNvCxnSpPr/>
              <p:nvPr/>
            </p:nvCxnSpPr>
            <p:spPr>
              <a:xfrm>
                <a:off x="2517292" y="5694590"/>
                <a:ext cx="7344000" cy="0"/>
              </a:xfrm>
              <a:prstGeom prst="line">
                <a:avLst/>
              </a:prstGeom>
              <a:ln w="25400">
                <a:prstDash val="dash"/>
              </a:ln>
            </p:spPr>
            <p:style>
              <a:lnRef idx="3">
                <a:schemeClr val="accent5"/>
              </a:lnRef>
              <a:fillRef idx="0">
                <a:schemeClr val="accent5"/>
              </a:fillRef>
              <a:effectRef idx="2">
                <a:schemeClr val="accent5"/>
              </a:effectRef>
              <a:fontRef idx="minor">
                <a:schemeClr val="tx1"/>
              </a:fontRef>
            </p:style>
          </p:cxnSp>
          <p:sp>
            <p:nvSpPr>
              <p:cNvPr id="31" name="TextBox 30">
                <a:extLst>
                  <a:ext uri="{FF2B5EF4-FFF2-40B4-BE49-F238E27FC236}">
                    <a16:creationId xmlns:a16="http://schemas.microsoft.com/office/drawing/2014/main" id="{DECCA983-9C72-4D96-ABDC-D89182D117CC}"/>
                  </a:ext>
                </a:extLst>
              </p:cNvPr>
              <p:cNvSpPr txBox="1"/>
              <p:nvPr/>
            </p:nvSpPr>
            <p:spPr>
              <a:xfrm>
                <a:off x="4653077" y="4117518"/>
                <a:ext cx="527388" cy="123111"/>
              </a:xfrm>
              <a:prstGeom prst="rect">
                <a:avLst/>
              </a:prstGeom>
              <a:noFill/>
            </p:spPr>
            <p:txBody>
              <a:bodyPr wrap="none" lIns="0" tIns="0" rIns="0" bIns="0" rtlCol="0">
                <a:spAutoFit/>
              </a:bodyPr>
              <a:lstStyle/>
              <a:p>
                <a:r>
                  <a:rPr lang="en-IN" sz="800" dirty="0">
                    <a:latin typeface="Segoe UI Semibold" panose="020B0702040204020203" pitchFamily="34" charset="0"/>
                    <a:cs typeface="Segoe UI Semibold" panose="020B0702040204020203" pitchFamily="34" charset="0"/>
                  </a:rPr>
                  <a:t>JMS Bridge</a:t>
                </a:r>
              </a:p>
            </p:txBody>
          </p:sp>
          <p:sp>
            <p:nvSpPr>
              <p:cNvPr id="32" name="TextBox 31">
                <a:extLst>
                  <a:ext uri="{FF2B5EF4-FFF2-40B4-BE49-F238E27FC236}">
                    <a16:creationId xmlns:a16="http://schemas.microsoft.com/office/drawing/2014/main" id="{301F2D56-3632-46FF-A509-2535E910D8AF}"/>
                  </a:ext>
                </a:extLst>
              </p:cNvPr>
              <p:cNvSpPr txBox="1"/>
              <p:nvPr/>
            </p:nvSpPr>
            <p:spPr>
              <a:xfrm>
                <a:off x="7077861" y="2116305"/>
                <a:ext cx="822341" cy="138499"/>
              </a:xfrm>
              <a:prstGeom prst="rect">
                <a:avLst/>
              </a:prstGeom>
              <a:noFill/>
            </p:spPr>
            <p:txBody>
              <a:bodyPr wrap="none" lIns="0" tIns="0" rIns="0" bIns="0" rtlCol="0">
                <a:spAutoFit/>
              </a:bodyPr>
              <a:lstStyle/>
              <a:p>
                <a:r>
                  <a:rPr lang="en-IN" sz="900" dirty="0" err="1">
                    <a:latin typeface="Segoe UI Semibold" panose="020B0702040204020203" pitchFamily="34" charset="0"/>
                    <a:cs typeface="Segoe UI Semibold" panose="020B0702040204020203" pitchFamily="34" charset="0"/>
                  </a:rPr>
                  <a:t>Webservie</a:t>
                </a:r>
                <a:r>
                  <a:rPr lang="en-IN" sz="900" dirty="0">
                    <a:latin typeface="Segoe UI Semibold" panose="020B0702040204020203" pitchFamily="34" charset="0"/>
                    <a:cs typeface="Segoe UI Semibold" panose="020B0702040204020203" pitchFamily="34" charset="0"/>
                  </a:rPr>
                  <a:t> Calls</a:t>
                </a:r>
              </a:p>
            </p:txBody>
          </p:sp>
          <p:sp>
            <p:nvSpPr>
              <p:cNvPr id="33" name="TextBox 32">
                <a:extLst>
                  <a:ext uri="{FF2B5EF4-FFF2-40B4-BE49-F238E27FC236}">
                    <a16:creationId xmlns:a16="http://schemas.microsoft.com/office/drawing/2014/main" id="{67BC84D2-B7D6-430D-9019-8FC71155CFA5}"/>
                  </a:ext>
                </a:extLst>
              </p:cNvPr>
              <p:cNvSpPr txBox="1"/>
              <p:nvPr/>
            </p:nvSpPr>
            <p:spPr>
              <a:xfrm>
                <a:off x="2469485" y="3074701"/>
                <a:ext cx="323807" cy="169277"/>
              </a:xfrm>
              <a:prstGeom prst="rect">
                <a:avLst/>
              </a:prstGeom>
              <a:noFill/>
            </p:spPr>
            <p:txBody>
              <a:bodyPr wrap="none" lIns="0" tIns="0" rIns="0" bIns="0" rtlCol="0">
                <a:spAutoFit/>
              </a:bodyPr>
              <a:lstStyle/>
              <a:p>
                <a:r>
                  <a:rPr lang="en-IN" sz="1100" b="1" dirty="0">
                    <a:cs typeface="Segoe UI Semibold" panose="020B0702040204020203" pitchFamily="34" charset="0"/>
                  </a:rPr>
                  <a:t>DMZ</a:t>
                </a:r>
              </a:p>
            </p:txBody>
          </p:sp>
          <p:sp>
            <p:nvSpPr>
              <p:cNvPr id="34" name="TextBox 33">
                <a:extLst>
                  <a:ext uri="{FF2B5EF4-FFF2-40B4-BE49-F238E27FC236}">
                    <a16:creationId xmlns:a16="http://schemas.microsoft.com/office/drawing/2014/main" id="{3F9E830D-0C0B-4C36-A89F-03DE82330B95}"/>
                  </a:ext>
                </a:extLst>
              </p:cNvPr>
              <p:cNvSpPr txBox="1"/>
              <p:nvPr/>
            </p:nvSpPr>
            <p:spPr>
              <a:xfrm>
                <a:off x="2516873" y="5947584"/>
                <a:ext cx="539315" cy="184666"/>
              </a:xfrm>
              <a:prstGeom prst="rect">
                <a:avLst/>
              </a:prstGeom>
              <a:noFill/>
            </p:spPr>
            <p:txBody>
              <a:bodyPr wrap="none" lIns="0" tIns="0" rIns="0" bIns="0" rtlCol="0">
                <a:spAutoFit/>
              </a:bodyPr>
              <a:lstStyle/>
              <a:p>
                <a:r>
                  <a:rPr lang="en-IN" sz="1200" dirty="0">
                    <a:latin typeface="Segoe UI Semibold" panose="020B0702040204020203" pitchFamily="34" charset="0"/>
                    <a:cs typeface="Segoe UI Semibold" panose="020B0702040204020203" pitchFamily="34" charset="0"/>
                  </a:rPr>
                  <a:t>Internal</a:t>
                </a:r>
              </a:p>
            </p:txBody>
          </p:sp>
          <p:grpSp>
            <p:nvGrpSpPr>
              <p:cNvPr id="35" name="Group 34">
                <a:extLst>
                  <a:ext uri="{FF2B5EF4-FFF2-40B4-BE49-F238E27FC236}">
                    <a16:creationId xmlns:a16="http://schemas.microsoft.com/office/drawing/2014/main" id="{FAE37575-51ED-4D3A-A73C-B20DBA91A96B}"/>
                  </a:ext>
                </a:extLst>
              </p:cNvPr>
              <p:cNvGrpSpPr/>
              <p:nvPr/>
            </p:nvGrpSpPr>
            <p:grpSpPr>
              <a:xfrm>
                <a:off x="2516874" y="4300296"/>
                <a:ext cx="3241046" cy="701002"/>
                <a:chOff x="2915478" y="2761859"/>
                <a:chExt cx="3065497" cy="701002"/>
              </a:xfrm>
            </p:grpSpPr>
            <p:sp>
              <p:nvSpPr>
                <p:cNvPr id="57" name="Rectangle 56">
                  <a:extLst>
                    <a:ext uri="{FF2B5EF4-FFF2-40B4-BE49-F238E27FC236}">
                      <a16:creationId xmlns:a16="http://schemas.microsoft.com/office/drawing/2014/main" id="{BA167965-C19D-4EB7-B66E-15A080191791}"/>
                    </a:ext>
                  </a:extLst>
                </p:cNvPr>
                <p:cNvSpPr/>
                <p:nvPr/>
              </p:nvSpPr>
              <p:spPr>
                <a:xfrm>
                  <a:off x="2915478" y="2761859"/>
                  <a:ext cx="3065497" cy="7010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72000" rIns="0" bIns="0" rtlCol="0" anchor="t"/>
                <a:lstStyle/>
                <a:p>
                  <a:pPr algn="ctr"/>
                  <a:r>
                    <a:rPr lang="en-IN" sz="1000" dirty="0">
                      <a:latin typeface="Segoe UI Semibold" panose="020B0702040204020203" pitchFamily="34" charset="0"/>
                      <a:cs typeface="Segoe UI Semibold" panose="020B0702040204020203" pitchFamily="34" charset="0"/>
                    </a:rPr>
                    <a:t>Sonic ESB – Real Time Services</a:t>
                  </a:r>
                </a:p>
              </p:txBody>
            </p:sp>
            <p:sp>
              <p:nvSpPr>
                <p:cNvPr id="58" name="Rectangle: Rounded Corners 57">
                  <a:extLst>
                    <a:ext uri="{FF2B5EF4-FFF2-40B4-BE49-F238E27FC236}">
                      <a16:creationId xmlns:a16="http://schemas.microsoft.com/office/drawing/2014/main" id="{A9FAF6FC-E2CC-4EA5-8A9A-F3A347EEB49E}"/>
                    </a:ext>
                  </a:extLst>
                </p:cNvPr>
                <p:cNvSpPr/>
                <p:nvPr/>
              </p:nvSpPr>
              <p:spPr>
                <a:xfrm>
                  <a:off x="3003962" y="3029867"/>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700" dirty="0">
                      <a:latin typeface="Segoe UI Semibold" panose="020B0702040204020203" pitchFamily="34" charset="0"/>
                      <a:cs typeface="Segoe UI Semibold" panose="020B0702040204020203" pitchFamily="34" charset="0"/>
                    </a:rPr>
                    <a:t>Real-time</a:t>
                  </a:r>
                </a:p>
                <a:p>
                  <a:pPr algn="ctr"/>
                  <a:r>
                    <a:rPr lang="en-IN" sz="700" dirty="0">
                      <a:latin typeface="Segoe UI Semibold" panose="020B0702040204020203" pitchFamily="34" charset="0"/>
                      <a:cs typeface="Segoe UI Semibold" panose="020B0702040204020203" pitchFamily="34" charset="0"/>
                    </a:rPr>
                    <a:t>Price</a:t>
                  </a:r>
                </a:p>
                <a:p>
                  <a:pPr algn="ctr"/>
                  <a:r>
                    <a:rPr lang="en-IN" sz="700" dirty="0">
                      <a:latin typeface="Segoe UI Semibold" panose="020B0702040204020203" pitchFamily="34" charset="0"/>
                      <a:cs typeface="Segoe UI Semibold" panose="020B0702040204020203" pitchFamily="34" charset="0"/>
                    </a:rPr>
                    <a:t>Publishing</a:t>
                  </a:r>
                </a:p>
              </p:txBody>
            </p:sp>
            <p:sp>
              <p:nvSpPr>
                <p:cNvPr id="59" name="Rectangle: Rounded Corners 58">
                  <a:extLst>
                    <a:ext uri="{FF2B5EF4-FFF2-40B4-BE49-F238E27FC236}">
                      <a16:creationId xmlns:a16="http://schemas.microsoft.com/office/drawing/2014/main" id="{AA83F5A9-F56B-4926-B987-93C9FE84FA79}"/>
                    </a:ext>
                  </a:extLst>
                </p:cNvPr>
                <p:cNvSpPr/>
                <p:nvPr/>
              </p:nvSpPr>
              <p:spPr>
                <a:xfrm>
                  <a:off x="3742073" y="3031020"/>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IN" sz="700" dirty="0">
                      <a:latin typeface="Segoe UI Semibold" panose="020B0702040204020203" pitchFamily="34" charset="0"/>
                      <a:cs typeface="Segoe UI Semibold" panose="020B0702040204020203" pitchFamily="34" charset="0"/>
                    </a:rPr>
                    <a:t>Watch List</a:t>
                  </a:r>
                </a:p>
              </p:txBody>
            </p:sp>
            <p:sp>
              <p:nvSpPr>
                <p:cNvPr id="60" name="Rectangle: Rounded Corners 59">
                  <a:extLst>
                    <a:ext uri="{FF2B5EF4-FFF2-40B4-BE49-F238E27FC236}">
                      <a16:creationId xmlns:a16="http://schemas.microsoft.com/office/drawing/2014/main" id="{527D5B0F-DA10-46CE-A8F3-4E818B830C99}"/>
                    </a:ext>
                  </a:extLst>
                </p:cNvPr>
                <p:cNvSpPr/>
                <p:nvPr/>
              </p:nvSpPr>
              <p:spPr>
                <a:xfrm>
                  <a:off x="4481867" y="3031020"/>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IN" sz="700" dirty="0">
                      <a:latin typeface="Segoe UI Semibold" panose="020B0702040204020203" pitchFamily="34" charset="0"/>
                      <a:cs typeface="Segoe UI Semibold" panose="020B0702040204020203" pitchFamily="34" charset="0"/>
                    </a:rPr>
                    <a:t>Alerts</a:t>
                  </a:r>
                </a:p>
              </p:txBody>
            </p:sp>
            <p:sp>
              <p:nvSpPr>
                <p:cNvPr id="61" name="Rectangle: Rounded Corners 60">
                  <a:extLst>
                    <a:ext uri="{FF2B5EF4-FFF2-40B4-BE49-F238E27FC236}">
                      <a16:creationId xmlns:a16="http://schemas.microsoft.com/office/drawing/2014/main" id="{A3AA89DB-479F-4698-99AE-9570726CC441}"/>
                    </a:ext>
                  </a:extLst>
                </p:cNvPr>
                <p:cNvSpPr/>
                <p:nvPr/>
              </p:nvSpPr>
              <p:spPr>
                <a:xfrm>
                  <a:off x="5218184" y="3029867"/>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IN" sz="700" dirty="0">
                      <a:latin typeface="Segoe UI Semibold" panose="020B0702040204020203" pitchFamily="34" charset="0"/>
                      <a:cs typeface="Segoe UI Semibold" panose="020B0702040204020203" pitchFamily="34" charset="0"/>
                    </a:rPr>
                    <a:t>Store</a:t>
                  </a:r>
                </a:p>
                <a:p>
                  <a:pPr algn="ctr"/>
                  <a:r>
                    <a:rPr lang="en-IN" sz="700" dirty="0">
                      <a:latin typeface="Segoe UI Semibold" panose="020B0702040204020203" pitchFamily="34" charset="0"/>
                      <a:cs typeface="Segoe UI Semibold" panose="020B0702040204020203" pitchFamily="34" charset="0"/>
                    </a:rPr>
                    <a:t>Real-time</a:t>
                  </a:r>
                </a:p>
                <a:p>
                  <a:pPr algn="ctr"/>
                  <a:r>
                    <a:rPr lang="en-IN" sz="700" dirty="0">
                      <a:latin typeface="Segoe UI Semibold" panose="020B0702040204020203" pitchFamily="34" charset="0"/>
                      <a:cs typeface="Segoe UI Semibold" panose="020B0702040204020203" pitchFamily="34" charset="0"/>
                    </a:rPr>
                    <a:t>Data</a:t>
                  </a:r>
                </a:p>
              </p:txBody>
            </p:sp>
          </p:grpSp>
          <p:grpSp>
            <p:nvGrpSpPr>
              <p:cNvPr id="36" name="Group 35">
                <a:extLst>
                  <a:ext uri="{FF2B5EF4-FFF2-40B4-BE49-F238E27FC236}">
                    <a16:creationId xmlns:a16="http://schemas.microsoft.com/office/drawing/2014/main" id="{14B6E896-86AA-4414-87E9-6E315264D66F}"/>
                  </a:ext>
                </a:extLst>
              </p:cNvPr>
              <p:cNvGrpSpPr/>
              <p:nvPr/>
            </p:nvGrpSpPr>
            <p:grpSpPr>
              <a:xfrm>
                <a:off x="5988009" y="4308838"/>
                <a:ext cx="2684959" cy="701002"/>
                <a:chOff x="2915478" y="2761859"/>
                <a:chExt cx="2356445" cy="701002"/>
              </a:xfrm>
            </p:grpSpPr>
            <p:sp>
              <p:nvSpPr>
                <p:cNvPr id="53" name="Rectangle 52">
                  <a:extLst>
                    <a:ext uri="{FF2B5EF4-FFF2-40B4-BE49-F238E27FC236}">
                      <a16:creationId xmlns:a16="http://schemas.microsoft.com/office/drawing/2014/main" id="{42E9C045-8DEB-4A49-AB3A-985F902CE9DB}"/>
                    </a:ext>
                  </a:extLst>
                </p:cNvPr>
                <p:cNvSpPr/>
                <p:nvPr/>
              </p:nvSpPr>
              <p:spPr>
                <a:xfrm>
                  <a:off x="2915478" y="2761859"/>
                  <a:ext cx="2356445" cy="7010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72000" rIns="0" bIns="0" rtlCol="0" anchor="t"/>
                <a:lstStyle/>
                <a:p>
                  <a:pPr algn="ctr"/>
                  <a:r>
                    <a:rPr lang="en-IN" sz="1000" dirty="0">
                      <a:latin typeface="Segoe UI Semibold" panose="020B0702040204020203" pitchFamily="34" charset="0"/>
                      <a:cs typeface="Segoe UI Semibold" panose="020B0702040204020203" pitchFamily="34" charset="0"/>
                    </a:rPr>
                    <a:t>Sonic ESB – Web Services</a:t>
                  </a:r>
                </a:p>
              </p:txBody>
            </p:sp>
            <p:sp>
              <p:nvSpPr>
                <p:cNvPr id="54" name="Rectangle: Rounded Corners 53">
                  <a:extLst>
                    <a:ext uri="{FF2B5EF4-FFF2-40B4-BE49-F238E27FC236}">
                      <a16:creationId xmlns:a16="http://schemas.microsoft.com/office/drawing/2014/main" id="{FB3A6113-F724-427D-BAAA-F94B907EDC8B}"/>
                    </a:ext>
                  </a:extLst>
                </p:cNvPr>
                <p:cNvSpPr/>
                <p:nvPr/>
              </p:nvSpPr>
              <p:spPr>
                <a:xfrm>
                  <a:off x="3003962" y="3029867"/>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700" dirty="0">
                      <a:latin typeface="Segoe UI Semibold" panose="020B0702040204020203" pitchFamily="34" charset="0"/>
                      <a:cs typeface="Segoe UI Semibold" panose="020B0702040204020203" pitchFamily="34" charset="0"/>
                    </a:rPr>
                    <a:t>Historical</a:t>
                  </a:r>
                </a:p>
                <a:p>
                  <a:pPr algn="ctr"/>
                  <a:r>
                    <a:rPr lang="en-IN" sz="700" dirty="0">
                      <a:latin typeface="Segoe UI Semibold" panose="020B0702040204020203" pitchFamily="34" charset="0"/>
                      <a:cs typeface="Segoe UI Semibold" panose="020B0702040204020203" pitchFamily="34" charset="0"/>
                    </a:rPr>
                    <a:t>Data</a:t>
                  </a:r>
                </a:p>
              </p:txBody>
            </p:sp>
            <p:sp>
              <p:nvSpPr>
                <p:cNvPr id="55" name="Rectangle: Rounded Corners 54">
                  <a:extLst>
                    <a:ext uri="{FF2B5EF4-FFF2-40B4-BE49-F238E27FC236}">
                      <a16:creationId xmlns:a16="http://schemas.microsoft.com/office/drawing/2014/main" id="{E6F62858-F3DB-435A-8341-D630527BAA94}"/>
                    </a:ext>
                  </a:extLst>
                </p:cNvPr>
                <p:cNvSpPr/>
                <p:nvPr/>
              </p:nvSpPr>
              <p:spPr>
                <a:xfrm>
                  <a:off x="3742073" y="3031020"/>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IN" sz="700" dirty="0">
                      <a:latin typeface="Segoe UI Semibold" panose="020B0702040204020203" pitchFamily="34" charset="0"/>
                      <a:cs typeface="Segoe UI Semibold" panose="020B0702040204020203" pitchFamily="34" charset="0"/>
                    </a:rPr>
                    <a:t>Reference</a:t>
                  </a:r>
                </a:p>
                <a:p>
                  <a:pPr algn="ctr"/>
                  <a:r>
                    <a:rPr lang="en-IN" sz="700" dirty="0">
                      <a:latin typeface="Segoe UI Semibold" panose="020B0702040204020203" pitchFamily="34" charset="0"/>
                      <a:cs typeface="Segoe UI Semibold" panose="020B0702040204020203" pitchFamily="34" charset="0"/>
                    </a:rPr>
                    <a:t>Data</a:t>
                  </a:r>
                </a:p>
              </p:txBody>
            </p:sp>
            <p:sp>
              <p:nvSpPr>
                <p:cNvPr id="56" name="Rectangle: Rounded Corners 55">
                  <a:extLst>
                    <a:ext uri="{FF2B5EF4-FFF2-40B4-BE49-F238E27FC236}">
                      <a16:creationId xmlns:a16="http://schemas.microsoft.com/office/drawing/2014/main" id="{E4CF1741-1743-438A-97AB-85225748BEF8}"/>
                    </a:ext>
                  </a:extLst>
                </p:cNvPr>
                <p:cNvSpPr/>
                <p:nvPr/>
              </p:nvSpPr>
              <p:spPr>
                <a:xfrm>
                  <a:off x="4481867" y="3031020"/>
                  <a:ext cx="684000" cy="360000"/>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lIns="0" tIns="0" rIns="0" bIns="0" rtlCol="0" anchor="ctr"/>
                <a:lstStyle/>
                <a:p>
                  <a:pPr algn="ctr"/>
                  <a:r>
                    <a:rPr lang="en-IN" sz="700" dirty="0">
                      <a:latin typeface="Segoe UI Semibold" panose="020B0702040204020203" pitchFamily="34" charset="0"/>
                      <a:cs typeface="Segoe UI Semibold" panose="020B0702040204020203" pitchFamily="34" charset="0"/>
                    </a:rPr>
                    <a:t>Search</a:t>
                  </a:r>
                </a:p>
              </p:txBody>
            </p:sp>
          </p:grpSp>
          <p:grpSp>
            <p:nvGrpSpPr>
              <p:cNvPr id="37" name="Group 36">
                <a:extLst>
                  <a:ext uri="{FF2B5EF4-FFF2-40B4-BE49-F238E27FC236}">
                    <a16:creationId xmlns:a16="http://schemas.microsoft.com/office/drawing/2014/main" id="{2ECEDD8F-6A31-433E-B0EE-26B4D781F134}"/>
                  </a:ext>
                </a:extLst>
              </p:cNvPr>
              <p:cNvGrpSpPr/>
              <p:nvPr/>
            </p:nvGrpSpPr>
            <p:grpSpPr>
              <a:xfrm>
                <a:off x="8786926" y="4308838"/>
                <a:ext cx="1074366" cy="701002"/>
                <a:chOff x="2915478" y="2761859"/>
                <a:chExt cx="848371" cy="701002"/>
              </a:xfrm>
            </p:grpSpPr>
            <p:sp>
              <p:nvSpPr>
                <p:cNvPr id="51" name="Rectangle 50">
                  <a:extLst>
                    <a:ext uri="{FF2B5EF4-FFF2-40B4-BE49-F238E27FC236}">
                      <a16:creationId xmlns:a16="http://schemas.microsoft.com/office/drawing/2014/main" id="{AA03EACF-0574-4215-BDE1-C80462D03A0B}"/>
                    </a:ext>
                  </a:extLst>
                </p:cNvPr>
                <p:cNvSpPr/>
                <p:nvPr/>
              </p:nvSpPr>
              <p:spPr>
                <a:xfrm>
                  <a:off x="2915478" y="2761859"/>
                  <a:ext cx="848371" cy="7010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p:spPr>
              <p:style>
                <a:lnRef idx="1">
                  <a:schemeClr val="accent6"/>
                </a:lnRef>
                <a:fillRef idx="2">
                  <a:schemeClr val="accent6"/>
                </a:fillRef>
                <a:effectRef idx="1">
                  <a:schemeClr val="accent6"/>
                </a:effectRef>
                <a:fontRef idx="minor">
                  <a:schemeClr val="dk1"/>
                </a:fontRef>
              </p:style>
              <p:txBody>
                <a:bodyPr lIns="0" tIns="36000" rIns="0" bIns="0" rtlCol="0" anchor="t"/>
                <a:lstStyle/>
                <a:p>
                  <a:pPr algn="ctr"/>
                  <a:r>
                    <a:rPr lang="en-IN" sz="900" dirty="0">
                      <a:latin typeface="Segoe UI Semibold" panose="020B0702040204020203" pitchFamily="34" charset="0"/>
                      <a:cs typeface="Segoe UI Semibold" panose="020B0702040204020203" pitchFamily="34" charset="0"/>
                    </a:rPr>
                    <a:t>Sonic ESB – Oracle11i Services</a:t>
                  </a:r>
                </a:p>
              </p:txBody>
            </p:sp>
            <p:sp>
              <p:nvSpPr>
                <p:cNvPr id="52" name="Rectangle: Rounded Corners 51">
                  <a:extLst>
                    <a:ext uri="{FF2B5EF4-FFF2-40B4-BE49-F238E27FC236}">
                      <a16:creationId xmlns:a16="http://schemas.microsoft.com/office/drawing/2014/main" id="{4421C37C-A26F-4B65-ACB7-6456EB468D4C}"/>
                    </a:ext>
                  </a:extLst>
                </p:cNvPr>
                <p:cNvSpPr/>
                <p:nvPr/>
              </p:nvSpPr>
              <p:spPr>
                <a:xfrm>
                  <a:off x="3003821" y="3086463"/>
                  <a:ext cx="671685" cy="303404"/>
                </a:xfrm>
                <a:prstGeom prst="roundRect">
                  <a:avLst/>
                </a:prstGeom>
                <a:gradFill flip="none" rotWithShape="1">
                  <a:gsLst>
                    <a:gs pos="0">
                      <a:schemeClr val="accent5">
                        <a:lumMod val="0"/>
                        <a:lumOff val="100000"/>
                      </a:schemeClr>
                    </a:gs>
                    <a:gs pos="35000">
                      <a:schemeClr val="accent5">
                        <a:lumMod val="0"/>
                        <a:lumOff val="100000"/>
                      </a:schemeClr>
                    </a:gs>
                    <a:gs pos="100000">
                      <a:schemeClr val="accent5">
                        <a:lumMod val="100000"/>
                      </a:schemeClr>
                    </a:gs>
                  </a:gsLst>
                  <a:path path="circle">
                    <a:fillToRect l="50000" t="-80000" r="50000" b="180000"/>
                  </a:path>
                  <a:tileRect/>
                </a:gradFill>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IN" sz="700" dirty="0">
                      <a:latin typeface="Segoe UI Semibold" panose="020B0702040204020203" pitchFamily="34" charset="0"/>
                      <a:cs typeface="Segoe UI Semibold" panose="020B0702040204020203" pitchFamily="34" charset="0"/>
                    </a:rPr>
                    <a:t>Load</a:t>
                  </a:r>
                </a:p>
                <a:p>
                  <a:pPr algn="ctr"/>
                  <a:r>
                    <a:rPr lang="en-IN" sz="700" dirty="0">
                      <a:latin typeface="Segoe UI Semibold" panose="020B0702040204020203" pitchFamily="34" charset="0"/>
                      <a:cs typeface="Segoe UI Semibold" panose="020B0702040204020203" pitchFamily="34" charset="0"/>
                    </a:rPr>
                    <a:t>Oracle 11i</a:t>
                  </a:r>
                </a:p>
              </p:txBody>
            </p:sp>
          </p:grpSp>
          <p:cxnSp>
            <p:nvCxnSpPr>
              <p:cNvPr id="38" name="Straight Arrow Connector 37">
                <a:extLst>
                  <a:ext uri="{FF2B5EF4-FFF2-40B4-BE49-F238E27FC236}">
                    <a16:creationId xmlns:a16="http://schemas.microsoft.com/office/drawing/2014/main" id="{0FDD78CC-3CF8-442F-B869-E1EC634DD37E}"/>
                  </a:ext>
                </a:extLst>
              </p:cNvPr>
              <p:cNvCxnSpPr/>
              <p:nvPr/>
            </p:nvCxnSpPr>
            <p:spPr>
              <a:xfrm>
                <a:off x="4406916" y="1241660"/>
                <a:ext cx="0" cy="124769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9" name="Straight Connector 38">
                <a:extLst>
                  <a:ext uri="{FF2B5EF4-FFF2-40B4-BE49-F238E27FC236}">
                    <a16:creationId xmlns:a16="http://schemas.microsoft.com/office/drawing/2014/main" id="{23CCE7D6-B563-4DE8-AF51-A880584FAF4E}"/>
                  </a:ext>
                </a:extLst>
              </p:cNvPr>
              <p:cNvCxnSpPr>
                <a:endCxn id="13" idx="1"/>
              </p:cNvCxnSpPr>
              <p:nvPr/>
            </p:nvCxnSpPr>
            <p:spPr>
              <a:xfrm>
                <a:off x="4406916" y="1699297"/>
                <a:ext cx="2914006" cy="0"/>
              </a:xfrm>
              <a:prstGeom prst="line">
                <a:avLst/>
              </a:prstGeom>
            </p:spPr>
            <p:style>
              <a:lnRef idx="3">
                <a:schemeClr val="accent5"/>
              </a:lnRef>
              <a:fillRef idx="0">
                <a:schemeClr val="accent5"/>
              </a:fillRef>
              <a:effectRef idx="2">
                <a:schemeClr val="accent5"/>
              </a:effectRef>
              <a:fontRef idx="minor">
                <a:schemeClr val="tx1"/>
              </a:fontRef>
            </p:style>
          </p:cxnSp>
          <p:cxnSp>
            <p:nvCxnSpPr>
              <p:cNvPr id="40" name="Straight Arrow Connector 39">
                <a:extLst>
                  <a:ext uri="{FF2B5EF4-FFF2-40B4-BE49-F238E27FC236}">
                    <a16:creationId xmlns:a16="http://schemas.microsoft.com/office/drawing/2014/main" id="{A52A2359-F41E-4365-A86C-EC23133C3FB2}"/>
                  </a:ext>
                </a:extLst>
              </p:cNvPr>
              <p:cNvCxnSpPr/>
              <p:nvPr/>
            </p:nvCxnSpPr>
            <p:spPr>
              <a:xfrm>
                <a:off x="7918750" y="1097660"/>
                <a:ext cx="0" cy="457637"/>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1" name="Straight Arrow Connector 40">
                <a:extLst>
                  <a:ext uri="{FF2B5EF4-FFF2-40B4-BE49-F238E27FC236}">
                    <a16:creationId xmlns:a16="http://schemas.microsoft.com/office/drawing/2014/main" id="{58F9D7A7-D437-419D-9033-911A7AF6603D}"/>
                  </a:ext>
                </a:extLst>
              </p:cNvPr>
              <p:cNvCxnSpPr>
                <a:stCxn id="13" idx="2"/>
                <a:endCxn id="15" idx="3"/>
              </p:cNvCxnSpPr>
              <p:nvPr/>
            </p:nvCxnSpPr>
            <p:spPr>
              <a:xfrm>
                <a:off x="7932922" y="1843297"/>
                <a:ext cx="0" cy="456304"/>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2" name="Straight Arrow Connector 41">
                <a:extLst>
                  <a:ext uri="{FF2B5EF4-FFF2-40B4-BE49-F238E27FC236}">
                    <a16:creationId xmlns:a16="http://schemas.microsoft.com/office/drawing/2014/main" id="{6AA7462B-231B-41A1-9549-684F90DEB2D8}"/>
                  </a:ext>
                </a:extLst>
              </p:cNvPr>
              <p:cNvCxnSpPr>
                <a:cxnSpLocks/>
              </p:cNvCxnSpPr>
              <p:nvPr/>
            </p:nvCxnSpPr>
            <p:spPr>
              <a:xfrm>
                <a:off x="7918750" y="3423640"/>
                <a:ext cx="14172" cy="87665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43" name="Connector: Elbow 42">
                <a:extLst>
                  <a:ext uri="{FF2B5EF4-FFF2-40B4-BE49-F238E27FC236}">
                    <a16:creationId xmlns:a16="http://schemas.microsoft.com/office/drawing/2014/main" id="{F1EF68B1-F8DC-4BCF-B066-FB7F8D130D27}"/>
                  </a:ext>
                </a:extLst>
              </p:cNvPr>
              <p:cNvCxnSpPr/>
              <p:nvPr/>
            </p:nvCxnSpPr>
            <p:spPr>
              <a:xfrm rot="16200000" flipV="1">
                <a:off x="4869565" y="4126895"/>
                <a:ext cx="1702443" cy="286267"/>
              </a:xfrm>
              <a:prstGeom prst="bentConnector3">
                <a:avLst>
                  <a:gd name="adj1" fmla="val 8391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4" name="Connector: Elbow 43">
                <a:extLst>
                  <a:ext uri="{FF2B5EF4-FFF2-40B4-BE49-F238E27FC236}">
                    <a16:creationId xmlns:a16="http://schemas.microsoft.com/office/drawing/2014/main" id="{FB15EF68-1FF2-4885-8ECE-F87602C4265B}"/>
                  </a:ext>
                </a:extLst>
              </p:cNvPr>
              <p:cNvCxnSpPr>
                <a:cxnSpLocks/>
                <a:endCxn id="62" idx="2"/>
              </p:cNvCxnSpPr>
              <p:nvPr/>
            </p:nvCxnSpPr>
            <p:spPr>
              <a:xfrm flipV="1">
                <a:off x="5863919" y="3418807"/>
                <a:ext cx="1368000" cy="275710"/>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5" name="Connector: Elbow 44">
                <a:extLst>
                  <a:ext uri="{FF2B5EF4-FFF2-40B4-BE49-F238E27FC236}">
                    <a16:creationId xmlns:a16="http://schemas.microsoft.com/office/drawing/2014/main" id="{7B035FD6-CF34-4B6F-B71C-2F8B2C94BE89}"/>
                  </a:ext>
                </a:extLst>
              </p:cNvPr>
              <p:cNvCxnSpPr>
                <a:stCxn id="24" idx="0"/>
              </p:cNvCxnSpPr>
              <p:nvPr/>
            </p:nvCxnSpPr>
            <p:spPr>
              <a:xfrm flipV="1">
                <a:off x="9174922" y="4936846"/>
                <a:ext cx="461412" cy="1148603"/>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6" name="Connector: Elbow 45">
                <a:extLst>
                  <a:ext uri="{FF2B5EF4-FFF2-40B4-BE49-F238E27FC236}">
                    <a16:creationId xmlns:a16="http://schemas.microsoft.com/office/drawing/2014/main" id="{695721B5-1999-4328-8D92-D4100F4201F7}"/>
                  </a:ext>
                </a:extLst>
              </p:cNvPr>
              <p:cNvCxnSpPr/>
              <p:nvPr/>
            </p:nvCxnSpPr>
            <p:spPr>
              <a:xfrm rot="10800000" flipV="1">
                <a:off x="6236878" y="5009839"/>
                <a:ext cx="3120992" cy="443971"/>
              </a:xfrm>
              <a:prstGeom prst="bentConnector3">
                <a:avLst>
                  <a:gd name="adj1" fmla="val -5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7" name="Connector: Elbow 46">
                <a:extLst>
                  <a:ext uri="{FF2B5EF4-FFF2-40B4-BE49-F238E27FC236}">
                    <a16:creationId xmlns:a16="http://schemas.microsoft.com/office/drawing/2014/main" id="{983BEA94-AE80-4FA6-8AD7-EE28A421D504}"/>
                  </a:ext>
                </a:extLst>
              </p:cNvPr>
              <p:cNvCxnSpPr>
                <a:stCxn id="23" idx="4"/>
                <a:endCxn id="53" idx="2"/>
              </p:cNvCxnSpPr>
              <p:nvPr/>
            </p:nvCxnSpPr>
            <p:spPr>
              <a:xfrm flipV="1">
                <a:off x="6189292" y="5009840"/>
                <a:ext cx="1141197" cy="337302"/>
              </a:xfrm>
              <a:prstGeom prst="bentConnector2">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48" name="Connector: Elbow 47">
                <a:extLst>
                  <a:ext uri="{FF2B5EF4-FFF2-40B4-BE49-F238E27FC236}">
                    <a16:creationId xmlns:a16="http://schemas.microsoft.com/office/drawing/2014/main" id="{112B0858-2663-4BD9-8F3C-3F8DE82C7AB9}"/>
                  </a:ext>
                </a:extLst>
              </p:cNvPr>
              <p:cNvCxnSpPr>
                <a:cxnSpLocks/>
                <a:endCxn id="23" idx="2"/>
              </p:cNvCxnSpPr>
              <p:nvPr/>
            </p:nvCxnSpPr>
            <p:spPr>
              <a:xfrm rot="16200000" flipH="1">
                <a:off x="5304707" y="5055563"/>
                <a:ext cx="324000" cy="259158"/>
              </a:xfrm>
              <a:prstGeom prst="bentConnector2">
                <a:avLst/>
              </a:prstGeom>
              <a:ln>
                <a:prstDash val="dash"/>
                <a:tailEnd type="triangle"/>
              </a:ln>
            </p:spPr>
            <p:style>
              <a:lnRef idx="3">
                <a:schemeClr val="accent5"/>
              </a:lnRef>
              <a:fillRef idx="0">
                <a:schemeClr val="accent5"/>
              </a:fillRef>
              <a:effectRef idx="2">
                <a:schemeClr val="accent5"/>
              </a:effectRef>
              <a:fontRef idx="minor">
                <a:schemeClr val="tx1"/>
              </a:fontRef>
            </p:style>
          </p:cxnSp>
          <p:cxnSp>
            <p:nvCxnSpPr>
              <p:cNvPr id="49" name="Straight Arrow Connector 48">
                <a:extLst>
                  <a:ext uri="{FF2B5EF4-FFF2-40B4-BE49-F238E27FC236}">
                    <a16:creationId xmlns:a16="http://schemas.microsoft.com/office/drawing/2014/main" id="{397877E3-B2B7-46DF-9497-502731162750}"/>
                  </a:ext>
                </a:extLst>
              </p:cNvPr>
              <p:cNvCxnSpPr/>
              <p:nvPr/>
            </p:nvCxnSpPr>
            <p:spPr>
              <a:xfrm flipH="1">
                <a:off x="5217644" y="5453811"/>
                <a:ext cx="360008" cy="0"/>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50" name="Rectangle: Rounded Corners 49">
                <a:extLst>
                  <a:ext uri="{FF2B5EF4-FFF2-40B4-BE49-F238E27FC236}">
                    <a16:creationId xmlns:a16="http://schemas.microsoft.com/office/drawing/2014/main" id="{E1E517BD-4CCC-4796-AC4D-CBDBCB31D447}"/>
                  </a:ext>
                </a:extLst>
              </p:cNvPr>
              <p:cNvSpPr/>
              <p:nvPr/>
            </p:nvSpPr>
            <p:spPr>
              <a:xfrm>
                <a:off x="2517083" y="3826248"/>
                <a:ext cx="3157530" cy="202524"/>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IN" sz="1100" b="1" dirty="0"/>
                  <a:t>Enterprise Message Queue</a:t>
                </a:r>
              </a:p>
            </p:txBody>
          </p:sp>
        </p:grpSp>
        <p:cxnSp>
          <p:nvCxnSpPr>
            <p:cNvPr id="8" name="Straight Arrow Connector 7">
              <a:extLst>
                <a:ext uri="{FF2B5EF4-FFF2-40B4-BE49-F238E27FC236}">
                  <a16:creationId xmlns:a16="http://schemas.microsoft.com/office/drawing/2014/main" id="{714C679C-A2F6-4654-9EB9-18077C9D316E}"/>
                </a:ext>
              </a:extLst>
            </p:cNvPr>
            <p:cNvCxnSpPr/>
            <p:nvPr/>
          </p:nvCxnSpPr>
          <p:spPr>
            <a:xfrm>
              <a:off x="4413862" y="3418806"/>
              <a:ext cx="0" cy="399336"/>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9" name="Straight Connector 8">
              <a:extLst>
                <a:ext uri="{FF2B5EF4-FFF2-40B4-BE49-F238E27FC236}">
                  <a16:creationId xmlns:a16="http://schemas.microsoft.com/office/drawing/2014/main" id="{96CF38F9-EBC5-4F92-B502-D453F3887093}"/>
                </a:ext>
              </a:extLst>
            </p:cNvPr>
            <p:cNvCxnSpPr/>
            <p:nvPr/>
          </p:nvCxnSpPr>
          <p:spPr>
            <a:xfrm>
              <a:off x="4413862" y="4105705"/>
              <a:ext cx="0" cy="194591"/>
            </a:xfrm>
            <a:prstGeom prst="line">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0" name="Straight Arrow Connector 9">
              <a:extLst>
                <a:ext uri="{FF2B5EF4-FFF2-40B4-BE49-F238E27FC236}">
                  <a16:creationId xmlns:a16="http://schemas.microsoft.com/office/drawing/2014/main" id="{870CBE55-156B-4823-8E48-D668C4B0579C}"/>
                </a:ext>
              </a:extLst>
            </p:cNvPr>
            <p:cNvCxnSpPr>
              <a:cxnSpLocks/>
            </p:cNvCxnSpPr>
            <p:nvPr/>
          </p:nvCxnSpPr>
          <p:spPr>
            <a:xfrm>
              <a:off x="4228764" y="5023141"/>
              <a:ext cx="0" cy="760197"/>
            </a:xfrm>
            <a:prstGeom prst="straightConnector1">
              <a:avLst/>
            </a:prstGeom>
            <a:ln>
              <a:headEnd type="triangle"/>
              <a:tailEnd type="none"/>
            </a:ln>
          </p:spPr>
          <p:style>
            <a:lnRef idx="3">
              <a:schemeClr val="accent5"/>
            </a:lnRef>
            <a:fillRef idx="0">
              <a:schemeClr val="accent5"/>
            </a:fillRef>
            <a:effectRef idx="2">
              <a:schemeClr val="accent5"/>
            </a:effectRef>
            <a:fontRef idx="minor">
              <a:schemeClr val="tx1"/>
            </a:fontRef>
          </p:style>
        </p:cxnSp>
        <p:cxnSp>
          <p:nvCxnSpPr>
            <p:cNvPr id="11" name="Straight Connector 10">
              <a:extLst>
                <a:ext uri="{FF2B5EF4-FFF2-40B4-BE49-F238E27FC236}">
                  <a16:creationId xmlns:a16="http://schemas.microsoft.com/office/drawing/2014/main" id="{F92F3413-2DD4-4484-A56D-3BB1115FAC9D}"/>
                </a:ext>
              </a:extLst>
            </p:cNvPr>
            <p:cNvCxnSpPr/>
            <p:nvPr/>
          </p:nvCxnSpPr>
          <p:spPr>
            <a:xfrm>
              <a:off x="7918750" y="2744815"/>
              <a:ext cx="0" cy="194591"/>
            </a:xfrm>
            <a:prstGeom prst="line">
              <a:avLst/>
            </a:prstGeom>
            <a:ln>
              <a:headEnd type="triangle"/>
              <a:tailEnd type="triangle"/>
            </a:ln>
          </p:spPr>
          <p:style>
            <a:lnRef idx="3">
              <a:schemeClr val="accent5"/>
            </a:lnRef>
            <a:fillRef idx="0">
              <a:schemeClr val="accent5"/>
            </a:fillRef>
            <a:effectRef idx="2">
              <a:schemeClr val="accent5"/>
            </a:effectRef>
            <a:fontRef idx="minor">
              <a:schemeClr val="tx1"/>
            </a:fontRef>
          </p:style>
        </p:cxnSp>
      </p:grpSp>
    </p:spTree>
    <p:extLst>
      <p:ext uri="{BB962C8B-B14F-4D97-AF65-F5344CB8AC3E}">
        <p14:creationId xmlns:p14="http://schemas.microsoft.com/office/powerpoint/2010/main" val="2085501285"/>
      </p:ext>
    </p:extLst>
  </p:cSld>
  <p:clrMapOvr>
    <a:masterClrMapping/>
  </p:clrMapOvr>
</p:sld>
</file>

<file path=ppt/theme/theme1.xml><?xml version="1.0" encoding="utf-8"?>
<a:theme xmlns:a="http://schemas.openxmlformats.org/drawingml/2006/main" name="3_Office Theme">
  <a:themeElements>
    <a:clrScheme name="DE Color Theme">
      <a:dk1>
        <a:srgbClr val="1D1D1B"/>
      </a:dk1>
      <a:lt1>
        <a:srgbClr val="FFFFFF"/>
      </a:lt1>
      <a:dk2>
        <a:srgbClr val="1D1D1B"/>
      </a:dk2>
      <a:lt2>
        <a:srgbClr val="FFFFFF"/>
      </a:lt2>
      <a:accent1>
        <a:srgbClr val="15AF97"/>
      </a:accent1>
      <a:accent2>
        <a:srgbClr val="0080B7"/>
      </a:accent2>
      <a:accent3>
        <a:srgbClr val="F7A600"/>
      </a:accent3>
      <a:accent4>
        <a:srgbClr val="000000"/>
      </a:accent4>
      <a:accent5>
        <a:srgbClr val="919189"/>
      </a:accent5>
      <a:accent6>
        <a:srgbClr val="BFBFBF"/>
      </a:accent6>
      <a:hlink>
        <a:srgbClr val="0563C1"/>
      </a:hlink>
      <a:folHlink>
        <a:srgbClr val="954F72"/>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dlc_DocId xmlns="d120e38b-ae86-4099-aa66-abe0e059b68f">UJ3EZNSAX3SN-1489146520-35</_dlc_DocId>
    <_dlc_DocIdUrl xmlns="d120e38b-ae86-4099-aa66-abe0e059b68f">
      <Url>https://intelliswift.sharepoint.com/sites/TechnologyCommunities/Integration/_layouts/15/DocIdRedir.aspx?ID=UJ3EZNSAX3SN-1489146520-35</Url>
      <Description>UJ3EZNSAX3SN-1489146520-35</Description>
    </_dlc_DocIdUrl>
    <TaxCatchAll xmlns="d120e38b-ae86-4099-aa66-abe0e059b68f" xsi:nil="true"/>
    <lcf76f155ced4ddcb4097134ff3c332f xmlns="87e102d4-1bcc-4754-8587-0ac332a946ee">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666D5B5485E1439112A733814A8FB9" ma:contentTypeVersion="12" ma:contentTypeDescription="Create a new document." ma:contentTypeScope="" ma:versionID="886725ef03b2858c4266bfbf7c203e29">
  <xsd:schema xmlns:xsd="http://www.w3.org/2001/XMLSchema" xmlns:xs="http://www.w3.org/2001/XMLSchema" xmlns:p="http://schemas.microsoft.com/office/2006/metadata/properties" xmlns:ns2="d120e38b-ae86-4099-aa66-abe0e059b68f" xmlns:ns3="87e102d4-1bcc-4754-8587-0ac332a946ee" targetNamespace="http://schemas.microsoft.com/office/2006/metadata/properties" ma:root="true" ma:fieldsID="759894c396810f8bfac6929b40abc79b" ns2:_="" ns3:_="">
    <xsd:import namespace="d120e38b-ae86-4099-aa66-abe0e059b68f"/>
    <xsd:import namespace="87e102d4-1bcc-4754-8587-0ac332a946ee"/>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ObjectDetectorVersions"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0e38b-ae86-4099-aa66-abe0e059b68f"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20" nillable="true" ma:displayName="Taxonomy Catch All Column" ma:hidden="true" ma:list="{9541d59b-15a2-4847-a546-d1bf00215b6a}" ma:internalName="TaxCatchAll" ma:showField="CatchAllData" ma:web="d120e38b-ae86-4099-aa66-abe0e059b68f">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7e102d4-1bcc-4754-8587-0ac332a946e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78fb48d-d816-4dbe-92eb-7e88bd6f62d8" ma:termSetId="09814cd3-568e-fe90-9814-8d621ff8fb84" ma:anchorId="fba54fb3-c3e1-fe81-a776-ca4b69148c4d" ma:open="true" ma:isKeyword="false">
      <xsd:complexType>
        <xsd:sequence>
          <xsd:element ref="pc:Terms" minOccurs="0" maxOccurs="1"/>
        </xsd:sequence>
      </xsd:complex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1D1F3F3-DA48-4BB7-8967-F4B2D78F4AEC}">
  <ds:schemaRefs>
    <ds:schemaRef ds:uri="http://purl.org/dc/dcmitype/"/>
    <ds:schemaRef ds:uri="http://schemas.microsoft.com/office/2006/documentManagement/types"/>
    <ds:schemaRef ds:uri="http://schemas.openxmlformats.org/package/2006/metadata/core-properties"/>
    <ds:schemaRef ds:uri="http://schemas.microsoft.com/office/2006/metadata/properties"/>
    <ds:schemaRef ds:uri="4b0169b6-5eb2-4755-86c2-fdac0086ac73"/>
    <ds:schemaRef ds:uri="http://purl.org/dc/terms/"/>
    <ds:schemaRef ds:uri="http://www.w3.org/XML/1998/namespace"/>
    <ds:schemaRef ds:uri="http://purl.org/dc/elements/1.1/"/>
    <ds:schemaRef ds:uri="http://schemas.microsoft.com/office/infopath/2007/PartnerControls"/>
    <ds:schemaRef ds:uri="96b0f37c-9b5d-4ae8-8ca1-109f1cd926bf"/>
  </ds:schemaRefs>
</ds:datastoreItem>
</file>

<file path=customXml/itemProps2.xml><?xml version="1.0" encoding="utf-8"?>
<ds:datastoreItem xmlns:ds="http://schemas.openxmlformats.org/officeDocument/2006/customXml" ds:itemID="{8303A88C-47F9-4AD0-B349-5186B71F20BB}">
  <ds:schemaRefs>
    <ds:schemaRef ds:uri="http://schemas.microsoft.com/sharepoint/v3/contenttype/forms"/>
  </ds:schemaRefs>
</ds:datastoreItem>
</file>

<file path=customXml/itemProps3.xml><?xml version="1.0" encoding="utf-8"?>
<ds:datastoreItem xmlns:ds="http://schemas.openxmlformats.org/officeDocument/2006/customXml" ds:itemID="{4D0DF0B2-2707-43A1-9264-492803D3A704}"/>
</file>

<file path=customXml/itemProps4.xml><?xml version="1.0" encoding="utf-8"?>
<ds:datastoreItem xmlns:ds="http://schemas.openxmlformats.org/officeDocument/2006/customXml" ds:itemID="{9A697989-F0C6-4150-B344-405D6EA4412D}"/>
</file>

<file path=docProps/app.xml><?xml version="1.0" encoding="utf-8"?>
<Properties xmlns="http://schemas.openxmlformats.org/officeDocument/2006/extended-properties" xmlns:vt="http://schemas.openxmlformats.org/officeDocument/2006/docPropsVTypes">
  <TotalTime>0</TotalTime>
  <Words>459</Words>
  <Application>Microsoft Office PowerPoint</Application>
  <PresentationFormat>Widescreen</PresentationFormat>
  <Paragraphs>78</Paragraphs>
  <Slides>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vt:i4>
      </vt:variant>
    </vt:vector>
  </HeadingPairs>
  <TitlesOfParts>
    <vt:vector size="12" baseType="lpstr">
      <vt:lpstr>Arial</vt:lpstr>
      <vt:lpstr>Graphik Light</vt:lpstr>
      <vt:lpstr>Graphik Medium</vt:lpstr>
      <vt:lpstr>Graphik Semibold</vt:lpstr>
      <vt:lpstr>Helvetica Neue Medium</vt:lpstr>
      <vt:lpstr>Roboto</vt:lpstr>
      <vt:lpstr>Segoe UI</vt:lpstr>
      <vt:lpstr>Segoe UI Semibold</vt:lpstr>
      <vt:lpstr>Source Sans Pro</vt:lpstr>
      <vt:lpstr>3_Office Theme</vt:lpstr>
      <vt:lpstr>A Premier Commodity Information Provider </vt:lpstr>
      <vt:lpstr>Solution 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Premier Commodity Information Provider </dc:title>
  <dc:creator>Naveen Totla</dc:creator>
  <cp:lastModifiedBy>Naveen Totla</cp:lastModifiedBy>
  <cp:revision>1</cp:revision>
  <dcterms:created xsi:type="dcterms:W3CDTF">2023-07-10T11:47:39Z</dcterms:created>
  <dcterms:modified xsi:type="dcterms:W3CDTF">2023-07-11T05:57:51Z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0x01010025666D5B5485E1439112A733814A8FB9</vt:lpwstr>
  </property>
  <property fmtid="{D5CDD505-2E9C-101B-9397-08002B2CF9AE}" pid="3" name="_dlc_DocIdItemGuid">
    <vt:lpwstr>c8c27d62-8fb7-4e43-ab41-518131742823</vt:lpwstr>
  </property>
</Properties>
</file>