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8351" r:id="rId5"/>
    <p:sldId id="8352" r:id="rId6"/>
    <p:sldId id="8353" r:id="rId7"/>
    <p:sldId id="8354" r:id="rId8"/>
    <p:sldId id="8356" r:id="rId9"/>
    <p:sldId id="8357" r:id="rId10"/>
    <p:sldId id="8358" r:id="rId11"/>
    <p:sldId id="835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openxmlformats.org/officeDocument/2006/relationships/customXml" Target="../customXml/item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Totla" userId="3a0dd7d2-776f-45b5-aa20-bccfea9d8cc6" providerId="ADAL" clId="{D66CD362-9854-44B4-AF59-58C6E6F1E5C8}"/>
    <pc:docChg chg="undo custSel addSld delSld modSld sldOrd">
      <pc:chgData name="Naveen Totla" userId="3a0dd7d2-776f-45b5-aa20-bccfea9d8cc6" providerId="ADAL" clId="{D66CD362-9854-44B4-AF59-58C6E6F1E5C8}" dt="2022-01-11T07:38:39.179" v="10318" actId="20577"/>
      <pc:docMkLst>
        <pc:docMk/>
      </pc:docMkLst>
      <pc:sldChg chg="modSp">
        <pc:chgData name="Naveen Totla" userId="3a0dd7d2-776f-45b5-aa20-bccfea9d8cc6" providerId="ADAL" clId="{D66CD362-9854-44B4-AF59-58C6E6F1E5C8}" dt="2022-01-06T05:45:33.877" v="581" actId="20577"/>
        <pc:sldMkLst>
          <pc:docMk/>
          <pc:sldMk cId="54775075" sldId="8351"/>
        </pc:sldMkLst>
        <pc:spChg chg="mod">
          <ac:chgData name="Naveen Totla" userId="3a0dd7d2-776f-45b5-aa20-bccfea9d8cc6" providerId="ADAL" clId="{D66CD362-9854-44B4-AF59-58C6E6F1E5C8}" dt="2022-01-06T05:45:33.877" v="581" actId="20577"/>
          <ac:spMkLst>
            <pc:docMk/>
            <pc:sldMk cId="54775075" sldId="8351"/>
            <ac:spMk id="4" creationId="{23AD31F8-5895-4598-98ED-71B55F65FFF7}"/>
          </ac:spMkLst>
        </pc:spChg>
      </pc:sldChg>
      <pc:sldChg chg="addSp delSp modSp add">
        <pc:chgData name="Naveen Totla" userId="3a0dd7d2-776f-45b5-aa20-bccfea9d8cc6" providerId="ADAL" clId="{D66CD362-9854-44B4-AF59-58C6E6F1E5C8}" dt="2022-01-06T06:58:33.714" v="2220" actId="108"/>
        <pc:sldMkLst>
          <pc:docMk/>
          <pc:sldMk cId="2915371013" sldId="8352"/>
        </pc:sldMkLst>
        <pc:spChg chg="add mod">
          <ac:chgData name="Naveen Totla" userId="3a0dd7d2-776f-45b5-aa20-bccfea9d8cc6" providerId="ADAL" clId="{D66CD362-9854-44B4-AF59-58C6E6F1E5C8}" dt="2022-01-06T06:58:33.714" v="2220" actId="108"/>
          <ac:spMkLst>
            <pc:docMk/>
            <pc:sldMk cId="2915371013" sldId="8352"/>
            <ac:spMk id="3" creationId="{53C16434-D5C4-4C52-8F14-657C572BB127}"/>
          </ac:spMkLst>
        </pc:spChg>
        <pc:spChg chg="del">
          <ac:chgData name="Naveen Totla" userId="3a0dd7d2-776f-45b5-aa20-bccfea9d8cc6" providerId="ADAL" clId="{D66CD362-9854-44B4-AF59-58C6E6F1E5C8}" dt="2022-01-06T05:47:41.439" v="731" actId="478"/>
          <ac:spMkLst>
            <pc:docMk/>
            <pc:sldMk cId="2915371013" sldId="8352"/>
            <ac:spMk id="4" creationId="{920032F4-3A05-43DA-B5ED-8731A04545B6}"/>
          </ac:spMkLst>
        </pc:spChg>
        <pc:spChg chg="add mod">
          <ac:chgData name="Naveen Totla" userId="3a0dd7d2-776f-45b5-aa20-bccfea9d8cc6" providerId="ADAL" clId="{D66CD362-9854-44B4-AF59-58C6E6F1E5C8}" dt="2022-01-06T06:23:40.745" v="2115" actId="208"/>
          <ac:spMkLst>
            <pc:docMk/>
            <pc:sldMk cId="2915371013" sldId="8352"/>
            <ac:spMk id="6" creationId="{7BFA29F2-9051-4A5A-A144-6651625A809A}"/>
          </ac:spMkLst>
        </pc:spChg>
        <pc:spChg chg="add mod">
          <ac:chgData name="Naveen Totla" userId="3a0dd7d2-776f-45b5-aa20-bccfea9d8cc6" providerId="ADAL" clId="{D66CD362-9854-44B4-AF59-58C6E6F1E5C8}" dt="2022-01-06T06:23:42.531" v="2117" actId="208"/>
          <ac:spMkLst>
            <pc:docMk/>
            <pc:sldMk cId="2915371013" sldId="8352"/>
            <ac:spMk id="7" creationId="{F3306E79-D032-4D68-A298-A1C9D99A7936}"/>
          </ac:spMkLst>
        </pc:spChg>
        <pc:spChg chg="add mod">
          <ac:chgData name="Naveen Totla" userId="3a0dd7d2-776f-45b5-aa20-bccfea9d8cc6" providerId="ADAL" clId="{D66CD362-9854-44B4-AF59-58C6E6F1E5C8}" dt="2022-01-06T06:10:31.851" v="1908" actId="404"/>
          <ac:spMkLst>
            <pc:docMk/>
            <pc:sldMk cId="2915371013" sldId="8352"/>
            <ac:spMk id="8" creationId="{D0846482-4673-43D3-A9FB-B049A5F923B8}"/>
          </ac:spMkLst>
        </pc:spChg>
        <pc:spChg chg="add mod">
          <ac:chgData name="Naveen Totla" userId="3a0dd7d2-776f-45b5-aa20-bccfea9d8cc6" providerId="ADAL" clId="{D66CD362-9854-44B4-AF59-58C6E6F1E5C8}" dt="2022-01-06T06:17:50.300" v="1965" actId="1076"/>
          <ac:spMkLst>
            <pc:docMk/>
            <pc:sldMk cId="2915371013" sldId="8352"/>
            <ac:spMk id="9" creationId="{49B663BC-50F1-4029-AC99-84C37B51BF23}"/>
          </ac:spMkLst>
        </pc:spChg>
        <pc:spChg chg="add mod">
          <ac:chgData name="Naveen Totla" userId="3a0dd7d2-776f-45b5-aa20-bccfea9d8cc6" providerId="ADAL" clId="{D66CD362-9854-44B4-AF59-58C6E6F1E5C8}" dt="2022-01-06T06:10:31.851" v="1908" actId="404"/>
          <ac:spMkLst>
            <pc:docMk/>
            <pc:sldMk cId="2915371013" sldId="8352"/>
            <ac:spMk id="10" creationId="{F54EF210-3FB4-41F1-93D3-400226C14E9F}"/>
          </ac:spMkLst>
        </pc:spChg>
        <pc:spChg chg="add mod">
          <ac:chgData name="Naveen Totla" userId="3a0dd7d2-776f-45b5-aa20-bccfea9d8cc6" providerId="ADAL" clId="{D66CD362-9854-44B4-AF59-58C6E6F1E5C8}" dt="2022-01-06T06:10:52.002" v="1950" actId="1035"/>
          <ac:spMkLst>
            <pc:docMk/>
            <pc:sldMk cId="2915371013" sldId="8352"/>
            <ac:spMk id="11" creationId="{773A8983-F4AB-4A8B-8433-5656DBE28ADA}"/>
          </ac:spMkLst>
        </pc:spChg>
        <pc:spChg chg="add mod">
          <ac:chgData name="Naveen Totla" userId="3a0dd7d2-776f-45b5-aa20-bccfea9d8cc6" providerId="ADAL" clId="{D66CD362-9854-44B4-AF59-58C6E6F1E5C8}" dt="2022-01-06T06:10:52.002" v="1950" actId="1035"/>
          <ac:spMkLst>
            <pc:docMk/>
            <pc:sldMk cId="2915371013" sldId="8352"/>
            <ac:spMk id="12" creationId="{BB8CE14E-7E68-47BA-961F-C1437B192CE9}"/>
          </ac:spMkLst>
        </pc:spChg>
        <pc:spChg chg="add mod">
          <ac:chgData name="Naveen Totla" userId="3a0dd7d2-776f-45b5-aa20-bccfea9d8cc6" providerId="ADAL" clId="{D66CD362-9854-44B4-AF59-58C6E6F1E5C8}" dt="2022-01-06T06:10:31.851" v="1908" actId="404"/>
          <ac:spMkLst>
            <pc:docMk/>
            <pc:sldMk cId="2915371013" sldId="8352"/>
            <ac:spMk id="13" creationId="{EC37F663-3AB5-4718-83A0-E2A07BAE6039}"/>
          </ac:spMkLst>
        </pc:spChg>
        <pc:spChg chg="add mod">
          <ac:chgData name="Naveen Totla" userId="3a0dd7d2-776f-45b5-aa20-bccfea9d8cc6" providerId="ADAL" clId="{D66CD362-9854-44B4-AF59-58C6E6F1E5C8}" dt="2022-01-06T06:11:01.791" v="1951" actId="14100"/>
          <ac:spMkLst>
            <pc:docMk/>
            <pc:sldMk cId="2915371013" sldId="8352"/>
            <ac:spMk id="14" creationId="{7DB9DBFC-3AA1-44CD-8CCF-D164315E1B1D}"/>
          </ac:spMkLst>
        </pc:spChg>
        <pc:spChg chg="add mod">
          <ac:chgData name="Naveen Totla" userId="3a0dd7d2-776f-45b5-aa20-bccfea9d8cc6" providerId="ADAL" clId="{D66CD362-9854-44B4-AF59-58C6E6F1E5C8}" dt="2022-01-06T06:10:31.851" v="1908" actId="404"/>
          <ac:spMkLst>
            <pc:docMk/>
            <pc:sldMk cId="2915371013" sldId="8352"/>
            <ac:spMk id="15" creationId="{2AAEE5F1-1749-4CE2-BF2F-4A767489CE14}"/>
          </ac:spMkLst>
        </pc:spChg>
        <pc:spChg chg="add mod">
          <ac:chgData name="Naveen Totla" userId="3a0dd7d2-776f-45b5-aa20-bccfea9d8cc6" providerId="ADAL" clId="{D66CD362-9854-44B4-AF59-58C6E6F1E5C8}" dt="2022-01-06T06:17:18.705" v="1955" actId="14100"/>
          <ac:spMkLst>
            <pc:docMk/>
            <pc:sldMk cId="2915371013" sldId="8352"/>
            <ac:spMk id="16" creationId="{00C9A6EE-03A3-4564-8C12-A6F85D19C79A}"/>
          </ac:spMkLst>
        </pc:spChg>
        <pc:spChg chg="add mod">
          <ac:chgData name="Naveen Totla" userId="3a0dd7d2-776f-45b5-aa20-bccfea9d8cc6" providerId="ADAL" clId="{D66CD362-9854-44B4-AF59-58C6E6F1E5C8}" dt="2022-01-06T06:17:54.586" v="1966" actId="1076"/>
          <ac:spMkLst>
            <pc:docMk/>
            <pc:sldMk cId="2915371013" sldId="8352"/>
            <ac:spMk id="17" creationId="{9D229036-E52E-4F51-8264-EFC11B1D9257}"/>
          </ac:spMkLst>
        </pc:spChg>
        <pc:spChg chg="add mod">
          <ac:chgData name="Naveen Totla" userId="3a0dd7d2-776f-45b5-aa20-bccfea9d8cc6" providerId="ADAL" clId="{D66CD362-9854-44B4-AF59-58C6E6F1E5C8}" dt="2022-01-06T06:10:31.851" v="1908" actId="404"/>
          <ac:spMkLst>
            <pc:docMk/>
            <pc:sldMk cId="2915371013" sldId="8352"/>
            <ac:spMk id="18" creationId="{374E4497-3764-4D28-AB8D-C47C1A49241A}"/>
          </ac:spMkLst>
        </pc:spChg>
        <pc:spChg chg="add mod">
          <ac:chgData name="Naveen Totla" userId="3a0dd7d2-776f-45b5-aa20-bccfea9d8cc6" providerId="ADAL" clId="{D66CD362-9854-44B4-AF59-58C6E6F1E5C8}" dt="2022-01-06T06:10:52.002" v="1950" actId="1035"/>
          <ac:spMkLst>
            <pc:docMk/>
            <pc:sldMk cId="2915371013" sldId="8352"/>
            <ac:spMk id="19" creationId="{F54D2E66-6F56-40EC-8CB7-6A9176E0C2A4}"/>
          </ac:spMkLst>
        </pc:spChg>
        <pc:spChg chg="add mod">
          <ac:chgData name="Naveen Totla" userId="3a0dd7d2-776f-45b5-aa20-bccfea9d8cc6" providerId="ADAL" clId="{D66CD362-9854-44B4-AF59-58C6E6F1E5C8}" dt="2022-01-06T06:10:52.002" v="1950" actId="1035"/>
          <ac:spMkLst>
            <pc:docMk/>
            <pc:sldMk cId="2915371013" sldId="8352"/>
            <ac:spMk id="20" creationId="{4C1BBDA6-44A5-4835-9BF2-32D959C336FE}"/>
          </ac:spMkLst>
        </pc:spChg>
        <pc:spChg chg="add mod">
          <ac:chgData name="Naveen Totla" userId="3a0dd7d2-776f-45b5-aa20-bccfea9d8cc6" providerId="ADAL" clId="{D66CD362-9854-44B4-AF59-58C6E6F1E5C8}" dt="2022-01-06T06:10:52.002" v="1950" actId="1035"/>
          <ac:spMkLst>
            <pc:docMk/>
            <pc:sldMk cId="2915371013" sldId="8352"/>
            <ac:spMk id="30" creationId="{0D2A7CD2-A7A6-4585-8AD4-E94497A5B865}"/>
          </ac:spMkLst>
        </pc:spChg>
        <pc:spChg chg="add mod">
          <ac:chgData name="Naveen Totla" userId="3a0dd7d2-776f-45b5-aa20-bccfea9d8cc6" providerId="ADAL" clId="{D66CD362-9854-44B4-AF59-58C6E6F1E5C8}" dt="2022-01-06T06:10:52.002" v="1950" actId="1035"/>
          <ac:spMkLst>
            <pc:docMk/>
            <pc:sldMk cId="2915371013" sldId="8352"/>
            <ac:spMk id="31" creationId="{4DC49229-C5A2-44B5-9581-932DF4FEACE9}"/>
          </ac:spMkLst>
        </pc:spChg>
        <pc:spChg chg="add mod">
          <ac:chgData name="Naveen Totla" userId="3a0dd7d2-776f-45b5-aa20-bccfea9d8cc6" providerId="ADAL" clId="{D66CD362-9854-44B4-AF59-58C6E6F1E5C8}" dt="2022-01-06T06:23:47.952" v="2118" actId="313"/>
          <ac:spMkLst>
            <pc:docMk/>
            <pc:sldMk cId="2915371013" sldId="8352"/>
            <ac:spMk id="33" creationId="{3AE95041-8C93-477C-B0D3-220FC52C075B}"/>
          </ac:spMkLst>
        </pc:spChg>
        <pc:spChg chg="add mod">
          <ac:chgData name="Naveen Totla" userId="3a0dd7d2-776f-45b5-aa20-bccfea9d8cc6" providerId="ADAL" clId="{D66CD362-9854-44B4-AF59-58C6E6F1E5C8}" dt="2022-01-06T06:18:41.471" v="2096" actId="20577"/>
          <ac:spMkLst>
            <pc:docMk/>
            <pc:sldMk cId="2915371013" sldId="8352"/>
            <ac:spMk id="34" creationId="{633ED270-230E-4210-B13C-EF558B5F33EC}"/>
          </ac:spMkLst>
        </pc:spChg>
        <pc:graphicFrameChg chg="add del mod">
          <ac:chgData name="Naveen Totla" userId="3a0dd7d2-776f-45b5-aa20-bccfea9d8cc6" providerId="ADAL" clId="{D66CD362-9854-44B4-AF59-58C6E6F1E5C8}" dt="2022-01-06T05:48:09.162" v="734" actId="478"/>
          <ac:graphicFrameMkLst>
            <pc:docMk/>
            <pc:sldMk cId="2915371013" sldId="8352"/>
            <ac:graphicFrameMk id="2" creationId="{ADC22DA0-2528-429B-BE22-F97D5C5AD33A}"/>
          </ac:graphicFrameMkLst>
        </pc:graphicFrameChg>
        <pc:cxnChg chg="add mod">
          <ac:chgData name="Naveen Totla" userId="3a0dd7d2-776f-45b5-aa20-bccfea9d8cc6" providerId="ADAL" clId="{D66CD362-9854-44B4-AF59-58C6E6F1E5C8}" dt="2022-01-06T05:58:50.268" v="1285" actId="11529"/>
          <ac:cxnSpMkLst>
            <pc:docMk/>
            <pc:sldMk cId="2915371013" sldId="8352"/>
            <ac:cxnSpMk id="22" creationId="{DD74F0BD-6B95-46BD-BB4C-170FFDBBA07C}"/>
          </ac:cxnSpMkLst>
        </pc:cxnChg>
        <pc:cxnChg chg="add mod">
          <ac:chgData name="Naveen Totla" userId="3a0dd7d2-776f-45b5-aa20-bccfea9d8cc6" providerId="ADAL" clId="{D66CD362-9854-44B4-AF59-58C6E6F1E5C8}" dt="2022-01-06T05:58:56.140" v="1287" actId="1076"/>
          <ac:cxnSpMkLst>
            <pc:docMk/>
            <pc:sldMk cId="2915371013" sldId="8352"/>
            <ac:cxnSpMk id="23" creationId="{25D09382-F52F-409D-AAA7-47BC9A7885AC}"/>
          </ac:cxnSpMkLst>
        </pc:cxnChg>
        <pc:cxnChg chg="add mod">
          <ac:chgData name="Naveen Totla" userId="3a0dd7d2-776f-45b5-aa20-bccfea9d8cc6" providerId="ADAL" clId="{D66CD362-9854-44B4-AF59-58C6E6F1E5C8}" dt="2022-01-06T06:10:52.002" v="1950" actId="1035"/>
          <ac:cxnSpMkLst>
            <pc:docMk/>
            <pc:sldMk cId="2915371013" sldId="8352"/>
            <ac:cxnSpMk id="24" creationId="{77464D6E-831B-41DA-AFC6-E79D2FBEDF20}"/>
          </ac:cxnSpMkLst>
        </pc:cxnChg>
        <pc:cxnChg chg="add mod">
          <ac:chgData name="Naveen Totla" userId="3a0dd7d2-776f-45b5-aa20-bccfea9d8cc6" providerId="ADAL" clId="{D66CD362-9854-44B4-AF59-58C6E6F1E5C8}" dt="2022-01-06T06:10:52.002" v="1950" actId="1035"/>
          <ac:cxnSpMkLst>
            <pc:docMk/>
            <pc:sldMk cId="2915371013" sldId="8352"/>
            <ac:cxnSpMk id="25" creationId="{31451ADD-2173-49C6-88BA-95BA56EE3EBE}"/>
          </ac:cxnSpMkLst>
        </pc:cxnChg>
        <pc:cxnChg chg="add mod">
          <ac:chgData name="Naveen Totla" userId="3a0dd7d2-776f-45b5-aa20-bccfea9d8cc6" providerId="ADAL" clId="{D66CD362-9854-44B4-AF59-58C6E6F1E5C8}" dt="2022-01-06T06:10:52.002" v="1950" actId="1035"/>
          <ac:cxnSpMkLst>
            <pc:docMk/>
            <pc:sldMk cId="2915371013" sldId="8352"/>
            <ac:cxnSpMk id="26" creationId="{AEEA2980-C03F-4449-92AD-8F87788B2027}"/>
          </ac:cxnSpMkLst>
        </pc:cxnChg>
        <pc:cxnChg chg="add mod">
          <ac:chgData name="Naveen Totla" userId="3a0dd7d2-776f-45b5-aa20-bccfea9d8cc6" providerId="ADAL" clId="{D66CD362-9854-44B4-AF59-58C6E6F1E5C8}" dt="2022-01-06T05:59:19.100" v="1295" actId="1076"/>
          <ac:cxnSpMkLst>
            <pc:docMk/>
            <pc:sldMk cId="2915371013" sldId="8352"/>
            <ac:cxnSpMk id="27" creationId="{05A5E6CB-CEC9-4C1B-B5AB-75CA8E59CE82}"/>
          </ac:cxnSpMkLst>
        </pc:cxnChg>
        <pc:cxnChg chg="add mod">
          <ac:chgData name="Naveen Totla" userId="3a0dd7d2-776f-45b5-aa20-bccfea9d8cc6" providerId="ADAL" clId="{D66CD362-9854-44B4-AF59-58C6E6F1E5C8}" dt="2022-01-06T06:17:22.847" v="1956" actId="1076"/>
          <ac:cxnSpMkLst>
            <pc:docMk/>
            <pc:sldMk cId="2915371013" sldId="8352"/>
            <ac:cxnSpMk id="28" creationId="{2861A08A-D840-4A37-8D97-23A7CF5A86C3}"/>
          </ac:cxnSpMkLst>
        </pc:cxnChg>
        <pc:cxnChg chg="add mod">
          <ac:chgData name="Naveen Totla" userId="3a0dd7d2-776f-45b5-aa20-bccfea9d8cc6" providerId="ADAL" clId="{D66CD362-9854-44B4-AF59-58C6E6F1E5C8}" dt="2022-01-06T06:17:32.909" v="1959" actId="1076"/>
          <ac:cxnSpMkLst>
            <pc:docMk/>
            <pc:sldMk cId="2915371013" sldId="8352"/>
            <ac:cxnSpMk id="29" creationId="{3E0BCA3E-DBD7-4F7E-BE05-BB5328AA4E78}"/>
          </ac:cxnSpMkLst>
        </pc:cxnChg>
        <pc:cxnChg chg="add mod">
          <ac:chgData name="Naveen Totla" userId="3a0dd7d2-776f-45b5-aa20-bccfea9d8cc6" providerId="ADAL" clId="{D66CD362-9854-44B4-AF59-58C6E6F1E5C8}" dt="2022-01-06T06:10:52.002" v="1950" actId="1035"/>
          <ac:cxnSpMkLst>
            <pc:docMk/>
            <pc:sldMk cId="2915371013" sldId="8352"/>
            <ac:cxnSpMk id="32" creationId="{F3A90C42-9BF6-4B4F-ADE5-74FFE54590F6}"/>
          </ac:cxnSpMkLst>
        </pc:cxnChg>
      </pc:sldChg>
      <pc:sldChg chg="addSp modSp add">
        <pc:chgData name="Naveen Totla" userId="3a0dd7d2-776f-45b5-aa20-bccfea9d8cc6" providerId="ADAL" clId="{D66CD362-9854-44B4-AF59-58C6E6F1E5C8}" dt="2022-01-10T11:37:14.228" v="3654" actId="14100"/>
        <pc:sldMkLst>
          <pc:docMk/>
          <pc:sldMk cId="344235042" sldId="8353"/>
        </pc:sldMkLst>
        <pc:spChg chg="mod">
          <ac:chgData name="Naveen Totla" userId="3a0dd7d2-776f-45b5-aa20-bccfea9d8cc6" providerId="ADAL" clId="{D66CD362-9854-44B4-AF59-58C6E6F1E5C8}" dt="2022-01-10T11:28:37.762" v="2267" actId="20577"/>
          <ac:spMkLst>
            <pc:docMk/>
            <pc:sldMk cId="344235042" sldId="8353"/>
            <ac:spMk id="2" creationId="{27FF831A-9BA4-43C8-8542-81FABC74FCBB}"/>
          </ac:spMkLst>
        </pc:spChg>
        <pc:spChg chg="add mod">
          <ac:chgData name="Naveen Totla" userId="3a0dd7d2-776f-45b5-aa20-bccfea9d8cc6" providerId="ADAL" clId="{D66CD362-9854-44B4-AF59-58C6E6F1E5C8}" dt="2022-01-10T11:31:37.827" v="2644" actId="1076"/>
          <ac:spMkLst>
            <pc:docMk/>
            <pc:sldMk cId="344235042" sldId="8353"/>
            <ac:spMk id="3" creationId="{78E0FC21-1557-42A0-90F3-A548B7259BDB}"/>
          </ac:spMkLst>
        </pc:spChg>
        <pc:spChg chg="add mod">
          <ac:chgData name="Naveen Totla" userId="3a0dd7d2-776f-45b5-aa20-bccfea9d8cc6" providerId="ADAL" clId="{D66CD362-9854-44B4-AF59-58C6E6F1E5C8}" dt="2022-01-10T11:35:07.359" v="3248" actId="1076"/>
          <ac:spMkLst>
            <pc:docMk/>
            <pc:sldMk cId="344235042" sldId="8353"/>
            <ac:spMk id="4" creationId="{E47F7E38-DAD5-44F3-AADC-95F3F65BD2C4}"/>
          </ac:spMkLst>
        </pc:spChg>
        <pc:spChg chg="add mod">
          <ac:chgData name="Naveen Totla" userId="3a0dd7d2-776f-45b5-aa20-bccfea9d8cc6" providerId="ADAL" clId="{D66CD362-9854-44B4-AF59-58C6E6F1E5C8}" dt="2022-01-10T11:35:01.404" v="3247" actId="20577"/>
          <ac:spMkLst>
            <pc:docMk/>
            <pc:sldMk cId="344235042" sldId="8353"/>
            <ac:spMk id="5" creationId="{0C2A5764-C454-45E9-ABBC-E39C38B3F476}"/>
          </ac:spMkLst>
        </pc:spChg>
        <pc:spChg chg="add mod">
          <ac:chgData name="Naveen Totla" userId="3a0dd7d2-776f-45b5-aa20-bccfea9d8cc6" providerId="ADAL" clId="{D66CD362-9854-44B4-AF59-58C6E6F1E5C8}" dt="2022-01-10T11:37:14.228" v="3654" actId="14100"/>
          <ac:spMkLst>
            <pc:docMk/>
            <pc:sldMk cId="344235042" sldId="8353"/>
            <ac:spMk id="6" creationId="{A4166666-B515-4149-BA4A-79549340B0C7}"/>
          </ac:spMkLst>
        </pc:spChg>
      </pc:sldChg>
      <pc:sldChg chg="addSp modSp add">
        <pc:chgData name="Naveen Totla" userId="3a0dd7d2-776f-45b5-aa20-bccfea9d8cc6" providerId="ADAL" clId="{D66CD362-9854-44B4-AF59-58C6E6F1E5C8}" dt="2022-01-10T12:02:19.683" v="6138" actId="20577"/>
        <pc:sldMkLst>
          <pc:docMk/>
          <pc:sldMk cId="2602549779" sldId="8354"/>
        </pc:sldMkLst>
        <pc:spChg chg="mod">
          <ac:chgData name="Naveen Totla" userId="3a0dd7d2-776f-45b5-aa20-bccfea9d8cc6" providerId="ADAL" clId="{D66CD362-9854-44B4-AF59-58C6E6F1E5C8}" dt="2022-01-10T11:37:28.806" v="3693" actId="20577"/>
          <ac:spMkLst>
            <pc:docMk/>
            <pc:sldMk cId="2602549779" sldId="8354"/>
            <ac:spMk id="2" creationId="{49D8DB03-7420-4932-A3C2-F5046A9CF669}"/>
          </ac:spMkLst>
        </pc:spChg>
        <pc:spChg chg="add mod">
          <ac:chgData name="Naveen Totla" userId="3a0dd7d2-776f-45b5-aa20-bccfea9d8cc6" providerId="ADAL" clId="{D66CD362-9854-44B4-AF59-58C6E6F1E5C8}" dt="2022-01-10T11:49:59.308" v="5371" actId="14100"/>
          <ac:spMkLst>
            <pc:docMk/>
            <pc:sldMk cId="2602549779" sldId="8354"/>
            <ac:spMk id="3" creationId="{6A32F6A2-AED1-4EE0-B199-C0B5DFFAD195}"/>
          </ac:spMkLst>
        </pc:spChg>
        <pc:spChg chg="add mod">
          <ac:chgData name="Naveen Totla" userId="3a0dd7d2-776f-45b5-aa20-bccfea9d8cc6" providerId="ADAL" clId="{D66CD362-9854-44B4-AF59-58C6E6F1E5C8}" dt="2022-01-10T12:02:19.683" v="6138" actId="20577"/>
          <ac:spMkLst>
            <pc:docMk/>
            <pc:sldMk cId="2602549779" sldId="8354"/>
            <ac:spMk id="4" creationId="{691E154F-824A-42F1-B593-29D0BFC8DE86}"/>
          </ac:spMkLst>
        </pc:spChg>
        <pc:spChg chg="add mod">
          <ac:chgData name="Naveen Totla" userId="3a0dd7d2-776f-45b5-aa20-bccfea9d8cc6" providerId="ADAL" clId="{D66CD362-9854-44B4-AF59-58C6E6F1E5C8}" dt="2022-01-10T11:58:12.245" v="6026" actId="20577"/>
          <ac:spMkLst>
            <pc:docMk/>
            <pc:sldMk cId="2602549779" sldId="8354"/>
            <ac:spMk id="5" creationId="{A78A7E41-DE23-47EC-87F9-23009AD6B1A3}"/>
          </ac:spMkLst>
        </pc:spChg>
        <pc:spChg chg="add mod">
          <ac:chgData name="Naveen Totla" userId="3a0dd7d2-776f-45b5-aa20-bccfea9d8cc6" providerId="ADAL" clId="{D66CD362-9854-44B4-AF59-58C6E6F1E5C8}" dt="2022-01-10T11:58:18.876" v="6032" actId="20577"/>
          <ac:spMkLst>
            <pc:docMk/>
            <pc:sldMk cId="2602549779" sldId="8354"/>
            <ac:spMk id="6" creationId="{77BEBB42-F574-43C4-AE5E-474030F9C6D9}"/>
          </ac:spMkLst>
        </pc:spChg>
      </pc:sldChg>
      <pc:sldChg chg="addSp modSp add">
        <pc:chgData name="Naveen Totla" userId="3a0dd7d2-776f-45b5-aa20-bccfea9d8cc6" providerId="ADAL" clId="{D66CD362-9854-44B4-AF59-58C6E6F1E5C8}" dt="2022-01-10T12:50:29.548" v="6531" actId="20577"/>
        <pc:sldMkLst>
          <pc:docMk/>
          <pc:sldMk cId="1507530551" sldId="8355"/>
        </pc:sldMkLst>
        <pc:spChg chg="add mod">
          <ac:chgData name="Naveen Totla" userId="3a0dd7d2-776f-45b5-aa20-bccfea9d8cc6" providerId="ADAL" clId="{D66CD362-9854-44B4-AF59-58C6E6F1E5C8}" dt="2022-01-10T12:50:20.135" v="6525" actId="20577"/>
          <ac:spMkLst>
            <pc:docMk/>
            <pc:sldMk cId="1507530551" sldId="8355"/>
            <ac:spMk id="3" creationId="{3AFF3309-1B47-4ADD-A93C-83C4646F57FE}"/>
          </ac:spMkLst>
        </pc:spChg>
        <pc:spChg chg="add mod">
          <ac:chgData name="Naveen Totla" userId="3a0dd7d2-776f-45b5-aa20-bccfea9d8cc6" providerId="ADAL" clId="{D66CD362-9854-44B4-AF59-58C6E6F1E5C8}" dt="2022-01-10T12:20:14.331" v="6187" actId="20577"/>
          <ac:spMkLst>
            <pc:docMk/>
            <pc:sldMk cId="1507530551" sldId="8355"/>
            <ac:spMk id="4" creationId="{B28B4F4C-4058-4560-84A5-E13D16277DF7}"/>
          </ac:spMkLst>
        </pc:spChg>
        <pc:spChg chg="add mod">
          <ac:chgData name="Naveen Totla" userId="3a0dd7d2-776f-45b5-aa20-bccfea9d8cc6" providerId="ADAL" clId="{D66CD362-9854-44B4-AF59-58C6E6F1E5C8}" dt="2022-01-10T12:46:27.269" v="6431" actId="14100"/>
          <ac:spMkLst>
            <pc:docMk/>
            <pc:sldMk cId="1507530551" sldId="8355"/>
            <ac:spMk id="5" creationId="{131B3F63-050F-4CAA-89AB-D51E753B242F}"/>
          </ac:spMkLst>
        </pc:spChg>
        <pc:spChg chg="add mod ord">
          <ac:chgData name="Naveen Totla" userId="3a0dd7d2-776f-45b5-aa20-bccfea9d8cc6" providerId="ADAL" clId="{D66CD362-9854-44B4-AF59-58C6E6F1E5C8}" dt="2022-01-10T12:49:44.799" v="6516" actId="207"/>
          <ac:spMkLst>
            <pc:docMk/>
            <pc:sldMk cId="1507530551" sldId="8355"/>
            <ac:spMk id="6" creationId="{5CA65DF7-D37E-419D-BDF8-2197DFAD62FF}"/>
          </ac:spMkLst>
        </pc:spChg>
        <pc:spChg chg="add mod">
          <ac:chgData name="Naveen Totla" userId="3a0dd7d2-776f-45b5-aa20-bccfea9d8cc6" providerId="ADAL" clId="{D66CD362-9854-44B4-AF59-58C6E6F1E5C8}" dt="2022-01-10T12:49:12.231" v="6513" actId="207"/>
          <ac:spMkLst>
            <pc:docMk/>
            <pc:sldMk cId="1507530551" sldId="8355"/>
            <ac:spMk id="7" creationId="{40155F4D-A54A-42F7-98B6-3D6125BE31E9}"/>
          </ac:spMkLst>
        </pc:spChg>
        <pc:spChg chg="add mod ord">
          <ac:chgData name="Naveen Totla" userId="3a0dd7d2-776f-45b5-aa20-bccfea9d8cc6" providerId="ADAL" clId="{D66CD362-9854-44B4-AF59-58C6E6F1E5C8}" dt="2022-01-10T12:49:30.824" v="6515" actId="166"/>
          <ac:spMkLst>
            <pc:docMk/>
            <pc:sldMk cId="1507530551" sldId="8355"/>
            <ac:spMk id="8" creationId="{1BB48D9F-1CDB-402F-B066-97A92ED708F6}"/>
          </ac:spMkLst>
        </pc:spChg>
        <pc:spChg chg="add mod">
          <ac:chgData name="Naveen Totla" userId="3a0dd7d2-776f-45b5-aa20-bccfea9d8cc6" providerId="ADAL" clId="{D66CD362-9854-44B4-AF59-58C6E6F1E5C8}" dt="2022-01-10T12:47:45.668" v="6486" actId="207"/>
          <ac:spMkLst>
            <pc:docMk/>
            <pc:sldMk cId="1507530551" sldId="8355"/>
            <ac:spMk id="9" creationId="{BBF0C159-6F79-415B-A015-CF37D4845ABF}"/>
          </ac:spMkLst>
        </pc:spChg>
        <pc:spChg chg="add mod">
          <ac:chgData name="Naveen Totla" userId="3a0dd7d2-776f-45b5-aa20-bccfea9d8cc6" providerId="ADAL" clId="{D66CD362-9854-44B4-AF59-58C6E6F1E5C8}" dt="2022-01-10T12:47:50.545" v="6487" actId="207"/>
          <ac:spMkLst>
            <pc:docMk/>
            <pc:sldMk cId="1507530551" sldId="8355"/>
            <ac:spMk id="10" creationId="{CD221A84-A829-4CFC-A32A-A1849475312C}"/>
          </ac:spMkLst>
        </pc:spChg>
        <pc:spChg chg="add mod">
          <ac:chgData name="Naveen Totla" userId="3a0dd7d2-776f-45b5-aa20-bccfea9d8cc6" providerId="ADAL" clId="{D66CD362-9854-44B4-AF59-58C6E6F1E5C8}" dt="2022-01-10T12:47:56.019" v="6488" actId="207"/>
          <ac:spMkLst>
            <pc:docMk/>
            <pc:sldMk cId="1507530551" sldId="8355"/>
            <ac:spMk id="11" creationId="{4A9EFC76-4C2E-4E30-91D7-DE86C9A6DE66}"/>
          </ac:spMkLst>
        </pc:spChg>
        <pc:spChg chg="add mod">
          <ac:chgData name="Naveen Totla" userId="3a0dd7d2-776f-45b5-aa20-bccfea9d8cc6" providerId="ADAL" clId="{D66CD362-9854-44B4-AF59-58C6E6F1E5C8}" dt="2022-01-10T12:47:20.720" v="6480" actId="1076"/>
          <ac:spMkLst>
            <pc:docMk/>
            <pc:sldMk cId="1507530551" sldId="8355"/>
            <ac:spMk id="12" creationId="{083EB9B8-5E19-4558-B635-F0916B75AF48}"/>
          </ac:spMkLst>
        </pc:spChg>
        <pc:spChg chg="add mod">
          <ac:chgData name="Naveen Totla" userId="3a0dd7d2-776f-45b5-aa20-bccfea9d8cc6" providerId="ADAL" clId="{D66CD362-9854-44B4-AF59-58C6E6F1E5C8}" dt="2022-01-10T12:47:23.651" v="6481" actId="1076"/>
          <ac:spMkLst>
            <pc:docMk/>
            <pc:sldMk cId="1507530551" sldId="8355"/>
            <ac:spMk id="13" creationId="{D2BC0100-29A4-4613-9366-69789C4C2D78}"/>
          </ac:spMkLst>
        </pc:spChg>
        <pc:spChg chg="add mod">
          <ac:chgData name="Naveen Totla" userId="3a0dd7d2-776f-45b5-aa20-bccfea9d8cc6" providerId="ADAL" clId="{D66CD362-9854-44B4-AF59-58C6E6F1E5C8}" dt="2022-01-10T12:47:31.758" v="6484" actId="14100"/>
          <ac:spMkLst>
            <pc:docMk/>
            <pc:sldMk cId="1507530551" sldId="8355"/>
            <ac:spMk id="14" creationId="{3F76C310-CFBE-42FE-9CD5-D1D7507B1C1E}"/>
          </ac:spMkLst>
        </pc:spChg>
        <pc:spChg chg="add mod ord">
          <ac:chgData name="Naveen Totla" userId="3a0dd7d2-776f-45b5-aa20-bccfea9d8cc6" providerId="ADAL" clId="{D66CD362-9854-44B4-AF59-58C6E6F1E5C8}" dt="2022-01-10T12:49:53.963" v="6519" actId="404"/>
          <ac:spMkLst>
            <pc:docMk/>
            <pc:sldMk cId="1507530551" sldId="8355"/>
            <ac:spMk id="15" creationId="{CE8B9BD3-F79D-462B-98C4-D4B099A00BD6}"/>
          </ac:spMkLst>
        </pc:spChg>
        <pc:spChg chg="add mod ord">
          <ac:chgData name="Naveen Totla" userId="3a0dd7d2-776f-45b5-aa20-bccfea9d8cc6" providerId="ADAL" clId="{D66CD362-9854-44B4-AF59-58C6E6F1E5C8}" dt="2022-01-10T12:49:53.963" v="6519" actId="404"/>
          <ac:spMkLst>
            <pc:docMk/>
            <pc:sldMk cId="1507530551" sldId="8355"/>
            <ac:spMk id="16" creationId="{57757011-D6B3-4166-9C39-9DE2103627E1}"/>
          </ac:spMkLst>
        </pc:spChg>
        <pc:spChg chg="add mod ord">
          <ac:chgData name="Naveen Totla" userId="3a0dd7d2-776f-45b5-aa20-bccfea9d8cc6" providerId="ADAL" clId="{D66CD362-9854-44B4-AF59-58C6E6F1E5C8}" dt="2022-01-10T12:49:16.257" v="6514" actId="207"/>
          <ac:spMkLst>
            <pc:docMk/>
            <pc:sldMk cId="1507530551" sldId="8355"/>
            <ac:spMk id="17" creationId="{1A85D18C-891C-486F-AED4-5907B8059B21}"/>
          </ac:spMkLst>
        </pc:spChg>
        <pc:spChg chg="add mod">
          <ac:chgData name="Naveen Totla" userId="3a0dd7d2-776f-45b5-aa20-bccfea9d8cc6" providerId="ADAL" clId="{D66CD362-9854-44B4-AF59-58C6E6F1E5C8}" dt="2022-01-10T12:50:29.548" v="6531" actId="20577"/>
          <ac:spMkLst>
            <pc:docMk/>
            <pc:sldMk cId="1507530551" sldId="8355"/>
            <ac:spMk id="18" creationId="{17A977E6-DE48-4901-8BA2-22008D180BD6}"/>
          </ac:spMkLst>
        </pc:spChg>
      </pc:sldChg>
      <pc:sldChg chg="addSp modSp add">
        <pc:chgData name="Naveen Totla" userId="3a0dd7d2-776f-45b5-aa20-bccfea9d8cc6" providerId="ADAL" clId="{D66CD362-9854-44B4-AF59-58C6E6F1E5C8}" dt="2022-01-10T13:34:54.523" v="6564" actId="20577"/>
        <pc:sldMkLst>
          <pc:docMk/>
          <pc:sldMk cId="3825527581" sldId="8356"/>
        </pc:sldMkLst>
        <pc:spChg chg="add mod">
          <ac:chgData name="Naveen Totla" userId="3a0dd7d2-776f-45b5-aa20-bccfea9d8cc6" providerId="ADAL" clId="{D66CD362-9854-44B4-AF59-58C6E6F1E5C8}" dt="2022-01-10T13:34:37.283" v="6543" actId="20577"/>
          <ac:spMkLst>
            <pc:docMk/>
            <pc:sldMk cId="3825527581" sldId="8356"/>
            <ac:spMk id="3" creationId="{7237113C-DBDC-4BF8-8204-5BD2B6E89E04}"/>
          </ac:spMkLst>
        </pc:spChg>
        <pc:spChg chg="add mod">
          <ac:chgData name="Naveen Totla" userId="3a0dd7d2-776f-45b5-aa20-bccfea9d8cc6" providerId="ADAL" clId="{D66CD362-9854-44B4-AF59-58C6E6F1E5C8}" dt="2022-01-10T13:34:48.330" v="6558" actId="20577"/>
          <ac:spMkLst>
            <pc:docMk/>
            <pc:sldMk cId="3825527581" sldId="8356"/>
            <ac:spMk id="4" creationId="{516008EF-8177-46F5-9945-3F3F1C0F158B}"/>
          </ac:spMkLst>
        </pc:spChg>
        <pc:spChg chg="add mod">
          <ac:chgData name="Naveen Totla" userId="3a0dd7d2-776f-45b5-aa20-bccfea9d8cc6" providerId="ADAL" clId="{D66CD362-9854-44B4-AF59-58C6E6F1E5C8}" dt="2022-01-10T13:34:54.523" v="6564" actId="20577"/>
          <ac:spMkLst>
            <pc:docMk/>
            <pc:sldMk cId="3825527581" sldId="8356"/>
            <ac:spMk id="5" creationId="{FEEC0F92-07A3-41AE-9F4E-BD88DD241F48}"/>
          </ac:spMkLst>
        </pc:spChg>
      </pc:sldChg>
      <pc:sldChg chg="addSp modSp add">
        <pc:chgData name="Naveen Totla" userId="3a0dd7d2-776f-45b5-aa20-bccfea9d8cc6" providerId="ADAL" clId="{D66CD362-9854-44B4-AF59-58C6E6F1E5C8}" dt="2022-01-11T07:16:01.742" v="7387" actId="1076"/>
        <pc:sldMkLst>
          <pc:docMk/>
          <pc:sldMk cId="2854344274" sldId="8357"/>
        </pc:sldMkLst>
        <pc:spChg chg="mod">
          <ac:chgData name="Naveen Totla" userId="3a0dd7d2-776f-45b5-aa20-bccfea9d8cc6" providerId="ADAL" clId="{D66CD362-9854-44B4-AF59-58C6E6F1E5C8}" dt="2022-01-11T07:11:53.089" v="6601" actId="20577"/>
          <ac:spMkLst>
            <pc:docMk/>
            <pc:sldMk cId="2854344274" sldId="8357"/>
            <ac:spMk id="2" creationId="{2F269E01-3628-4C88-8773-A0D5DD16DD54}"/>
          </ac:spMkLst>
        </pc:spChg>
        <pc:spChg chg="add mod">
          <ac:chgData name="Naveen Totla" userId="3a0dd7d2-776f-45b5-aa20-bccfea9d8cc6" providerId="ADAL" clId="{D66CD362-9854-44B4-AF59-58C6E6F1E5C8}" dt="2022-01-11T07:16:01.742" v="7387" actId="1076"/>
          <ac:spMkLst>
            <pc:docMk/>
            <pc:sldMk cId="2854344274" sldId="8357"/>
            <ac:spMk id="3" creationId="{C25C57FE-7D0D-47B4-83B0-6638474B4271}"/>
          </ac:spMkLst>
        </pc:spChg>
      </pc:sldChg>
      <pc:sldChg chg="addSp modSp add">
        <pc:chgData name="Naveen Totla" userId="3a0dd7d2-776f-45b5-aa20-bccfea9d8cc6" providerId="ADAL" clId="{D66CD362-9854-44B4-AF59-58C6E6F1E5C8}" dt="2022-01-11T07:38:39.179" v="10318" actId="20577"/>
        <pc:sldMkLst>
          <pc:docMk/>
          <pc:sldMk cId="3692564669" sldId="8358"/>
        </pc:sldMkLst>
        <pc:spChg chg="mod">
          <ac:chgData name="Naveen Totla" userId="3a0dd7d2-776f-45b5-aa20-bccfea9d8cc6" providerId="ADAL" clId="{D66CD362-9854-44B4-AF59-58C6E6F1E5C8}" dt="2022-01-11T07:16:26.155" v="7470" actId="20577"/>
          <ac:spMkLst>
            <pc:docMk/>
            <pc:sldMk cId="3692564669" sldId="8358"/>
            <ac:spMk id="2" creationId="{8DC8C489-A3D8-4CF1-9684-6C7931D715FF}"/>
          </ac:spMkLst>
        </pc:spChg>
        <pc:graphicFrameChg chg="add mod modGraphic">
          <ac:chgData name="Naveen Totla" userId="3a0dd7d2-776f-45b5-aa20-bccfea9d8cc6" providerId="ADAL" clId="{D66CD362-9854-44B4-AF59-58C6E6F1E5C8}" dt="2022-01-11T07:38:39.179" v="10318" actId="20577"/>
          <ac:graphicFrameMkLst>
            <pc:docMk/>
            <pc:sldMk cId="3692564669" sldId="8358"/>
            <ac:graphicFrameMk id="3" creationId="{ECACE494-BC29-4BB0-9934-C90246DE9986}"/>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359345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dirty="0"/>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2244175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dirty="0"/>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461543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dirty="0"/>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dirty="0">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2640288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557311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dirty="0"/>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228641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21788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dirty="0"/>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dirty="0"/>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3241137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dirty="0"/>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8934629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dirty="0"/>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1236725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dirty="0"/>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176671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Tree>
    <p:extLst>
      <p:ext uri="{BB962C8B-B14F-4D97-AF65-F5344CB8AC3E}">
        <p14:creationId xmlns:p14="http://schemas.microsoft.com/office/powerpoint/2010/main" val="2745651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9072320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0597222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3501383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1864014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dirty="0"/>
          </a:p>
        </p:txBody>
      </p:sp>
      <p:sp>
        <p:nvSpPr>
          <p:cNvPr id="42" name="Text Placeholder 41"/>
          <p:cNvSpPr>
            <a:spLocks noGrp="1"/>
          </p:cNvSpPr>
          <p:nvPr>
            <p:ph type="body" sz="quarter" idx="12" hasCustomPrompt="1"/>
          </p:nvPr>
        </p:nvSpPr>
        <p:spPr>
          <a:xfrm>
            <a:off x="604738" y="99835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09463" y="6079442"/>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5509577" y="358993"/>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136435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146170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182769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192504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229104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238838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275438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285172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E6D20F21-9089-46DD-830A-F8A82842CA3F}"/>
              </a:ext>
            </a:extLst>
          </p:cNvPr>
          <p:cNvCxnSpPr>
            <a:cxnSpLocks/>
          </p:cNvCxnSpPr>
          <p:nvPr userDrawn="1"/>
        </p:nvCxnSpPr>
        <p:spPr>
          <a:xfrm>
            <a:off x="604738" y="321772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221DD204-413E-42EB-AEC5-ABBAADEFA90B}"/>
              </a:ext>
            </a:extLst>
          </p:cNvPr>
          <p:cNvSpPr>
            <a:spLocks noGrp="1"/>
          </p:cNvSpPr>
          <p:nvPr>
            <p:ph type="body" sz="quarter" idx="18" hasCustomPrompt="1"/>
          </p:nvPr>
        </p:nvSpPr>
        <p:spPr>
          <a:xfrm>
            <a:off x="604738" y="331506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2" name="Straight Connector 21">
            <a:extLst>
              <a:ext uri="{FF2B5EF4-FFF2-40B4-BE49-F238E27FC236}">
                <a16:creationId xmlns:a16="http://schemas.microsoft.com/office/drawing/2014/main" id="{9B629B50-FBFE-47A9-9BBE-601662284D95}"/>
              </a:ext>
            </a:extLst>
          </p:cNvPr>
          <p:cNvCxnSpPr>
            <a:cxnSpLocks/>
          </p:cNvCxnSpPr>
          <p:nvPr userDrawn="1"/>
        </p:nvCxnSpPr>
        <p:spPr>
          <a:xfrm>
            <a:off x="604738" y="368106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3" name="Text Placeholder 41">
            <a:extLst>
              <a:ext uri="{FF2B5EF4-FFF2-40B4-BE49-F238E27FC236}">
                <a16:creationId xmlns:a16="http://schemas.microsoft.com/office/drawing/2014/main" id="{9ADF44A6-CA57-45C4-8281-56400F5CDDEA}"/>
              </a:ext>
            </a:extLst>
          </p:cNvPr>
          <p:cNvSpPr>
            <a:spLocks noGrp="1"/>
          </p:cNvSpPr>
          <p:nvPr>
            <p:ph type="body" sz="quarter" idx="19" hasCustomPrompt="1"/>
          </p:nvPr>
        </p:nvSpPr>
        <p:spPr>
          <a:xfrm>
            <a:off x="604738" y="3778410"/>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450575"/>
            <a:ext cx="3692942" cy="387798"/>
          </a:xfrm>
        </p:spPr>
        <p:txBody>
          <a:bodyPr lIns="0" tIns="0" rIns="0" bIns="0"/>
          <a:lstStyle>
            <a:lvl1pPr>
              <a:defRPr>
                <a:solidFill>
                  <a:schemeClr val="accent1"/>
                </a:solidFill>
              </a:defRPr>
            </a:lvl1pPr>
          </a:lstStyle>
          <a:p>
            <a:r>
              <a:rPr lang="en-US" sz="2800" dirty="0"/>
              <a:t>Agenda</a:t>
            </a:r>
            <a:endParaRPr lang="en-IN" sz="2800" dirty="0"/>
          </a:p>
        </p:txBody>
      </p:sp>
      <p:cxnSp>
        <p:nvCxnSpPr>
          <p:cNvPr id="24" name="Straight Connector 23">
            <a:extLst>
              <a:ext uri="{FF2B5EF4-FFF2-40B4-BE49-F238E27FC236}">
                <a16:creationId xmlns:a16="http://schemas.microsoft.com/office/drawing/2014/main" id="{A98A9177-5EED-4FD5-9EA4-18F916FA6CEB}"/>
              </a:ext>
            </a:extLst>
          </p:cNvPr>
          <p:cNvCxnSpPr>
            <a:cxnSpLocks/>
          </p:cNvCxnSpPr>
          <p:nvPr userDrawn="1"/>
        </p:nvCxnSpPr>
        <p:spPr>
          <a:xfrm>
            <a:off x="604738" y="4144409"/>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6" name="Text Placeholder 41">
            <a:extLst>
              <a:ext uri="{FF2B5EF4-FFF2-40B4-BE49-F238E27FC236}">
                <a16:creationId xmlns:a16="http://schemas.microsoft.com/office/drawing/2014/main" id="{49E6533B-28F0-4676-A72D-273BF6DE76D4}"/>
              </a:ext>
            </a:extLst>
          </p:cNvPr>
          <p:cNvSpPr>
            <a:spLocks noGrp="1"/>
          </p:cNvSpPr>
          <p:nvPr>
            <p:ph type="body" sz="quarter" idx="20" hasCustomPrompt="1"/>
          </p:nvPr>
        </p:nvSpPr>
        <p:spPr>
          <a:xfrm>
            <a:off x="604738" y="4241752"/>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27" name="Straight Connector 26">
            <a:extLst>
              <a:ext uri="{FF2B5EF4-FFF2-40B4-BE49-F238E27FC236}">
                <a16:creationId xmlns:a16="http://schemas.microsoft.com/office/drawing/2014/main" id="{9FA99E9A-0BE4-40A6-9341-552B9DCE5995}"/>
              </a:ext>
            </a:extLst>
          </p:cNvPr>
          <p:cNvCxnSpPr>
            <a:cxnSpLocks/>
          </p:cNvCxnSpPr>
          <p:nvPr userDrawn="1"/>
        </p:nvCxnSpPr>
        <p:spPr>
          <a:xfrm>
            <a:off x="604738" y="4607751"/>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8" name="Text Placeholder 41">
            <a:extLst>
              <a:ext uri="{FF2B5EF4-FFF2-40B4-BE49-F238E27FC236}">
                <a16:creationId xmlns:a16="http://schemas.microsoft.com/office/drawing/2014/main" id="{77142220-B486-444F-A529-461725AD6065}"/>
              </a:ext>
            </a:extLst>
          </p:cNvPr>
          <p:cNvSpPr>
            <a:spLocks noGrp="1"/>
          </p:cNvSpPr>
          <p:nvPr>
            <p:ph type="body" sz="quarter" idx="21" hasCustomPrompt="1"/>
          </p:nvPr>
        </p:nvSpPr>
        <p:spPr>
          <a:xfrm>
            <a:off x="604738" y="4705094"/>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3" name="Straight Connector 42">
            <a:extLst>
              <a:ext uri="{FF2B5EF4-FFF2-40B4-BE49-F238E27FC236}">
                <a16:creationId xmlns:a16="http://schemas.microsoft.com/office/drawing/2014/main" id="{685D8A43-ABA9-4292-8A39-1FD8F8C79D11}"/>
              </a:ext>
            </a:extLst>
          </p:cNvPr>
          <p:cNvCxnSpPr>
            <a:cxnSpLocks/>
          </p:cNvCxnSpPr>
          <p:nvPr userDrawn="1"/>
        </p:nvCxnSpPr>
        <p:spPr>
          <a:xfrm>
            <a:off x="604738" y="5071093"/>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4" name="Text Placeholder 41">
            <a:extLst>
              <a:ext uri="{FF2B5EF4-FFF2-40B4-BE49-F238E27FC236}">
                <a16:creationId xmlns:a16="http://schemas.microsoft.com/office/drawing/2014/main" id="{420DD2FD-F988-40BD-B85B-546272691AE7}"/>
              </a:ext>
            </a:extLst>
          </p:cNvPr>
          <p:cNvSpPr>
            <a:spLocks noGrp="1"/>
          </p:cNvSpPr>
          <p:nvPr>
            <p:ph type="body" sz="quarter" idx="22" hasCustomPrompt="1"/>
          </p:nvPr>
        </p:nvSpPr>
        <p:spPr>
          <a:xfrm>
            <a:off x="604738" y="5168436"/>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5" name="Straight Connector 44">
            <a:extLst>
              <a:ext uri="{FF2B5EF4-FFF2-40B4-BE49-F238E27FC236}">
                <a16:creationId xmlns:a16="http://schemas.microsoft.com/office/drawing/2014/main" id="{CD4EF54F-636F-4D81-9454-62696BA706CB}"/>
              </a:ext>
            </a:extLst>
          </p:cNvPr>
          <p:cNvCxnSpPr>
            <a:cxnSpLocks/>
          </p:cNvCxnSpPr>
          <p:nvPr userDrawn="1"/>
        </p:nvCxnSpPr>
        <p:spPr>
          <a:xfrm>
            <a:off x="604738" y="553443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6" name="Text Placeholder 41">
            <a:extLst>
              <a:ext uri="{FF2B5EF4-FFF2-40B4-BE49-F238E27FC236}">
                <a16:creationId xmlns:a16="http://schemas.microsoft.com/office/drawing/2014/main" id="{3BB1794C-A0BE-4B31-BE29-8677F2FF63E5}"/>
              </a:ext>
            </a:extLst>
          </p:cNvPr>
          <p:cNvSpPr>
            <a:spLocks noGrp="1"/>
          </p:cNvSpPr>
          <p:nvPr>
            <p:ph type="body" sz="quarter" idx="23" hasCustomPrompt="1"/>
          </p:nvPr>
        </p:nvSpPr>
        <p:spPr>
          <a:xfrm>
            <a:off x="604738" y="563177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47" name="Straight Connector 46">
            <a:extLst>
              <a:ext uri="{FF2B5EF4-FFF2-40B4-BE49-F238E27FC236}">
                <a16:creationId xmlns:a16="http://schemas.microsoft.com/office/drawing/2014/main" id="{6C6CE8F9-E35E-43F0-8C8C-0681A02C9F32}"/>
              </a:ext>
            </a:extLst>
          </p:cNvPr>
          <p:cNvCxnSpPr>
            <a:cxnSpLocks/>
          </p:cNvCxnSpPr>
          <p:nvPr userDrawn="1"/>
        </p:nvCxnSpPr>
        <p:spPr>
          <a:xfrm>
            <a:off x="604738" y="5997777"/>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8" name="Text Placeholder 41">
            <a:extLst>
              <a:ext uri="{FF2B5EF4-FFF2-40B4-BE49-F238E27FC236}">
                <a16:creationId xmlns:a16="http://schemas.microsoft.com/office/drawing/2014/main" id="{B94C9737-7912-4533-920E-A8C00AB4C54C}"/>
              </a:ext>
            </a:extLst>
          </p:cNvPr>
          <p:cNvSpPr>
            <a:spLocks noGrp="1"/>
          </p:cNvSpPr>
          <p:nvPr>
            <p:ph type="body" sz="quarter" idx="24" hasCustomPrompt="1"/>
          </p:nvPr>
        </p:nvSpPr>
        <p:spPr>
          <a:xfrm>
            <a:off x="604738" y="6095128"/>
            <a:ext cx="5201702" cy="268656"/>
          </a:xfrm>
        </p:spPr>
        <p:txBody>
          <a:bodyPr lIns="0" tIns="0" rIns="0" bIns="0">
            <a:normAutofit/>
          </a:bodyPr>
          <a:lstStyle>
            <a:lvl1pPr marL="0" indent="0">
              <a:buNone/>
              <a:defRPr lang="en-IN" sz="14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2979540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406926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3449943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82766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1427039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3571800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chemeClr val="accent4">
                    <a:lumMod val="75000"/>
                    <a:lumOff val="25000"/>
                  </a:schemeClr>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dirty="0"/>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4491" t="30186" r="74107" b="31306"/>
          <a:stretch/>
        </p:blipFill>
        <p:spPr>
          <a:xfrm>
            <a:off x="11251503" y="6141566"/>
            <a:ext cx="418499" cy="537178"/>
          </a:xfrm>
          <a:prstGeom prst="rect">
            <a:avLst/>
          </a:prstGeom>
        </p:spPr>
      </p:pic>
    </p:spTree>
    <p:extLst>
      <p:ext uri="{BB962C8B-B14F-4D97-AF65-F5344CB8AC3E}">
        <p14:creationId xmlns:p14="http://schemas.microsoft.com/office/powerpoint/2010/main" val="11835505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a:solidFill>
                  <a:schemeClr val="accent4">
                    <a:lumMod val="75000"/>
                    <a:lumOff val="25000"/>
                  </a:schemeClr>
                </a:solidFill>
                <a:latin typeface="+mn-lt"/>
                <a:ea typeface="Arial"/>
                <a:cs typeface="Arial"/>
                <a:sym typeface="Arial"/>
              </a:rPr>
              <a:t>Intelliswift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3359514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23AD31F8-5895-4598-98ED-71B55F65FFF7}"/>
              </a:ext>
            </a:extLst>
          </p:cNvPr>
          <p:cNvSpPr>
            <a:spLocks noGrp="1"/>
          </p:cNvSpPr>
          <p:nvPr>
            <p:ph type="body" sz="quarter" idx="12"/>
          </p:nvPr>
        </p:nvSpPr>
        <p:spPr>
          <a:xfrm>
            <a:off x="6781780" y="2336379"/>
            <a:ext cx="3896036" cy="951030"/>
          </a:xfrm>
        </p:spPr>
        <p:txBody>
          <a:bodyPr/>
          <a:lstStyle/>
          <a:p>
            <a:r>
              <a:rPr lang="en-US" dirty="0"/>
              <a:t>IBM API Connect to Apigee Migration</a:t>
            </a:r>
            <a:endParaRPr lang="en-IN" dirty="0"/>
          </a:p>
        </p:txBody>
      </p:sp>
      <p:sp>
        <p:nvSpPr>
          <p:cNvPr id="3" name="Title 2">
            <a:extLst>
              <a:ext uri="{FF2B5EF4-FFF2-40B4-BE49-F238E27FC236}">
                <a16:creationId xmlns:a16="http://schemas.microsoft.com/office/drawing/2014/main" id="{A064D5CB-E9B2-41AB-9843-B11920089772}"/>
              </a:ext>
            </a:extLst>
          </p:cNvPr>
          <p:cNvSpPr>
            <a:spLocks noGrp="1"/>
          </p:cNvSpPr>
          <p:nvPr>
            <p:ph type="title" idx="4294967295"/>
          </p:nvPr>
        </p:nvSpPr>
        <p:spPr>
          <a:xfrm>
            <a:off x="0" y="3175730"/>
            <a:ext cx="10515600" cy="460502"/>
          </a:xfrm>
        </p:spPr>
        <p:txBody>
          <a:bodyPr/>
          <a:lstStyle/>
          <a:p>
            <a:endParaRPr lang="en-US" dirty="0"/>
          </a:p>
        </p:txBody>
      </p:sp>
      <p:sp>
        <p:nvSpPr>
          <p:cNvPr id="2" name="Slide Number Placeholder 1">
            <a:extLst>
              <a:ext uri="{FF2B5EF4-FFF2-40B4-BE49-F238E27FC236}">
                <a16:creationId xmlns:a16="http://schemas.microsoft.com/office/drawing/2014/main" id="{A102EBDC-68BB-4A5C-9BBF-92345BD77429}"/>
              </a:ext>
            </a:extLst>
          </p:cNvPr>
          <p:cNvSpPr>
            <a:spLocks noGrp="1"/>
          </p:cNvSpPr>
          <p:nvPr>
            <p:ph type="sldNum" idx="4294967295"/>
          </p:nvPr>
        </p:nvSpPr>
        <p:spPr>
          <a:xfrm>
            <a:off x="0" y="6400800"/>
            <a:ext cx="2743200" cy="2921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800" b="0" i="0" u="none" strike="noStrike" kern="1200" cap="none" spc="0" normalizeH="0" baseline="0" noProof="0" smtClean="0">
                <a:ln>
                  <a:noFill/>
                </a:ln>
                <a:solidFill>
                  <a:srgbClr val="1D1D1B"/>
                </a:solidFill>
                <a:effectLst/>
                <a:uLnTx/>
                <a:uFillTx/>
                <a:latin typeface="Segoe U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a:t>
            </a:fld>
            <a:endParaRPr kumimoji="0" lang="en-US" sz="1800" b="0" i="0" u="none" strike="noStrike" kern="1200" cap="none" spc="0" normalizeH="0" baseline="0" noProof="0">
              <a:ln>
                <a:noFill/>
              </a:ln>
              <a:solidFill>
                <a:srgbClr val="1D1D1B"/>
              </a:solidFill>
              <a:effectLst/>
              <a:uLnTx/>
              <a:uFillTx/>
              <a:latin typeface="Segoe UI"/>
              <a:ea typeface="+mn-ea"/>
              <a:cs typeface="+mn-cs"/>
            </a:endParaRPr>
          </a:p>
        </p:txBody>
      </p:sp>
    </p:spTree>
    <p:extLst>
      <p:ext uri="{BB962C8B-B14F-4D97-AF65-F5344CB8AC3E}">
        <p14:creationId xmlns:p14="http://schemas.microsoft.com/office/powerpoint/2010/main" val="54775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834565-5A8B-4B8D-AEA3-099B8CEE62B2}"/>
              </a:ext>
            </a:extLst>
          </p:cNvPr>
          <p:cNvSpPr>
            <a:spLocks noGrp="1"/>
          </p:cNvSpPr>
          <p:nvPr>
            <p:ph type="title"/>
          </p:nvPr>
        </p:nvSpPr>
        <p:spPr/>
        <p:txBody>
          <a:bodyPr/>
          <a:lstStyle/>
          <a:p>
            <a:r>
              <a:rPr lang="en-US" dirty="0"/>
              <a:t>Component Migration Approach and Considerations</a:t>
            </a:r>
            <a:endParaRPr lang="en-IN" dirty="0"/>
          </a:p>
        </p:txBody>
      </p:sp>
      <p:sp>
        <p:nvSpPr>
          <p:cNvPr id="3" name="Rectangle 2">
            <a:extLst>
              <a:ext uri="{FF2B5EF4-FFF2-40B4-BE49-F238E27FC236}">
                <a16:creationId xmlns:a16="http://schemas.microsoft.com/office/drawing/2014/main" id="{53C16434-D5C4-4C52-8F14-657C572BB127}"/>
              </a:ext>
            </a:extLst>
          </p:cNvPr>
          <p:cNvSpPr/>
          <p:nvPr/>
        </p:nvSpPr>
        <p:spPr>
          <a:xfrm>
            <a:off x="475434" y="1067357"/>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a:t>API Proxies Migration</a:t>
            </a:r>
            <a:endParaRPr lang="en-IN" sz="1600"/>
          </a:p>
        </p:txBody>
      </p:sp>
      <p:sp>
        <p:nvSpPr>
          <p:cNvPr id="6" name="Rectangle 5">
            <a:extLst>
              <a:ext uri="{FF2B5EF4-FFF2-40B4-BE49-F238E27FC236}">
                <a16:creationId xmlns:a16="http://schemas.microsoft.com/office/drawing/2014/main" id="{7BFA29F2-9051-4A5A-A144-6651625A809A}"/>
              </a:ext>
            </a:extLst>
          </p:cNvPr>
          <p:cNvSpPr/>
          <p:nvPr/>
        </p:nvSpPr>
        <p:spPr>
          <a:xfrm>
            <a:off x="475433" y="2015840"/>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a:t>
            </a:r>
            <a:r>
              <a:rPr lang="en-IN" sz="1600" dirty="0" err="1"/>
              <a:t>pps</a:t>
            </a:r>
            <a:endParaRPr lang="en-IN" sz="1600" dirty="0"/>
          </a:p>
        </p:txBody>
      </p:sp>
      <p:sp>
        <p:nvSpPr>
          <p:cNvPr id="7" name="Rectangle 6">
            <a:extLst>
              <a:ext uri="{FF2B5EF4-FFF2-40B4-BE49-F238E27FC236}">
                <a16:creationId xmlns:a16="http://schemas.microsoft.com/office/drawing/2014/main" id="{F3306E79-D032-4D68-A298-A1C9D99A7936}"/>
              </a:ext>
            </a:extLst>
          </p:cNvPr>
          <p:cNvSpPr/>
          <p:nvPr/>
        </p:nvSpPr>
        <p:spPr>
          <a:xfrm>
            <a:off x="475432" y="3032235"/>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a:t>
            </a:r>
            <a:r>
              <a:rPr lang="en-IN" sz="1600"/>
              <a:t>eveloper Metadata</a:t>
            </a:r>
          </a:p>
        </p:txBody>
      </p:sp>
      <p:sp>
        <p:nvSpPr>
          <p:cNvPr id="8" name="Rectangle 7">
            <a:extLst>
              <a:ext uri="{FF2B5EF4-FFF2-40B4-BE49-F238E27FC236}">
                <a16:creationId xmlns:a16="http://schemas.microsoft.com/office/drawing/2014/main" id="{D0846482-4673-43D3-A9FB-B049A5F923B8}"/>
              </a:ext>
            </a:extLst>
          </p:cNvPr>
          <p:cNvSpPr/>
          <p:nvPr/>
        </p:nvSpPr>
        <p:spPr>
          <a:xfrm>
            <a:off x="475431" y="3931768"/>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U</a:t>
            </a:r>
            <a:r>
              <a:rPr lang="en-IN" sz="1600"/>
              <a:t>ser</a:t>
            </a:r>
          </a:p>
        </p:txBody>
      </p:sp>
      <p:sp>
        <p:nvSpPr>
          <p:cNvPr id="9" name="Rectangle 8">
            <a:extLst>
              <a:ext uri="{FF2B5EF4-FFF2-40B4-BE49-F238E27FC236}">
                <a16:creationId xmlns:a16="http://schemas.microsoft.com/office/drawing/2014/main" id="{49B663BC-50F1-4029-AC99-84C37B51BF23}"/>
              </a:ext>
            </a:extLst>
          </p:cNvPr>
          <p:cNvSpPr/>
          <p:nvPr/>
        </p:nvSpPr>
        <p:spPr>
          <a:xfrm>
            <a:off x="475430" y="5715793"/>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User Access Control/RBAC</a:t>
            </a:r>
          </a:p>
        </p:txBody>
      </p:sp>
      <p:sp>
        <p:nvSpPr>
          <p:cNvPr id="10" name="Rectangle 9">
            <a:extLst>
              <a:ext uri="{FF2B5EF4-FFF2-40B4-BE49-F238E27FC236}">
                <a16:creationId xmlns:a16="http://schemas.microsoft.com/office/drawing/2014/main" id="{F54EF210-3FB4-41F1-93D3-400226C14E9F}"/>
              </a:ext>
            </a:extLst>
          </p:cNvPr>
          <p:cNvSpPr/>
          <p:nvPr/>
        </p:nvSpPr>
        <p:spPr>
          <a:xfrm>
            <a:off x="6431353" y="1080492"/>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API T</a:t>
            </a:r>
            <a:r>
              <a:rPr lang="en-IN" sz="1600" dirty="0" err="1"/>
              <a:t>okens</a:t>
            </a:r>
            <a:r>
              <a:rPr lang="en-IN" sz="1600" dirty="0"/>
              <a:t>, Quotas</a:t>
            </a:r>
          </a:p>
        </p:txBody>
      </p:sp>
      <p:sp>
        <p:nvSpPr>
          <p:cNvPr id="11" name="Rectangle 10">
            <a:extLst>
              <a:ext uri="{FF2B5EF4-FFF2-40B4-BE49-F238E27FC236}">
                <a16:creationId xmlns:a16="http://schemas.microsoft.com/office/drawing/2014/main" id="{773A8983-F4AB-4A8B-8433-5656DBE28ADA}"/>
              </a:ext>
            </a:extLst>
          </p:cNvPr>
          <p:cNvSpPr/>
          <p:nvPr/>
        </p:nvSpPr>
        <p:spPr>
          <a:xfrm>
            <a:off x="6457978" y="2693939"/>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2-way SSL</a:t>
            </a:r>
            <a:endParaRPr lang="en-IN" sz="1600" dirty="0"/>
          </a:p>
        </p:txBody>
      </p:sp>
      <p:sp>
        <p:nvSpPr>
          <p:cNvPr id="12" name="Rectangle 11">
            <a:extLst>
              <a:ext uri="{FF2B5EF4-FFF2-40B4-BE49-F238E27FC236}">
                <a16:creationId xmlns:a16="http://schemas.microsoft.com/office/drawing/2014/main" id="{BB8CE14E-7E68-47BA-961F-C1437B192CE9}"/>
              </a:ext>
            </a:extLst>
          </p:cNvPr>
          <p:cNvSpPr/>
          <p:nvPr/>
        </p:nvSpPr>
        <p:spPr>
          <a:xfrm>
            <a:off x="6457978" y="3605873"/>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Certs and DNS</a:t>
            </a:r>
            <a:endParaRPr lang="en-IN" sz="1600" dirty="0"/>
          </a:p>
        </p:txBody>
      </p:sp>
      <p:sp>
        <p:nvSpPr>
          <p:cNvPr id="13" name="Rectangle 12">
            <a:extLst>
              <a:ext uri="{FF2B5EF4-FFF2-40B4-BE49-F238E27FC236}">
                <a16:creationId xmlns:a16="http://schemas.microsoft.com/office/drawing/2014/main" id="{EC37F663-3AB5-4718-83A0-E2A07BAE6039}"/>
              </a:ext>
            </a:extLst>
          </p:cNvPr>
          <p:cNvSpPr/>
          <p:nvPr/>
        </p:nvSpPr>
        <p:spPr>
          <a:xfrm>
            <a:off x="2374231" y="1094794"/>
            <a:ext cx="3898976" cy="600164"/>
          </a:xfrm>
          <a:prstGeom prst="rect">
            <a:avLst/>
          </a:prstGeom>
        </p:spPr>
        <p:txBody>
          <a:bodyPr wrap="square">
            <a:spAutoFit/>
          </a:bodyPr>
          <a:lstStyle/>
          <a:p>
            <a:pPr marL="171450" indent="-171450">
              <a:buFont typeface="Arial" panose="020B0604020202020204" pitchFamily="34" charset="0"/>
              <a:buChar char="•"/>
            </a:pPr>
            <a:r>
              <a:rPr lang="en-IN" sz="1100" dirty="0"/>
              <a:t>Leverage existing Swagger/Open API Specs to Automate API Proxy creation</a:t>
            </a:r>
          </a:p>
          <a:p>
            <a:pPr marL="171450" indent="-171450">
              <a:buFont typeface="Arial" panose="020B0604020202020204" pitchFamily="34" charset="0"/>
              <a:buChar char="•"/>
            </a:pPr>
            <a:r>
              <a:rPr lang="en-IN" sz="1100" dirty="0"/>
              <a:t>Then manually enhance API proxy to incorporate logic </a:t>
            </a:r>
          </a:p>
        </p:txBody>
      </p:sp>
      <p:sp>
        <p:nvSpPr>
          <p:cNvPr id="14" name="Rectangle 13">
            <a:extLst>
              <a:ext uri="{FF2B5EF4-FFF2-40B4-BE49-F238E27FC236}">
                <a16:creationId xmlns:a16="http://schemas.microsoft.com/office/drawing/2014/main" id="{7DB9DBFC-3AA1-44CD-8CCF-D164315E1B1D}"/>
              </a:ext>
            </a:extLst>
          </p:cNvPr>
          <p:cNvSpPr/>
          <p:nvPr/>
        </p:nvSpPr>
        <p:spPr>
          <a:xfrm>
            <a:off x="2374231" y="1974862"/>
            <a:ext cx="3756892" cy="938719"/>
          </a:xfrm>
          <a:prstGeom prst="rect">
            <a:avLst/>
          </a:prstGeom>
        </p:spPr>
        <p:txBody>
          <a:bodyPr wrap="square">
            <a:spAutoFit/>
          </a:bodyPr>
          <a:lstStyle/>
          <a:p>
            <a:pPr marL="171450" indent="-171450">
              <a:buFont typeface="Arial" panose="020B0604020202020204" pitchFamily="34" charset="0"/>
              <a:buChar char="•"/>
            </a:pPr>
            <a:r>
              <a:rPr lang="en-US" sz="1100" dirty="0"/>
              <a:t>Automation using IBM APIC management APIs to retrieve Apps detail and their respective </a:t>
            </a:r>
            <a:r>
              <a:rPr lang="en-US" sz="1100" dirty="0" err="1"/>
              <a:t>client_id</a:t>
            </a:r>
            <a:r>
              <a:rPr lang="en-US" sz="1100" dirty="0"/>
              <a:t> and </a:t>
            </a:r>
            <a:r>
              <a:rPr lang="en-US" sz="1100" dirty="0" err="1"/>
              <a:t>Client_Secret</a:t>
            </a:r>
            <a:r>
              <a:rPr lang="en-US" sz="1100" dirty="0"/>
              <a:t> </a:t>
            </a:r>
          </a:p>
          <a:p>
            <a:pPr marL="171450" indent="-171450">
              <a:buFont typeface="Arial" panose="020B0604020202020204" pitchFamily="34" charset="0"/>
              <a:buChar char="•"/>
            </a:pPr>
            <a:r>
              <a:rPr lang="en-US" sz="1100" dirty="0"/>
              <a:t>Then use Apigee Management API to create respective Apps and assign current </a:t>
            </a:r>
            <a:r>
              <a:rPr lang="en-US" sz="1100" dirty="0" err="1"/>
              <a:t>Client_Id</a:t>
            </a:r>
            <a:r>
              <a:rPr lang="en-US" sz="1100" dirty="0"/>
              <a:t> and </a:t>
            </a:r>
            <a:r>
              <a:rPr lang="en-US" sz="1100" dirty="0" err="1"/>
              <a:t>Client_Secret</a:t>
            </a:r>
            <a:endParaRPr lang="en-US" sz="1100" dirty="0"/>
          </a:p>
        </p:txBody>
      </p:sp>
      <p:sp>
        <p:nvSpPr>
          <p:cNvPr id="15" name="Rectangle 14">
            <a:extLst>
              <a:ext uri="{FF2B5EF4-FFF2-40B4-BE49-F238E27FC236}">
                <a16:creationId xmlns:a16="http://schemas.microsoft.com/office/drawing/2014/main" id="{2AAEE5F1-1749-4CE2-BF2F-4A767489CE14}"/>
              </a:ext>
            </a:extLst>
          </p:cNvPr>
          <p:cNvSpPr/>
          <p:nvPr/>
        </p:nvSpPr>
        <p:spPr>
          <a:xfrm>
            <a:off x="2308077" y="3105834"/>
            <a:ext cx="3898976" cy="600164"/>
          </a:xfrm>
          <a:prstGeom prst="rect">
            <a:avLst/>
          </a:prstGeom>
        </p:spPr>
        <p:txBody>
          <a:bodyPr wrap="square">
            <a:spAutoFit/>
          </a:bodyPr>
          <a:lstStyle/>
          <a:p>
            <a:pPr marL="171450" indent="-171450">
              <a:buFont typeface="Arial" panose="020B0604020202020204" pitchFamily="34" charset="0"/>
              <a:buChar char="•"/>
            </a:pPr>
            <a:r>
              <a:rPr lang="en-US" sz="1100" dirty="0"/>
              <a:t>Automate to get developers details from IBM APIC Management API and use Apigee management APIs to create developers</a:t>
            </a:r>
            <a:endParaRPr lang="en-IN" sz="1100" dirty="0"/>
          </a:p>
        </p:txBody>
      </p:sp>
      <p:sp>
        <p:nvSpPr>
          <p:cNvPr id="16" name="Rectangle 15">
            <a:extLst>
              <a:ext uri="{FF2B5EF4-FFF2-40B4-BE49-F238E27FC236}">
                <a16:creationId xmlns:a16="http://schemas.microsoft.com/office/drawing/2014/main" id="{00C9A6EE-03A3-4564-8C12-A6F85D19C79A}"/>
              </a:ext>
            </a:extLst>
          </p:cNvPr>
          <p:cNvSpPr/>
          <p:nvPr/>
        </p:nvSpPr>
        <p:spPr>
          <a:xfrm>
            <a:off x="2285995" y="3846398"/>
            <a:ext cx="3952721" cy="769441"/>
          </a:xfrm>
          <a:prstGeom prst="rect">
            <a:avLst/>
          </a:prstGeom>
        </p:spPr>
        <p:txBody>
          <a:bodyPr wrap="square">
            <a:spAutoFit/>
          </a:bodyPr>
          <a:lstStyle/>
          <a:p>
            <a:pPr marL="285750" indent="-285750">
              <a:buFont typeface="Arial" panose="020B0604020202020204" pitchFamily="34" charset="0"/>
              <a:buChar char="•"/>
            </a:pPr>
            <a:r>
              <a:rPr lang="en-US" sz="1100" dirty="0"/>
              <a:t>Need to manually create users in Apigee IAM (GCP IAM) </a:t>
            </a:r>
          </a:p>
          <a:p>
            <a:pPr marL="285750" indent="-285750">
              <a:buFont typeface="Arial" panose="020B0604020202020204" pitchFamily="34" charset="0"/>
              <a:buChar char="•"/>
            </a:pPr>
            <a:r>
              <a:rPr lang="en-US" sz="1100" dirty="0"/>
              <a:t>Or, if integrated with Customer LDAP or AD , then GCP IAM need to federated to Customer LDAP or AD for user IDs</a:t>
            </a:r>
            <a:endParaRPr lang="en-IN" sz="1100" dirty="0"/>
          </a:p>
        </p:txBody>
      </p:sp>
      <p:sp>
        <p:nvSpPr>
          <p:cNvPr id="17" name="Rectangle 16">
            <a:extLst>
              <a:ext uri="{FF2B5EF4-FFF2-40B4-BE49-F238E27FC236}">
                <a16:creationId xmlns:a16="http://schemas.microsoft.com/office/drawing/2014/main" id="{9D229036-E52E-4F51-8264-EFC11B1D9257}"/>
              </a:ext>
            </a:extLst>
          </p:cNvPr>
          <p:cNvSpPr/>
          <p:nvPr/>
        </p:nvSpPr>
        <p:spPr>
          <a:xfrm>
            <a:off x="2285995" y="5688930"/>
            <a:ext cx="2881754" cy="430887"/>
          </a:xfrm>
          <a:prstGeom prst="rect">
            <a:avLst/>
          </a:prstGeom>
        </p:spPr>
        <p:txBody>
          <a:bodyPr wrap="square">
            <a:spAutoFit/>
          </a:bodyPr>
          <a:lstStyle/>
          <a:p>
            <a:pPr marL="285750" indent="-285750">
              <a:buFont typeface="Arial" panose="020B0604020202020204" pitchFamily="34" charset="0"/>
              <a:buChar char="•"/>
            </a:pPr>
            <a:r>
              <a:rPr lang="en-IN" sz="1100" dirty="0"/>
              <a:t>Manually create the roles definition and assign to users in Google IAM</a:t>
            </a:r>
          </a:p>
        </p:txBody>
      </p:sp>
      <p:sp>
        <p:nvSpPr>
          <p:cNvPr id="18" name="Rectangle 17">
            <a:extLst>
              <a:ext uri="{FF2B5EF4-FFF2-40B4-BE49-F238E27FC236}">
                <a16:creationId xmlns:a16="http://schemas.microsoft.com/office/drawing/2014/main" id="{374E4497-3764-4D28-AB8D-C47C1A49241A}"/>
              </a:ext>
            </a:extLst>
          </p:cNvPr>
          <p:cNvSpPr/>
          <p:nvPr/>
        </p:nvSpPr>
        <p:spPr>
          <a:xfrm>
            <a:off x="8239278" y="1044331"/>
            <a:ext cx="4147994" cy="1446550"/>
          </a:xfrm>
          <a:prstGeom prst="rect">
            <a:avLst/>
          </a:prstGeom>
        </p:spPr>
        <p:txBody>
          <a:bodyPr wrap="square">
            <a:spAutoFit/>
          </a:bodyPr>
          <a:lstStyle/>
          <a:p>
            <a:pPr marL="171450" indent="-171450">
              <a:buFont typeface="Arial" panose="020B0604020202020204" pitchFamily="34" charset="0"/>
              <a:buChar char="•"/>
            </a:pPr>
            <a:r>
              <a:rPr lang="en-US" sz="1100" dirty="0"/>
              <a:t>Long Running token need to be reset. No porting of tokens</a:t>
            </a:r>
          </a:p>
          <a:p>
            <a:pPr marL="171450" indent="-171450">
              <a:buFont typeface="Arial" panose="020B0604020202020204" pitchFamily="34" charset="0"/>
              <a:buChar char="•"/>
            </a:pPr>
            <a:r>
              <a:rPr lang="en-US" sz="1100" dirty="0"/>
              <a:t>However for short running token can implement a custom process to route all the API traffic through Apigee API Gateway and then pass on to IBM APIC for </a:t>
            </a:r>
            <a:r>
              <a:rPr lang="en-US" sz="1100" dirty="0" err="1"/>
              <a:t>client_id</a:t>
            </a:r>
            <a:r>
              <a:rPr lang="en-US" sz="1100" dirty="0"/>
              <a:t> validation and token generation</a:t>
            </a:r>
          </a:p>
          <a:p>
            <a:pPr marL="171450" indent="-171450">
              <a:buFont typeface="Arial" panose="020B0604020202020204" pitchFamily="34" charset="0"/>
              <a:buChar char="•"/>
            </a:pPr>
            <a:r>
              <a:rPr lang="en-US" sz="1100" dirty="0"/>
              <a:t>APIGEE </a:t>
            </a:r>
            <a:r>
              <a:rPr lang="en-US" sz="1100" dirty="0" err="1"/>
              <a:t>Oauth</a:t>
            </a:r>
            <a:r>
              <a:rPr lang="en-US" sz="1100" dirty="0"/>
              <a:t> policy then can store these token as external token for future validations</a:t>
            </a:r>
          </a:p>
          <a:p>
            <a:pPr marL="171450" indent="-171450">
              <a:buFont typeface="Arial" panose="020B0604020202020204" pitchFamily="34" charset="0"/>
              <a:buChar char="•"/>
            </a:pPr>
            <a:r>
              <a:rPr lang="en-US" sz="1100" dirty="0"/>
              <a:t>Quotas need to be reset for live API traffic</a:t>
            </a:r>
          </a:p>
        </p:txBody>
      </p:sp>
      <p:sp>
        <p:nvSpPr>
          <p:cNvPr id="19" name="Rectangle 18">
            <a:extLst>
              <a:ext uri="{FF2B5EF4-FFF2-40B4-BE49-F238E27FC236}">
                <a16:creationId xmlns:a16="http://schemas.microsoft.com/office/drawing/2014/main" id="{F54D2E66-6F56-40EC-8CB7-6A9176E0C2A4}"/>
              </a:ext>
            </a:extLst>
          </p:cNvPr>
          <p:cNvSpPr/>
          <p:nvPr/>
        </p:nvSpPr>
        <p:spPr>
          <a:xfrm>
            <a:off x="8323800" y="3581083"/>
            <a:ext cx="3868200" cy="600164"/>
          </a:xfrm>
          <a:prstGeom prst="rect">
            <a:avLst/>
          </a:prstGeom>
        </p:spPr>
        <p:txBody>
          <a:bodyPr wrap="square">
            <a:spAutoFit/>
          </a:bodyPr>
          <a:lstStyle/>
          <a:p>
            <a:pPr marL="171450" indent="-171450">
              <a:buFont typeface="Arial" panose="020B0604020202020204" pitchFamily="34" charset="0"/>
              <a:buChar char="•"/>
            </a:pPr>
            <a:r>
              <a:rPr lang="en-US" sz="1100" dirty="0"/>
              <a:t>Can use same DNS name and Certs as IBM APIC, need to route the traffic from APIGEE to IBM APIC .   Else switch DNS to APIGEE IP on day of cutover</a:t>
            </a:r>
          </a:p>
        </p:txBody>
      </p:sp>
      <p:sp>
        <p:nvSpPr>
          <p:cNvPr id="20" name="Rectangle 19">
            <a:extLst>
              <a:ext uri="{FF2B5EF4-FFF2-40B4-BE49-F238E27FC236}">
                <a16:creationId xmlns:a16="http://schemas.microsoft.com/office/drawing/2014/main" id="{4C1BBDA6-44A5-4835-9BF2-32D959C336FE}"/>
              </a:ext>
            </a:extLst>
          </p:cNvPr>
          <p:cNvSpPr/>
          <p:nvPr/>
        </p:nvSpPr>
        <p:spPr>
          <a:xfrm>
            <a:off x="8323800" y="2673026"/>
            <a:ext cx="3865245" cy="600164"/>
          </a:xfrm>
          <a:prstGeom prst="rect">
            <a:avLst/>
          </a:prstGeom>
        </p:spPr>
        <p:txBody>
          <a:bodyPr wrap="square">
            <a:spAutoFit/>
          </a:bodyPr>
          <a:lstStyle/>
          <a:p>
            <a:pPr marL="171450" indent="-171450">
              <a:buFont typeface="Arial" panose="020B0604020202020204" pitchFamily="34" charset="0"/>
              <a:buChar char="•"/>
            </a:pPr>
            <a:r>
              <a:rPr lang="en-US" sz="1100" dirty="0"/>
              <a:t>Tricky to handle, as SSL termination happen at API Gateway and APIGEE will not able to propagate to IBM APIC till complete cutover to handle 2-way SSL.</a:t>
            </a:r>
            <a:endParaRPr lang="en-IN" sz="1100" dirty="0"/>
          </a:p>
        </p:txBody>
      </p:sp>
      <p:cxnSp>
        <p:nvCxnSpPr>
          <p:cNvPr id="22" name="Straight Connector 21">
            <a:extLst>
              <a:ext uri="{FF2B5EF4-FFF2-40B4-BE49-F238E27FC236}">
                <a16:creationId xmlns:a16="http://schemas.microsoft.com/office/drawing/2014/main" id="{DD74F0BD-6B95-46BD-BB4C-170FFDBBA07C}"/>
              </a:ext>
            </a:extLst>
          </p:cNvPr>
          <p:cNvCxnSpPr/>
          <p:nvPr/>
        </p:nvCxnSpPr>
        <p:spPr>
          <a:xfrm>
            <a:off x="475431" y="1859553"/>
            <a:ext cx="5599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5D09382-F52F-409D-AAA7-47BC9A7885AC}"/>
              </a:ext>
            </a:extLst>
          </p:cNvPr>
          <p:cNvCxnSpPr/>
          <p:nvPr/>
        </p:nvCxnSpPr>
        <p:spPr>
          <a:xfrm>
            <a:off x="539462" y="2990525"/>
            <a:ext cx="5599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464D6E-831B-41DA-AFC6-E79D2FBEDF20}"/>
              </a:ext>
            </a:extLst>
          </p:cNvPr>
          <p:cNvCxnSpPr/>
          <p:nvPr/>
        </p:nvCxnSpPr>
        <p:spPr>
          <a:xfrm>
            <a:off x="6589496" y="2574110"/>
            <a:ext cx="5599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1451ADD-2173-49C6-88BA-95BA56EE3EBE}"/>
              </a:ext>
            </a:extLst>
          </p:cNvPr>
          <p:cNvCxnSpPr/>
          <p:nvPr/>
        </p:nvCxnSpPr>
        <p:spPr>
          <a:xfrm>
            <a:off x="6457978" y="3511531"/>
            <a:ext cx="5599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EEA2980-C03F-4449-92AD-8F87788B2027}"/>
              </a:ext>
            </a:extLst>
          </p:cNvPr>
          <p:cNvCxnSpPr/>
          <p:nvPr/>
        </p:nvCxnSpPr>
        <p:spPr>
          <a:xfrm>
            <a:off x="6457977" y="4370613"/>
            <a:ext cx="5599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5A5E6CB-CEC9-4C1B-B5AB-75CA8E59CE82}"/>
              </a:ext>
            </a:extLst>
          </p:cNvPr>
          <p:cNvCxnSpPr/>
          <p:nvPr/>
        </p:nvCxnSpPr>
        <p:spPr>
          <a:xfrm>
            <a:off x="539461" y="3794313"/>
            <a:ext cx="5599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861A08A-D840-4A37-8D97-23A7CF5A86C3}"/>
              </a:ext>
            </a:extLst>
          </p:cNvPr>
          <p:cNvCxnSpPr/>
          <p:nvPr/>
        </p:nvCxnSpPr>
        <p:spPr>
          <a:xfrm>
            <a:off x="475431" y="4710885"/>
            <a:ext cx="559954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E0BCA3E-DBD7-4F7E-BE05-BB5328AA4E78}"/>
              </a:ext>
            </a:extLst>
          </p:cNvPr>
          <p:cNvCxnSpPr/>
          <p:nvPr/>
        </p:nvCxnSpPr>
        <p:spPr>
          <a:xfrm>
            <a:off x="475430" y="5597364"/>
            <a:ext cx="5599549"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D2A7CD2-A7A6-4585-8AD4-E94497A5B865}"/>
              </a:ext>
            </a:extLst>
          </p:cNvPr>
          <p:cNvSpPr/>
          <p:nvPr/>
        </p:nvSpPr>
        <p:spPr>
          <a:xfrm>
            <a:off x="6457978" y="4522122"/>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Developer Portal</a:t>
            </a:r>
            <a:endParaRPr lang="en-IN" sz="1600" dirty="0"/>
          </a:p>
        </p:txBody>
      </p:sp>
      <p:sp>
        <p:nvSpPr>
          <p:cNvPr id="31" name="Rectangle 30">
            <a:extLst>
              <a:ext uri="{FF2B5EF4-FFF2-40B4-BE49-F238E27FC236}">
                <a16:creationId xmlns:a16="http://schemas.microsoft.com/office/drawing/2014/main" id="{4DC49229-C5A2-44B5-9581-932DF4FEACE9}"/>
              </a:ext>
            </a:extLst>
          </p:cNvPr>
          <p:cNvSpPr/>
          <p:nvPr/>
        </p:nvSpPr>
        <p:spPr>
          <a:xfrm>
            <a:off x="8239279" y="4434262"/>
            <a:ext cx="3952722" cy="1615827"/>
          </a:xfrm>
          <a:prstGeom prst="rect">
            <a:avLst/>
          </a:prstGeom>
        </p:spPr>
        <p:txBody>
          <a:bodyPr wrap="square">
            <a:spAutoFit/>
          </a:bodyPr>
          <a:lstStyle/>
          <a:p>
            <a:pPr marL="171450" indent="-171450">
              <a:buFont typeface="Arial" panose="020B0604020202020204" pitchFamily="34" charset="0"/>
              <a:buChar char="•"/>
            </a:pPr>
            <a:r>
              <a:rPr lang="en-US" sz="1100" dirty="0"/>
              <a:t>One to one mapping of Developer Portal environment with Apigee Developer Portal </a:t>
            </a:r>
          </a:p>
          <a:p>
            <a:pPr marL="171450" indent="-171450">
              <a:buFont typeface="Arial" panose="020B0604020202020204" pitchFamily="34" charset="0"/>
              <a:buChar char="•"/>
            </a:pPr>
            <a:r>
              <a:rPr lang="en-US" sz="1100" dirty="0"/>
              <a:t>Load Balancing of Developer Portals as per current IBM APIC topology can be implemented for Apigee Developer Portal</a:t>
            </a:r>
          </a:p>
          <a:p>
            <a:pPr marL="171450" indent="-171450">
              <a:buFont typeface="Arial" panose="020B0604020202020204" pitchFamily="34" charset="0"/>
              <a:buChar char="•"/>
            </a:pPr>
            <a:r>
              <a:rPr lang="en-US" sz="1100" dirty="0"/>
              <a:t>API documentation from IBM APIC can be ported as-is as Swagger/Open API specs to Apigee Developer Portal</a:t>
            </a:r>
          </a:p>
          <a:p>
            <a:pPr marL="171450" indent="-171450">
              <a:buFont typeface="Arial" panose="020B0604020202020204" pitchFamily="34" charset="0"/>
              <a:buChar char="•"/>
            </a:pPr>
            <a:r>
              <a:rPr lang="en-US" sz="1100" dirty="0"/>
              <a:t>Customization need to be performed again on Apigee Developer Portal </a:t>
            </a:r>
          </a:p>
        </p:txBody>
      </p:sp>
      <p:cxnSp>
        <p:nvCxnSpPr>
          <p:cNvPr id="32" name="Straight Connector 31">
            <a:extLst>
              <a:ext uri="{FF2B5EF4-FFF2-40B4-BE49-F238E27FC236}">
                <a16:creationId xmlns:a16="http://schemas.microsoft.com/office/drawing/2014/main" id="{F3A90C42-9BF6-4B4F-ADE5-74FFE54590F6}"/>
              </a:ext>
            </a:extLst>
          </p:cNvPr>
          <p:cNvCxnSpPr/>
          <p:nvPr/>
        </p:nvCxnSpPr>
        <p:spPr>
          <a:xfrm>
            <a:off x="6501063" y="6011436"/>
            <a:ext cx="5599549" cy="0"/>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3AE95041-8C93-477C-B0D3-220FC52C075B}"/>
              </a:ext>
            </a:extLst>
          </p:cNvPr>
          <p:cNvSpPr/>
          <p:nvPr/>
        </p:nvSpPr>
        <p:spPr>
          <a:xfrm>
            <a:off x="2316858" y="4873006"/>
            <a:ext cx="3861731" cy="430887"/>
          </a:xfrm>
          <a:prstGeom prst="rect">
            <a:avLst/>
          </a:prstGeom>
        </p:spPr>
        <p:txBody>
          <a:bodyPr wrap="square">
            <a:spAutoFit/>
          </a:bodyPr>
          <a:lstStyle/>
          <a:p>
            <a:pPr marL="285750" indent="-285750">
              <a:buFont typeface="Arial" panose="020B0604020202020204" pitchFamily="34" charset="0"/>
              <a:buChar char="•"/>
            </a:pPr>
            <a:r>
              <a:rPr lang="en-IN" sz="1100" dirty="0"/>
              <a:t>Reports, Alerts and Notification configuration to be performed manually on Apigee </a:t>
            </a:r>
          </a:p>
        </p:txBody>
      </p:sp>
      <p:sp>
        <p:nvSpPr>
          <p:cNvPr id="34" name="Rectangle 33">
            <a:extLst>
              <a:ext uri="{FF2B5EF4-FFF2-40B4-BE49-F238E27FC236}">
                <a16:creationId xmlns:a16="http://schemas.microsoft.com/office/drawing/2014/main" id="{633ED270-230E-4210-B13C-EF558B5F33EC}"/>
              </a:ext>
            </a:extLst>
          </p:cNvPr>
          <p:cNvSpPr/>
          <p:nvPr/>
        </p:nvSpPr>
        <p:spPr>
          <a:xfrm>
            <a:off x="475430" y="4807321"/>
            <a:ext cx="1810565" cy="6737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t>Alerts, Notification and Reports</a:t>
            </a:r>
          </a:p>
        </p:txBody>
      </p:sp>
    </p:spTree>
    <p:extLst>
      <p:ext uri="{BB962C8B-B14F-4D97-AF65-F5344CB8AC3E}">
        <p14:creationId xmlns:p14="http://schemas.microsoft.com/office/powerpoint/2010/main" val="291537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F831A-9BA4-43C8-8542-81FABC74FCBB}"/>
              </a:ext>
            </a:extLst>
          </p:cNvPr>
          <p:cNvSpPr>
            <a:spLocks noGrp="1"/>
          </p:cNvSpPr>
          <p:nvPr>
            <p:ph type="title"/>
          </p:nvPr>
        </p:nvSpPr>
        <p:spPr/>
        <p:txBody>
          <a:bodyPr/>
          <a:lstStyle/>
          <a:p>
            <a:r>
              <a:rPr lang="en-US" dirty="0"/>
              <a:t>Why APIGEE Hybrid</a:t>
            </a:r>
            <a:endParaRPr lang="en-IN" dirty="0"/>
          </a:p>
        </p:txBody>
      </p:sp>
      <p:sp>
        <p:nvSpPr>
          <p:cNvPr id="3" name="TextBox 2">
            <a:extLst>
              <a:ext uri="{FF2B5EF4-FFF2-40B4-BE49-F238E27FC236}">
                <a16:creationId xmlns:a16="http://schemas.microsoft.com/office/drawing/2014/main" id="{78E0FC21-1557-42A0-90F3-A548B7259BDB}"/>
              </a:ext>
            </a:extLst>
          </p:cNvPr>
          <p:cNvSpPr txBox="1"/>
          <p:nvPr/>
        </p:nvSpPr>
        <p:spPr>
          <a:xfrm>
            <a:off x="583719" y="1417983"/>
            <a:ext cx="3962400" cy="2308324"/>
          </a:xfrm>
          <a:prstGeom prst="rect">
            <a:avLst/>
          </a:prstGeom>
          <a:noFill/>
        </p:spPr>
        <p:txBody>
          <a:bodyPr wrap="square" rtlCol="0">
            <a:spAutoFit/>
          </a:bodyPr>
          <a:lstStyle/>
          <a:p>
            <a:r>
              <a:rPr lang="en-US" dirty="0">
                <a:solidFill>
                  <a:schemeClr val="accent2"/>
                </a:solidFill>
              </a:rPr>
              <a:t>Multi-cloud Architecture Support</a:t>
            </a:r>
          </a:p>
          <a:p>
            <a:endParaRPr lang="en-US" dirty="0"/>
          </a:p>
          <a:p>
            <a:r>
              <a:rPr lang="en-US" dirty="0"/>
              <a:t>Manage API and services deployed in multi-cloud. With Apigee Hybrid one can install runtime gateway in each Multi-cloud instance or regions for specific set of APIs as per business requirements</a:t>
            </a:r>
            <a:endParaRPr lang="en-IN" dirty="0"/>
          </a:p>
        </p:txBody>
      </p:sp>
      <p:sp>
        <p:nvSpPr>
          <p:cNvPr id="4" name="TextBox 3">
            <a:extLst>
              <a:ext uri="{FF2B5EF4-FFF2-40B4-BE49-F238E27FC236}">
                <a16:creationId xmlns:a16="http://schemas.microsoft.com/office/drawing/2014/main" id="{E47F7E38-DAD5-44F3-AADC-95F3F65BD2C4}"/>
              </a:ext>
            </a:extLst>
          </p:cNvPr>
          <p:cNvSpPr txBox="1"/>
          <p:nvPr/>
        </p:nvSpPr>
        <p:spPr>
          <a:xfrm>
            <a:off x="6096000" y="1399705"/>
            <a:ext cx="3962400" cy="1754326"/>
          </a:xfrm>
          <a:prstGeom prst="rect">
            <a:avLst/>
          </a:prstGeom>
          <a:noFill/>
        </p:spPr>
        <p:txBody>
          <a:bodyPr wrap="square" rtlCol="0">
            <a:spAutoFit/>
          </a:bodyPr>
          <a:lstStyle/>
          <a:p>
            <a:r>
              <a:rPr lang="en-US" dirty="0">
                <a:solidFill>
                  <a:schemeClr val="accent2"/>
                </a:solidFill>
              </a:rPr>
              <a:t>Reduced Latency</a:t>
            </a:r>
          </a:p>
          <a:p>
            <a:endParaRPr lang="en-US" dirty="0"/>
          </a:p>
          <a:p>
            <a:r>
              <a:rPr lang="en-US" dirty="0"/>
              <a:t>Deploy API Gateway closer to the business services thus reduces latency of hoping around cloud regions. </a:t>
            </a:r>
            <a:endParaRPr lang="en-IN" dirty="0"/>
          </a:p>
        </p:txBody>
      </p:sp>
      <p:sp>
        <p:nvSpPr>
          <p:cNvPr id="5" name="TextBox 4">
            <a:extLst>
              <a:ext uri="{FF2B5EF4-FFF2-40B4-BE49-F238E27FC236}">
                <a16:creationId xmlns:a16="http://schemas.microsoft.com/office/drawing/2014/main" id="{0C2A5764-C454-45E9-ABBC-E39C38B3F476}"/>
              </a:ext>
            </a:extLst>
          </p:cNvPr>
          <p:cNvSpPr txBox="1"/>
          <p:nvPr/>
        </p:nvSpPr>
        <p:spPr>
          <a:xfrm>
            <a:off x="458134" y="3819072"/>
            <a:ext cx="4445170" cy="2862322"/>
          </a:xfrm>
          <a:prstGeom prst="rect">
            <a:avLst/>
          </a:prstGeom>
          <a:noFill/>
        </p:spPr>
        <p:txBody>
          <a:bodyPr wrap="square" rtlCol="0">
            <a:spAutoFit/>
          </a:bodyPr>
          <a:lstStyle/>
          <a:p>
            <a:r>
              <a:rPr lang="en-US" dirty="0">
                <a:solidFill>
                  <a:schemeClr val="accent2"/>
                </a:solidFill>
              </a:rPr>
              <a:t>Adherence to Standards &amp; Compliance </a:t>
            </a:r>
          </a:p>
          <a:p>
            <a:endParaRPr lang="en-US" dirty="0"/>
          </a:p>
          <a:p>
            <a:r>
              <a:rPr lang="en-US" dirty="0"/>
              <a:t>Based on Enterprise specific standards to handle data or transactions within enterprise network realm for multi-cloud  can be enforced on the API transactions going through Apigee Hybrid.  It can also connect to specific loggers or monitoring services of enterprise to store transaction data</a:t>
            </a:r>
            <a:endParaRPr lang="en-IN" dirty="0"/>
          </a:p>
        </p:txBody>
      </p:sp>
      <p:sp>
        <p:nvSpPr>
          <p:cNvPr id="6" name="TextBox 5">
            <a:extLst>
              <a:ext uri="{FF2B5EF4-FFF2-40B4-BE49-F238E27FC236}">
                <a16:creationId xmlns:a16="http://schemas.microsoft.com/office/drawing/2014/main" id="{A4166666-B515-4149-BA4A-79549340B0C7}"/>
              </a:ext>
            </a:extLst>
          </p:cNvPr>
          <p:cNvSpPr txBox="1"/>
          <p:nvPr/>
        </p:nvSpPr>
        <p:spPr>
          <a:xfrm>
            <a:off x="6095999" y="3819071"/>
            <a:ext cx="4445169" cy="2862322"/>
          </a:xfrm>
          <a:prstGeom prst="rect">
            <a:avLst/>
          </a:prstGeom>
          <a:noFill/>
        </p:spPr>
        <p:txBody>
          <a:bodyPr wrap="square" rtlCol="0">
            <a:spAutoFit/>
          </a:bodyPr>
          <a:lstStyle/>
          <a:p>
            <a:r>
              <a:rPr lang="en-US" dirty="0">
                <a:solidFill>
                  <a:schemeClr val="accent2"/>
                </a:solidFill>
              </a:rPr>
              <a:t>Increase Adoption</a:t>
            </a:r>
          </a:p>
          <a:p>
            <a:endParaRPr lang="en-US" dirty="0"/>
          </a:p>
          <a:p>
            <a:r>
              <a:rPr lang="en-US" dirty="0"/>
              <a:t>Standardized the API Management Solution across multi-cloud thus removes the need for installing or managing Cloud provider’s specific API gateway.  It increases adoption as common API Catalog can be provided to API Consumer and also standard connectivity to API Providers </a:t>
            </a:r>
            <a:endParaRPr lang="en-IN" dirty="0"/>
          </a:p>
        </p:txBody>
      </p:sp>
    </p:spTree>
    <p:extLst>
      <p:ext uri="{BB962C8B-B14F-4D97-AF65-F5344CB8AC3E}">
        <p14:creationId xmlns:p14="http://schemas.microsoft.com/office/powerpoint/2010/main" val="34423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8DB03-7420-4932-A3C2-F5046A9CF669}"/>
              </a:ext>
            </a:extLst>
          </p:cNvPr>
          <p:cNvSpPr>
            <a:spLocks noGrp="1"/>
          </p:cNvSpPr>
          <p:nvPr>
            <p:ph type="title"/>
          </p:nvPr>
        </p:nvSpPr>
        <p:spPr/>
        <p:txBody>
          <a:bodyPr/>
          <a:lstStyle/>
          <a:p>
            <a:r>
              <a:rPr lang="en-US" dirty="0"/>
              <a:t>Apigee OPDK vs APIGEE Hybrid</a:t>
            </a:r>
            <a:endParaRPr lang="en-IN" dirty="0"/>
          </a:p>
        </p:txBody>
      </p:sp>
      <p:sp>
        <p:nvSpPr>
          <p:cNvPr id="3" name="TextBox 2">
            <a:extLst>
              <a:ext uri="{FF2B5EF4-FFF2-40B4-BE49-F238E27FC236}">
                <a16:creationId xmlns:a16="http://schemas.microsoft.com/office/drawing/2014/main" id="{6A32F6A2-AED1-4EE0-B199-C0B5DFFAD195}"/>
              </a:ext>
            </a:extLst>
          </p:cNvPr>
          <p:cNvSpPr txBox="1"/>
          <p:nvPr/>
        </p:nvSpPr>
        <p:spPr>
          <a:xfrm>
            <a:off x="292173" y="1913505"/>
            <a:ext cx="6850749" cy="4185761"/>
          </a:xfrm>
          <a:prstGeom prst="rect">
            <a:avLst/>
          </a:prstGeom>
          <a:noFill/>
        </p:spPr>
        <p:txBody>
          <a:bodyPr wrap="square" rtlCol="0">
            <a:spAutoFit/>
          </a:bodyPr>
          <a:lstStyle/>
          <a:p>
            <a:pPr marL="342900" indent="-342900">
              <a:buAutoNum type="arabicPeriod"/>
            </a:pPr>
            <a:r>
              <a:rPr lang="en-US" sz="1400" dirty="0"/>
              <a:t>Customer to manage all the infrastructure components of API Management Platforms ,  with Apigee Hybrid Management Plane can be outsourced to Apigee to manage. Thus keeping only the API traffic control and how to scale and deploy within customer ownership.</a:t>
            </a:r>
          </a:p>
          <a:p>
            <a:pPr marL="342900" indent="-342900">
              <a:buAutoNum type="arabicPeriod"/>
            </a:pPr>
            <a:endParaRPr lang="en-US" sz="1400" dirty="0"/>
          </a:p>
          <a:p>
            <a:pPr marL="342900" indent="-342900">
              <a:buAutoNum type="arabicPeriod"/>
            </a:pPr>
            <a:r>
              <a:rPr lang="en-US" sz="1400" dirty="0"/>
              <a:t>Apigee Hybrid architecture has smaller message processer, means less number of APIs to handle for a set of Message processer , this allows API Product manager to implement multiple environments for Production, with each environment can deploy a set of similar workload proxies attached to a common DNS name (not virtual host for each environment) , this makes  scaling of API runtimes specific to business workloads and reduces noisy neighbors ( APIs) issue.</a:t>
            </a:r>
          </a:p>
          <a:p>
            <a:pPr marL="342900" indent="-342900">
              <a:buAutoNum type="arabicPeriod"/>
            </a:pPr>
            <a:endParaRPr lang="en-US" sz="1400" dirty="0"/>
          </a:p>
          <a:p>
            <a:pPr marL="342900" indent="-342900">
              <a:buAutoNum type="arabicPeriod"/>
            </a:pPr>
            <a:r>
              <a:rPr lang="en-US" sz="1400" dirty="0"/>
              <a:t>To manage microservices in enterprise with Apigee OPDK requires Apigee Microgateway for latency issues, however Microgateway doesn’t come with full set of API Management features. With Apigee Hybrid , a topology can be implemented to address this.</a:t>
            </a:r>
          </a:p>
          <a:p>
            <a:pPr marL="342900" indent="-342900">
              <a:buAutoNum type="arabicPeriod"/>
            </a:pPr>
            <a:endParaRPr lang="en-US" sz="1400" dirty="0"/>
          </a:p>
          <a:p>
            <a:pPr marL="342900" indent="-342900">
              <a:buAutoNum type="arabicPeriod"/>
            </a:pPr>
            <a:endParaRPr lang="en-IN" sz="1400" dirty="0"/>
          </a:p>
        </p:txBody>
      </p:sp>
      <p:sp>
        <p:nvSpPr>
          <p:cNvPr id="4" name="TextBox 3">
            <a:extLst>
              <a:ext uri="{FF2B5EF4-FFF2-40B4-BE49-F238E27FC236}">
                <a16:creationId xmlns:a16="http://schemas.microsoft.com/office/drawing/2014/main" id="{691E154F-824A-42F1-B593-29D0BFC8DE86}"/>
              </a:ext>
            </a:extLst>
          </p:cNvPr>
          <p:cNvSpPr txBox="1"/>
          <p:nvPr/>
        </p:nvSpPr>
        <p:spPr>
          <a:xfrm>
            <a:off x="7142923" y="1913504"/>
            <a:ext cx="5049078" cy="3539430"/>
          </a:xfrm>
          <a:prstGeom prst="rect">
            <a:avLst/>
          </a:prstGeom>
          <a:noFill/>
        </p:spPr>
        <p:txBody>
          <a:bodyPr wrap="square" rtlCol="0">
            <a:spAutoFit/>
          </a:bodyPr>
          <a:lstStyle/>
          <a:p>
            <a:pPr marL="342900" indent="-342900">
              <a:buAutoNum type="arabicPeriod"/>
            </a:pPr>
            <a:r>
              <a:rPr lang="en-US" sz="1400" dirty="0"/>
              <a:t>Non-GCP Customers would need to maintain a GCP Project and related components choices for Production deployment like logger,  analytics to </a:t>
            </a:r>
            <a:r>
              <a:rPr lang="en-US" sz="1400" dirty="0" err="1"/>
              <a:t>stackdriver</a:t>
            </a:r>
            <a:endParaRPr lang="en-US" sz="1400" dirty="0"/>
          </a:p>
          <a:p>
            <a:pPr marL="342900" indent="-342900">
              <a:buAutoNum type="arabicPeriod"/>
            </a:pPr>
            <a:endParaRPr lang="en-US" sz="1400" dirty="0"/>
          </a:p>
          <a:p>
            <a:pPr marL="342900" indent="-342900">
              <a:buAutoNum type="arabicPeriod"/>
            </a:pPr>
            <a:r>
              <a:rPr lang="en-US" sz="1400" dirty="0"/>
              <a:t>To communicate from Enterprise Private cloud to GCP , would need to implement a dedicated VPC or whitelist the Public </a:t>
            </a:r>
            <a:r>
              <a:rPr lang="en-US" sz="1400" dirty="0" err="1"/>
              <a:t>Ips</a:t>
            </a:r>
            <a:r>
              <a:rPr lang="en-US" sz="1400" dirty="0"/>
              <a:t> from Apigee management plane on enterprise firewall to communicate with Apigee Runtime component Synchronizer. Additional overhead to maintain the communications</a:t>
            </a:r>
          </a:p>
          <a:p>
            <a:pPr marL="342900" indent="-342900">
              <a:buAutoNum type="arabicPeriod"/>
            </a:pPr>
            <a:endParaRPr lang="en-US" sz="1400" dirty="0"/>
          </a:p>
          <a:p>
            <a:pPr marL="342900" indent="-342900">
              <a:buAutoNum type="arabicPeriod"/>
            </a:pPr>
            <a:r>
              <a:rPr lang="en-US" sz="1400" dirty="0"/>
              <a:t>Additional skillset in team required for Kubernetes and Anthos</a:t>
            </a:r>
          </a:p>
          <a:p>
            <a:endParaRPr lang="en-US" sz="1400" dirty="0"/>
          </a:p>
          <a:p>
            <a:pPr marL="342900" indent="-342900">
              <a:buAutoNum type="arabicPeriod"/>
            </a:pPr>
            <a:endParaRPr lang="en-US" sz="1400" dirty="0"/>
          </a:p>
          <a:p>
            <a:pPr marL="342900" indent="-342900">
              <a:buAutoNum type="arabicPeriod"/>
            </a:pPr>
            <a:endParaRPr lang="en-IN" sz="1400" dirty="0"/>
          </a:p>
        </p:txBody>
      </p:sp>
      <p:sp>
        <p:nvSpPr>
          <p:cNvPr id="5" name="Rectangle 4">
            <a:extLst>
              <a:ext uri="{FF2B5EF4-FFF2-40B4-BE49-F238E27FC236}">
                <a16:creationId xmlns:a16="http://schemas.microsoft.com/office/drawing/2014/main" id="{A78A7E41-DE23-47EC-87F9-23009AD6B1A3}"/>
              </a:ext>
            </a:extLst>
          </p:cNvPr>
          <p:cNvSpPr/>
          <p:nvPr/>
        </p:nvSpPr>
        <p:spPr>
          <a:xfrm>
            <a:off x="292173" y="1285461"/>
            <a:ext cx="2689566" cy="38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Pros</a:t>
            </a:r>
            <a:endParaRPr lang="en-IN" dirty="0"/>
          </a:p>
        </p:txBody>
      </p:sp>
      <p:sp>
        <p:nvSpPr>
          <p:cNvPr id="6" name="Rectangle 5">
            <a:extLst>
              <a:ext uri="{FF2B5EF4-FFF2-40B4-BE49-F238E27FC236}">
                <a16:creationId xmlns:a16="http://schemas.microsoft.com/office/drawing/2014/main" id="{77BEBB42-F574-43C4-AE5E-474030F9C6D9}"/>
              </a:ext>
            </a:extLst>
          </p:cNvPr>
          <p:cNvSpPr/>
          <p:nvPr/>
        </p:nvSpPr>
        <p:spPr>
          <a:xfrm>
            <a:off x="7142922" y="1243962"/>
            <a:ext cx="2689566" cy="3877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a:t>
            </a:r>
            <a:endParaRPr lang="en-IN" dirty="0"/>
          </a:p>
        </p:txBody>
      </p:sp>
    </p:spTree>
    <p:extLst>
      <p:ext uri="{BB962C8B-B14F-4D97-AF65-F5344CB8AC3E}">
        <p14:creationId xmlns:p14="http://schemas.microsoft.com/office/powerpoint/2010/main" val="260254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CF6FC-DF4D-4812-8876-E04E8C5B33CB}"/>
              </a:ext>
            </a:extLst>
          </p:cNvPr>
          <p:cNvSpPr>
            <a:spLocks noGrp="1"/>
          </p:cNvSpPr>
          <p:nvPr>
            <p:ph type="title"/>
          </p:nvPr>
        </p:nvSpPr>
        <p:spPr/>
        <p:txBody>
          <a:bodyPr/>
          <a:lstStyle/>
          <a:p>
            <a:endParaRPr lang="en-IN"/>
          </a:p>
        </p:txBody>
      </p:sp>
      <p:sp>
        <p:nvSpPr>
          <p:cNvPr id="3" name="Rectangle 2">
            <a:extLst>
              <a:ext uri="{FF2B5EF4-FFF2-40B4-BE49-F238E27FC236}">
                <a16:creationId xmlns:a16="http://schemas.microsoft.com/office/drawing/2014/main" id="{7237113C-DBDC-4BF8-8204-5BD2B6E89E04}"/>
              </a:ext>
            </a:extLst>
          </p:cNvPr>
          <p:cNvSpPr/>
          <p:nvPr/>
        </p:nvSpPr>
        <p:spPr>
          <a:xfrm>
            <a:off x="874644" y="1099931"/>
            <a:ext cx="2862470" cy="95415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Apigee X </a:t>
            </a:r>
            <a:endParaRPr lang="en-IN" dirty="0"/>
          </a:p>
        </p:txBody>
      </p:sp>
      <p:sp>
        <p:nvSpPr>
          <p:cNvPr id="4" name="Rectangle 3">
            <a:extLst>
              <a:ext uri="{FF2B5EF4-FFF2-40B4-BE49-F238E27FC236}">
                <a16:creationId xmlns:a16="http://schemas.microsoft.com/office/drawing/2014/main" id="{516008EF-8177-46F5-9945-3F3F1C0F158B}"/>
              </a:ext>
            </a:extLst>
          </p:cNvPr>
          <p:cNvSpPr/>
          <p:nvPr/>
        </p:nvSpPr>
        <p:spPr>
          <a:xfrm>
            <a:off x="874644" y="2054088"/>
            <a:ext cx="2862470" cy="198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Why Pros</a:t>
            </a:r>
            <a:endParaRPr lang="en-IN" dirty="0"/>
          </a:p>
        </p:txBody>
      </p:sp>
      <p:sp>
        <p:nvSpPr>
          <p:cNvPr id="5" name="Rectangle 4">
            <a:extLst>
              <a:ext uri="{FF2B5EF4-FFF2-40B4-BE49-F238E27FC236}">
                <a16:creationId xmlns:a16="http://schemas.microsoft.com/office/drawing/2014/main" id="{FEEC0F92-07A3-41AE-9F4E-BD88DD241F48}"/>
              </a:ext>
            </a:extLst>
          </p:cNvPr>
          <p:cNvSpPr/>
          <p:nvPr/>
        </p:nvSpPr>
        <p:spPr>
          <a:xfrm>
            <a:off x="874644" y="4041913"/>
            <a:ext cx="2862470" cy="19878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Cons</a:t>
            </a:r>
            <a:endParaRPr lang="en-IN" dirty="0"/>
          </a:p>
        </p:txBody>
      </p:sp>
    </p:spTree>
    <p:extLst>
      <p:ext uri="{BB962C8B-B14F-4D97-AF65-F5344CB8AC3E}">
        <p14:creationId xmlns:p14="http://schemas.microsoft.com/office/powerpoint/2010/main" val="382552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69E01-3628-4C88-8773-A0D5DD16DD54}"/>
              </a:ext>
            </a:extLst>
          </p:cNvPr>
          <p:cNvSpPr>
            <a:spLocks noGrp="1"/>
          </p:cNvSpPr>
          <p:nvPr>
            <p:ph type="title"/>
          </p:nvPr>
        </p:nvSpPr>
        <p:spPr/>
        <p:txBody>
          <a:bodyPr/>
          <a:lstStyle/>
          <a:p>
            <a:r>
              <a:rPr lang="en-US" dirty="0"/>
              <a:t>Apigee Platform Considerations</a:t>
            </a:r>
            <a:endParaRPr lang="en-IN" dirty="0"/>
          </a:p>
        </p:txBody>
      </p:sp>
      <p:sp>
        <p:nvSpPr>
          <p:cNvPr id="3" name="TextBox 2">
            <a:extLst>
              <a:ext uri="{FF2B5EF4-FFF2-40B4-BE49-F238E27FC236}">
                <a16:creationId xmlns:a16="http://schemas.microsoft.com/office/drawing/2014/main" id="{C25C57FE-7D0D-47B4-83B0-6638474B4271}"/>
              </a:ext>
            </a:extLst>
          </p:cNvPr>
          <p:cNvSpPr txBox="1"/>
          <p:nvPr/>
        </p:nvSpPr>
        <p:spPr>
          <a:xfrm>
            <a:off x="1258957" y="1997839"/>
            <a:ext cx="9143999" cy="2862322"/>
          </a:xfrm>
          <a:prstGeom prst="rect">
            <a:avLst/>
          </a:prstGeom>
          <a:noFill/>
        </p:spPr>
        <p:txBody>
          <a:bodyPr wrap="square" rtlCol="0">
            <a:spAutoFit/>
          </a:bodyPr>
          <a:lstStyle/>
          <a:p>
            <a:pPr marL="342900" indent="-342900">
              <a:buAutoNum type="arabicPeriod"/>
            </a:pPr>
            <a:r>
              <a:rPr lang="en-US" dirty="0"/>
              <a:t>Full feature set API Management platform to manage APIs and services across enterprise</a:t>
            </a:r>
          </a:p>
          <a:p>
            <a:pPr marL="342900" indent="-342900">
              <a:buAutoNum type="arabicPeriod"/>
            </a:pPr>
            <a:endParaRPr lang="en-US" dirty="0"/>
          </a:p>
          <a:p>
            <a:pPr marL="342900" indent="-342900">
              <a:buAutoNum type="arabicPeriod"/>
            </a:pPr>
            <a:r>
              <a:rPr lang="en-US" dirty="0"/>
              <a:t>Support Multi-cloud and multi-region deployments </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Support for managing microservices, API or legacy services closer to service layer</a:t>
            </a:r>
          </a:p>
          <a:p>
            <a:pPr marL="342900" indent="-342900">
              <a:buAutoNum type="arabicPeriod"/>
            </a:pPr>
            <a:endParaRPr lang="en-US" dirty="0"/>
          </a:p>
          <a:p>
            <a:pPr marL="342900" indent="-342900">
              <a:buAutoNum type="arabicPeriod"/>
            </a:pPr>
            <a:endParaRPr lang="en-US" dirty="0"/>
          </a:p>
          <a:p>
            <a:pPr marL="342900" indent="-342900">
              <a:buAutoNum type="arabicPeriod"/>
            </a:pPr>
            <a:r>
              <a:rPr lang="en-US" dirty="0"/>
              <a:t>Provide seamless migration from current gen Apigee OPDK deployed services </a:t>
            </a:r>
            <a:endParaRPr lang="en-IN" dirty="0"/>
          </a:p>
        </p:txBody>
      </p:sp>
    </p:spTree>
    <p:extLst>
      <p:ext uri="{BB962C8B-B14F-4D97-AF65-F5344CB8AC3E}">
        <p14:creationId xmlns:p14="http://schemas.microsoft.com/office/powerpoint/2010/main" val="2854344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C489-A3D8-4CF1-9684-6C7931D715FF}"/>
              </a:ext>
            </a:extLst>
          </p:cNvPr>
          <p:cNvSpPr>
            <a:spLocks noGrp="1"/>
          </p:cNvSpPr>
          <p:nvPr>
            <p:ph type="title"/>
          </p:nvPr>
        </p:nvSpPr>
        <p:spPr/>
        <p:txBody>
          <a:bodyPr/>
          <a:lstStyle/>
          <a:p>
            <a:r>
              <a:rPr lang="en-US" dirty="0"/>
              <a:t>Apigee Platform Options </a:t>
            </a:r>
            <a:endParaRPr lang="en-IN" dirty="0"/>
          </a:p>
        </p:txBody>
      </p:sp>
      <p:graphicFrame>
        <p:nvGraphicFramePr>
          <p:cNvPr id="3" name="Table 2">
            <a:extLst>
              <a:ext uri="{FF2B5EF4-FFF2-40B4-BE49-F238E27FC236}">
                <a16:creationId xmlns:a16="http://schemas.microsoft.com/office/drawing/2014/main" id="{ECACE494-BC29-4BB0-9934-C90246DE9986}"/>
              </a:ext>
            </a:extLst>
          </p:cNvPr>
          <p:cNvGraphicFramePr>
            <a:graphicFrameLocks noGrp="1"/>
          </p:cNvGraphicFramePr>
          <p:nvPr>
            <p:extLst>
              <p:ext uri="{D42A27DB-BD31-4B8C-83A1-F6EECF244321}">
                <p14:modId xmlns:p14="http://schemas.microsoft.com/office/powerpoint/2010/main" val="1529297669"/>
              </p:ext>
            </p:extLst>
          </p:nvPr>
        </p:nvGraphicFramePr>
        <p:xfrm>
          <a:off x="399017" y="858520"/>
          <a:ext cx="11660460" cy="5999480"/>
        </p:xfrm>
        <a:graphic>
          <a:graphicData uri="http://schemas.openxmlformats.org/drawingml/2006/table">
            <a:tbl>
              <a:tblPr firstRow="1" bandRow="1">
                <a:tableStyleId>{5C22544A-7EE6-4342-B048-85BDC9FD1C3A}</a:tableStyleId>
              </a:tblPr>
              <a:tblGrid>
                <a:gridCol w="2332092">
                  <a:extLst>
                    <a:ext uri="{9D8B030D-6E8A-4147-A177-3AD203B41FA5}">
                      <a16:colId xmlns:a16="http://schemas.microsoft.com/office/drawing/2014/main" val="2599205057"/>
                    </a:ext>
                  </a:extLst>
                </a:gridCol>
                <a:gridCol w="2332092">
                  <a:extLst>
                    <a:ext uri="{9D8B030D-6E8A-4147-A177-3AD203B41FA5}">
                      <a16:colId xmlns:a16="http://schemas.microsoft.com/office/drawing/2014/main" val="867104348"/>
                    </a:ext>
                  </a:extLst>
                </a:gridCol>
                <a:gridCol w="2332092">
                  <a:extLst>
                    <a:ext uri="{9D8B030D-6E8A-4147-A177-3AD203B41FA5}">
                      <a16:colId xmlns:a16="http://schemas.microsoft.com/office/drawing/2014/main" val="2390312876"/>
                    </a:ext>
                  </a:extLst>
                </a:gridCol>
                <a:gridCol w="2332092">
                  <a:extLst>
                    <a:ext uri="{9D8B030D-6E8A-4147-A177-3AD203B41FA5}">
                      <a16:colId xmlns:a16="http://schemas.microsoft.com/office/drawing/2014/main" val="2362820867"/>
                    </a:ext>
                  </a:extLst>
                </a:gridCol>
                <a:gridCol w="2332092">
                  <a:extLst>
                    <a:ext uri="{9D8B030D-6E8A-4147-A177-3AD203B41FA5}">
                      <a16:colId xmlns:a16="http://schemas.microsoft.com/office/drawing/2014/main" val="2764968839"/>
                    </a:ext>
                  </a:extLst>
                </a:gridCol>
              </a:tblGrid>
              <a:tr h="370840">
                <a:tc>
                  <a:txBody>
                    <a:bodyPr/>
                    <a:lstStyle/>
                    <a:p>
                      <a:endParaRPr lang="en-IN" dirty="0"/>
                    </a:p>
                  </a:txBody>
                  <a:tcPr/>
                </a:tc>
                <a:tc>
                  <a:txBody>
                    <a:bodyPr/>
                    <a:lstStyle/>
                    <a:p>
                      <a:r>
                        <a:rPr lang="en-US" dirty="0"/>
                        <a:t>Apigee X</a:t>
                      </a:r>
                      <a:endParaRPr lang="en-IN" dirty="0"/>
                    </a:p>
                  </a:txBody>
                  <a:tcPr/>
                </a:tc>
                <a:tc>
                  <a:txBody>
                    <a:bodyPr/>
                    <a:lstStyle/>
                    <a:p>
                      <a:r>
                        <a:rPr lang="en-US" dirty="0"/>
                        <a:t>Apigee Hybrid</a:t>
                      </a:r>
                      <a:endParaRPr lang="en-IN" dirty="0"/>
                    </a:p>
                  </a:txBody>
                  <a:tcPr/>
                </a:tc>
                <a:tc>
                  <a:txBody>
                    <a:bodyPr/>
                    <a:lstStyle/>
                    <a:p>
                      <a:r>
                        <a:rPr lang="en-US" dirty="0"/>
                        <a:t>Apigee OPDK</a:t>
                      </a:r>
                      <a:endParaRPr lang="en-IN" dirty="0"/>
                    </a:p>
                  </a:txBody>
                  <a:tcPr/>
                </a:tc>
                <a:tc>
                  <a:txBody>
                    <a:bodyPr/>
                    <a:lstStyle/>
                    <a:p>
                      <a:r>
                        <a:rPr lang="en-US" dirty="0"/>
                        <a:t>Envoy Adapter</a:t>
                      </a:r>
                      <a:endParaRPr lang="en-IN" dirty="0"/>
                    </a:p>
                  </a:txBody>
                  <a:tcPr/>
                </a:tc>
                <a:extLst>
                  <a:ext uri="{0D108BD9-81ED-4DB2-BD59-A6C34878D82A}">
                    <a16:rowId xmlns:a16="http://schemas.microsoft.com/office/drawing/2014/main" val="3317705060"/>
                  </a:ext>
                </a:extLst>
              </a:tr>
              <a:tr h="370840">
                <a:tc>
                  <a:txBody>
                    <a:bodyPr/>
                    <a:lstStyle/>
                    <a:p>
                      <a:r>
                        <a:rPr lang="en-US" sz="1100" dirty="0"/>
                        <a:t>Support for Multi-Cloud Deployment</a:t>
                      </a:r>
                      <a:endParaRPr lang="en-IN" sz="1100" dirty="0"/>
                    </a:p>
                  </a:txBody>
                  <a:tcPr/>
                </a:tc>
                <a:tc>
                  <a:txBody>
                    <a:bodyPr/>
                    <a:lstStyle/>
                    <a:p>
                      <a:r>
                        <a:rPr lang="en-US" sz="1100" dirty="0"/>
                        <a:t>No, only hosted in GCP </a:t>
                      </a:r>
                      <a:endParaRPr lang="en-IN" sz="1100" dirty="0"/>
                    </a:p>
                  </a:txBody>
                  <a:tcPr/>
                </a:tc>
                <a:tc>
                  <a:txBody>
                    <a:bodyPr/>
                    <a:lstStyle/>
                    <a:p>
                      <a:r>
                        <a:rPr lang="en-US" sz="1100" dirty="0"/>
                        <a:t>Yes, Runtime can be deployed in multi-cloud topology</a:t>
                      </a:r>
                      <a:endParaRPr lang="en-IN" sz="1100" dirty="0"/>
                    </a:p>
                  </a:txBody>
                  <a:tcPr/>
                </a:tc>
                <a:tc>
                  <a:txBody>
                    <a:bodyPr/>
                    <a:lstStyle/>
                    <a:p>
                      <a:r>
                        <a:rPr lang="en-US" sz="1100" dirty="0"/>
                        <a:t>Yes, can deploy Apigee OPDK cluster in multi-cloud , however those cloud should interact with each other</a:t>
                      </a:r>
                      <a:endParaRPr lang="en-IN" sz="1100" dirty="0"/>
                    </a:p>
                  </a:txBody>
                  <a:tcPr/>
                </a:tc>
                <a:tc>
                  <a:txBody>
                    <a:bodyPr/>
                    <a:lstStyle/>
                    <a:p>
                      <a:r>
                        <a:rPr lang="en-US" sz="1100" dirty="0"/>
                        <a:t>Yes can deploy Envoy Adapter on multi-cloud topology</a:t>
                      </a:r>
                      <a:endParaRPr lang="en-IN" sz="1100" dirty="0"/>
                    </a:p>
                  </a:txBody>
                  <a:tcPr/>
                </a:tc>
                <a:extLst>
                  <a:ext uri="{0D108BD9-81ED-4DB2-BD59-A6C34878D82A}">
                    <a16:rowId xmlns:a16="http://schemas.microsoft.com/office/drawing/2014/main" val="3148578739"/>
                  </a:ext>
                </a:extLst>
              </a:tr>
              <a:tr h="370840">
                <a:tc>
                  <a:txBody>
                    <a:bodyPr/>
                    <a:lstStyle/>
                    <a:p>
                      <a:r>
                        <a:rPr lang="en-US" sz="1100" dirty="0"/>
                        <a:t>Manage APIs across Multiple Cloud</a:t>
                      </a:r>
                      <a:endParaRPr lang="en-IN" sz="1100" dirty="0"/>
                    </a:p>
                  </a:txBody>
                  <a:tcPr/>
                </a:tc>
                <a:tc>
                  <a:txBody>
                    <a:bodyPr/>
                    <a:lstStyle/>
                    <a:p>
                      <a:r>
                        <a:rPr lang="en-US" sz="1100" dirty="0"/>
                        <a:t>Yes, can manage APIs or Services hosted across different cloud, 3</a:t>
                      </a:r>
                      <a:r>
                        <a:rPr lang="en-US" sz="1100" baseline="30000" dirty="0"/>
                        <a:t>rd</a:t>
                      </a:r>
                      <a:r>
                        <a:rPr lang="en-US" sz="1100" dirty="0"/>
                        <a:t> parties or on-premise</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Yes, can manage APIs or Services hosted across different cloud, 3</a:t>
                      </a:r>
                      <a:r>
                        <a:rPr lang="en-US" sz="1100" baseline="30000" dirty="0"/>
                        <a:t>rd</a:t>
                      </a:r>
                      <a:r>
                        <a:rPr lang="en-US" sz="1100" dirty="0"/>
                        <a:t> parties or on-premise</a:t>
                      </a:r>
                      <a:endParaRPr lang="en-IN" sz="1100" dirty="0"/>
                    </a:p>
                    <a:p>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Yes, can manage APIs or Services hosted across different cloud, 3</a:t>
                      </a:r>
                      <a:r>
                        <a:rPr lang="en-US" sz="1100" baseline="30000" dirty="0"/>
                        <a:t>rd</a:t>
                      </a:r>
                      <a:r>
                        <a:rPr lang="en-US" sz="1100" dirty="0"/>
                        <a:t> parties or on-premise</a:t>
                      </a:r>
                      <a:endParaRPr lang="en-IN" sz="1100" dirty="0"/>
                    </a:p>
                    <a:p>
                      <a:endParaRPr lang="en-IN" sz="1100" dirty="0"/>
                    </a:p>
                  </a:txBody>
                  <a:tcPr/>
                </a:tc>
                <a:tc>
                  <a:txBody>
                    <a:bodyPr/>
                    <a:lstStyle/>
                    <a:p>
                      <a:r>
                        <a:rPr lang="en-US" sz="1100" dirty="0"/>
                        <a:t>No, cannot manage 3</a:t>
                      </a:r>
                      <a:r>
                        <a:rPr lang="en-US" sz="1100" baseline="30000" dirty="0"/>
                        <a:t>rd</a:t>
                      </a:r>
                      <a:r>
                        <a:rPr lang="en-US" sz="1100" dirty="0"/>
                        <a:t> Party APIs . It can however manage customer hosted services integrating with 3</a:t>
                      </a:r>
                      <a:r>
                        <a:rPr lang="en-US" sz="1100" baseline="30000" dirty="0"/>
                        <a:t>rd</a:t>
                      </a:r>
                      <a:r>
                        <a:rPr lang="en-US" sz="1100" dirty="0"/>
                        <a:t> party APIs</a:t>
                      </a:r>
                      <a:endParaRPr lang="en-IN" sz="1100" dirty="0"/>
                    </a:p>
                  </a:txBody>
                  <a:tcPr/>
                </a:tc>
                <a:extLst>
                  <a:ext uri="{0D108BD9-81ED-4DB2-BD59-A6C34878D82A}">
                    <a16:rowId xmlns:a16="http://schemas.microsoft.com/office/drawing/2014/main" val="2861867359"/>
                  </a:ext>
                </a:extLst>
              </a:tr>
              <a:tr h="370840">
                <a:tc>
                  <a:txBody>
                    <a:bodyPr/>
                    <a:lstStyle/>
                    <a:p>
                      <a:r>
                        <a:rPr lang="en-US" sz="1100" dirty="0"/>
                        <a:t>Support for Multi-region</a:t>
                      </a:r>
                      <a:endParaRPr lang="en-IN" sz="1100" dirty="0"/>
                    </a:p>
                  </a:txBody>
                  <a:tcPr/>
                </a:tc>
                <a:tc>
                  <a:txBody>
                    <a:bodyPr/>
                    <a:lstStyle/>
                    <a:p>
                      <a:r>
                        <a:rPr lang="en-US" sz="1100" dirty="0"/>
                        <a:t>Yes, support multi-region availability</a:t>
                      </a:r>
                      <a:endParaRPr lang="en-IN" sz="1100" dirty="0"/>
                    </a:p>
                  </a:txBody>
                  <a:tcPr/>
                </a:tc>
                <a:tc>
                  <a:txBody>
                    <a:bodyPr/>
                    <a:lstStyle/>
                    <a:p>
                      <a:r>
                        <a:rPr lang="en-US" sz="1100" dirty="0"/>
                        <a:t>Yes, support multi-region availability</a:t>
                      </a:r>
                      <a:endParaRPr lang="en-IN" sz="1100" dirty="0"/>
                    </a:p>
                  </a:txBody>
                  <a:tcPr/>
                </a:tc>
                <a:tc>
                  <a:txBody>
                    <a:bodyPr/>
                    <a:lstStyle/>
                    <a:p>
                      <a:r>
                        <a:rPr lang="en-US" sz="1100" dirty="0"/>
                        <a:t>May be, would need comprehensive region specific deployment topology with failover strategy to alternate region </a:t>
                      </a:r>
                      <a:endParaRPr lang="en-IN" sz="1100" dirty="0"/>
                    </a:p>
                  </a:txBody>
                  <a:tcPr/>
                </a:tc>
                <a:tc>
                  <a:txBody>
                    <a:bodyPr/>
                    <a:lstStyle/>
                    <a:p>
                      <a:r>
                        <a:rPr lang="en-US" sz="1100" dirty="0"/>
                        <a:t>Yes</a:t>
                      </a:r>
                      <a:endParaRPr lang="en-IN" sz="1100" dirty="0"/>
                    </a:p>
                  </a:txBody>
                  <a:tcPr/>
                </a:tc>
                <a:extLst>
                  <a:ext uri="{0D108BD9-81ED-4DB2-BD59-A6C34878D82A}">
                    <a16:rowId xmlns:a16="http://schemas.microsoft.com/office/drawing/2014/main" val="3330516121"/>
                  </a:ext>
                </a:extLst>
              </a:tr>
              <a:tr h="370840">
                <a:tc>
                  <a:txBody>
                    <a:bodyPr/>
                    <a:lstStyle/>
                    <a:p>
                      <a:r>
                        <a:rPr lang="en-US" sz="1100" dirty="0"/>
                        <a:t>Scalability Agility</a:t>
                      </a:r>
                      <a:endParaRPr lang="en-IN" sz="1100" dirty="0"/>
                    </a:p>
                  </a:txBody>
                  <a:tcPr/>
                </a:tc>
                <a:tc>
                  <a:txBody>
                    <a:bodyPr/>
                    <a:lstStyle/>
                    <a:p>
                      <a:r>
                        <a:rPr lang="en-US" sz="1100" dirty="0"/>
                        <a:t>To a certain extent as per the plan</a:t>
                      </a:r>
                      <a:endParaRPr lang="en-IN" sz="1100" dirty="0"/>
                    </a:p>
                  </a:txBody>
                  <a:tcPr/>
                </a:tc>
                <a:tc>
                  <a:txBody>
                    <a:bodyPr/>
                    <a:lstStyle/>
                    <a:p>
                      <a:r>
                        <a:rPr lang="en-US" sz="1100" dirty="0"/>
                        <a:t>Yes, based on containerization thus can easily scale-up and scale-down environments</a:t>
                      </a:r>
                      <a:endParaRPr lang="en-IN" sz="1100" dirty="0"/>
                    </a:p>
                  </a:txBody>
                  <a:tcPr/>
                </a:tc>
                <a:tc>
                  <a:txBody>
                    <a:bodyPr/>
                    <a:lstStyle/>
                    <a:p>
                      <a:r>
                        <a:rPr lang="en-US" sz="1100" dirty="0"/>
                        <a:t>No, would need to automate deployment of Apigee OPDK using scripts such as Ansible and then infrastructure provisioning for the same</a:t>
                      </a:r>
                      <a:endParaRPr lang="en-IN" sz="1100" dirty="0"/>
                    </a:p>
                  </a:txBody>
                  <a:tcPr/>
                </a:tc>
                <a:tc>
                  <a:txBody>
                    <a:bodyPr/>
                    <a:lstStyle/>
                    <a:p>
                      <a:r>
                        <a:rPr lang="en-US" sz="1100" dirty="0"/>
                        <a:t>No</a:t>
                      </a:r>
                      <a:endParaRPr lang="en-IN" sz="1100" dirty="0"/>
                    </a:p>
                  </a:txBody>
                  <a:tcPr/>
                </a:tc>
                <a:extLst>
                  <a:ext uri="{0D108BD9-81ED-4DB2-BD59-A6C34878D82A}">
                    <a16:rowId xmlns:a16="http://schemas.microsoft.com/office/drawing/2014/main" val="1329259018"/>
                  </a:ext>
                </a:extLst>
              </a:tr>
              <a:tr h="370840">
                <a:tc>
                  <a:txBody>
                    <a:bodyPr/>
                    <a:lstStyle/>
                    <a:p>
                      <a:r>
                        <a:rPr lang="en-US" sz="1100" dirty="0"/>
                        <a:t>Selective Scalability (set of APIs, by business domain or regions)</a:t>
                      </a:r>
                      <a:endParaRPr lang="en-IN" sz="1100" dirty="0"/>
                    </a:p>
                  </a:txBody>
                  <a:tcPr/>
                </a:tc>
                <a:tc>
                  <a:txBody>
                    <a:bodyPr/>
                    <a:lstStyle/>
                    <a:p>
                      <a:r>
                        <a:rPr lang="en-US" sz="1100" dirty="0"/>
                        <a:t>No, share common deployment environment thus scalability is for complete API Runtime</a:t>
                      </a:r>
                      <a:endParaRPr lang="en-IN" sz="1100" dirty="0"/>
                    </a:p>
                  </a:txBody>
                  <a:tcPr/>
                </a:tc>
                <a:tc>
                  <a:txBody>
                    <a:bodyPr/>
                    <a:lstStyle/>
                    <a:p>
                      <a:r>
                        <a:rPr lang="en-US" sz="1100" dirty="0"/>
                        <a:t>Yes, can do it as based on containerization  of environment deployments in an Hybrid Org</a:t>
                      </a:r>
                      <a:endParaRPr lang="en-IN" sz="1100" dirty="0"/>
                    </a:p>
                  </a:txBody>
                  <a:tcPr/>
                </a:tc>
                <a:tc>
                  <a:txBody>
                    <a:bodyPr/>
                    <a:lstStyle/>
                    <a:p>
                      <a:endParaRPr lang="en-IN" sz="1100" dirty="0"/>
                    </a:p>
                  </a:txBody>
                  <a:tcPr/>
                </a:tc>
                <a:tc>
                  <a:txBody>
                    <a:bodyPr/>
                    <a:lstStyle/>
                    <a:p>
                      <a:endParaRPr lang="en-IN" sz="1100" dirty="0"/>
                    </a:p>
                  </a:txBody>
                  <a:tcPr/>
                </a:tc>
                <a:extLst>
                  <a:ext uri="{0D108BD9-81ED-4DB2-BD59-A6C34878D82A}">
                    <a16:rowId xmlns:a16="http://schemas.microsoft.com/office/drawing/2014/main" val="382233037"/>
                  </a:ext>
                </a:extLst>
              </a:tr>
              <a:tr h="370840">
                <a:tc>
                  <a:txBody>
                    <a:bodyPr/>
                    <a:lstStyle/>
                    <a:p>
                      <a:r>
                        <a:rPr lang="en-US" sz="1100" dirty="0"/>
                        <a:t>Proximity to  APIs / Microservices on multi-cloud</a:t>
                      </a:r>
                      <a:endParaRPr lang="en-IN" sz="1100" dirty="0"/>
                    </a:p>
                  </a:txBody>
                  <a:tcPr/>
                </a:tc>
                <a:tc>
                  <a:txBody>
                    <a:bodyPr/>
                    <a:lstStyle/>
                    <a:p>
                      <a:r>
                        <a:rPr lang="en-US" sz="1100" dirty="0"/>
                        <a:t>No, All runtime traffic going through GCP</a:t>
                      </a:r>
                      <a:endParaRPr lang="en-IN" sz="1100" dirty="0"/>
                    </a:p>
                  </a:txBody>
                  <a:tcPr/>
                </a:tc>
                <a:tc>
                  <a:txBody>
                    <a:bodyPr/>
                    <a:lstStyle/>
                    <a:p>
                      <a:r>
                        <a:rPr lang="en-US" sz="1100" dirty="0"/>
                        <a:t>Yes, can deploy closer to APIs or microservices hosted environment</a:t>
                      </a:r>
                      <a:endParaRPr lang="en-IN" sz="1100" dirty="0"/>
                    </a:p>
                  </a:txBody>
                  <a:tcPr/>
                </a:tc>
                <a:tc>
                  <a:txBody>
                    <a:bodyPr/>
                    <a:lstStyle/>
                    <a:p>
                      <a:r>
                        <a:rPr lang="en-US" sz="1100" dirty="0"/>
                        <a:t>Need Apigee Microgateway to achieve that but however that is pattern is not forward looking </a:t>
                      </a:r>
                      <a:endParaRPr lang="en-IN" sz="1100" dirty="0"/>
                    </a:p>
                  </a:txBody>
                  <a:tcPr/>
                </a:tc>
                <a:tc>
                  <a:txBody>
                    <a:bodyPr/>
                    <a:lstStyle/>
                    <a:p>
                      <a:r>
                        <a:rPr lang="en-US" sz="1100" dirty="0"/>
                        <a:t>Yes, can deploy closer to APIs or Microservices hosted platform with limited set of features</a:t>
                      </a:r>
                      <a:endParaRPr lang="en-IN" sz="1100" dirty="0"/>
                    </a:p>
                  </a:txBody>
                  <a:tcPr/>
                </a:tc>
                <a:extLst>
                  <a:ext uri="{0D108BD9-81ED-4DB2-BD59-A6C34878D82A}">
                    <a16:rowId xmlns:a16="http://schemas.microsoft.com/office/drawing/2014/main" val="654242242"/>
                  </a:ext>
                </a:extLst>
              </a:tr>
              <a:tr h="370840">
                <a:tc>
                  <a:txBody>
                    <a:bodyPr/>
                    <a:lstStyle/>
                    <a:p>
                      <a:r>
                        <a:rPr lang="en-US" sz="1100" dirty="0"/>
                        <a:t>Full API Management feature set</a:t>
                      </a:r>
                      <a:endParaRPr lang="en-IN" sz="1100" dirty="0"/>
                    </a:p>
                  </a:txBody>
                  <a:tcPr/>
                </a:tc>
                <a:tc>
                  <a:txBody>
                    <a:bodyPr/>
                    <a:lstStyle/>
                    <a:p>
                      <a:r>
                        <a:rPr lang="en-US" sz="1100" dirty="0"/>
                        <a:t>Yes</a:t>
                      </a:r>
                      <a:endParaRPr lang="en-IN" sz="1100" dirty="0"/>
                    </a:p>
                  </a:txBody>
                  <a:tcPr/>
                </a:tc>
                <a:tc>
                  <a:txBody>
                    <a:bodyPr/>
                    <a:lstStyle/>
                    <a:p>
                      <a:r>
                        <a:rPr lang="en-US" sz="1100" dirty="0"/>
                        <a:t>Yes</a:t>
                      </a:r>
                      <a:endParaRPr lang="en-IN" sz="1100" dirty="0"/>
                    </a:p>
                  </a:txBody>
                  <a:tcPr/>
                </a:tc>
                <a:tc>
                  <a:txBody>
                    <a:bodyPr/>
                    <a:lstStyle/>
                    <a:p>
                      <a:r>
                        <a:rPr lang="en-US" sz="1100" dirty="0"/>
                        <a:t>Yes</a:t>
                      </a:r>
                      <a:endParaRPr lang="en-IN" sz="1100" dirty="0"/>
                    </a:p>
                  </a:txBody>
                  <a:tcPr/>
                </a:tc>
                <a:tc>
                  <a:txBody>
                    <a:bodyPr/>
                    <a:lstStyle/>
                    <a:p>
                      <a:r>
                        <a:rPr lang="en-US" sz="1100" dirty="0"/>
                        <a:t>No, only limited features available</a:t>
                      </a:r>
                      <a:endParaRPr lang="en-IN" sz="1100" dirty="0"/>
                    </a:p>
                  </a:txBody>
                  <a:tcPr/>
                </a:tc>
                <a:extLst>
                  <a:ext uri="{0D108BD9-81ED-4DB2-BD59-A6C34878D82A}">
                    <a16:rowId xmlns:a16="http://schemas.microsoft.com/office/drawing/2014/main" val="3219223529"/>
                  </a:ext>
                </a:extLst>
              </a:tr>
              <a:tr h="370840">
                <a:tc>
                  <a:txBody>
                    <a:bodyPr/>
                    <a:lstStyle/>
                    <a:p>
                      <a:r>
                        <a:rPr lang="en-US" sz="1100" dirty="0"/>
                        <a:t>Runtime Traffic Control</a:t>
                      </a:r>
                      <a:endParaRPr lang="en-IN" sz="1100" dirty="0"/>
                    </a:p>
                  </a:txBody>
                  <a:tcPr/>
                </a:tc>
                <a:tc>
                  <a:txBody>
                    <a:bodyPr/>
                    <a:lstStyle/>
                    <a:p>
                      <a:r>
                        <a:rPr lang="en-US" sz="1100" dirty="0"/>
                        <a:t>Goes through GCP</a:t>
                      </a:r>
                      <a:endParaRPr lang="en-IN" sz="1100" dirty="0"/>
                    </a:p>
                  </a:txBody>
                  <a:tcPr/>
                </a:tc>
                <a:tc>
                  <a:txBody>
                    <a:bodyPr/>
                    <a:lstStyle/>
                    <a:p>
                      <a:r>
                        <a:rPr lang="en-US" sz="1100" dirty="0"/>
                        <a:t>Controlled in Customer environment</a:t>
                      </a:r>
                      <a:endParaRPr lang="en-IN" sz="1100" dirty="0"/>
                    </a:p>
                  </a:txBody>
                  <a:tcPr/>
                </a:tc>
                <a:tc>
                  <a:txBody>
                    <a:bodyPr/>
                    <a:lstStyle/>
                    <a:p>
                      <a:r>
                        <a:rPr lang="en-US" sz="1100" dirty="0"/>
                        <a:t>Controlled in Customer environment</a:t>
                      </a:r>
                      <a:endParaRPr lang="en-IN" sz="1100" dirty="0"/>
                    </a:p>
                  </a:txBody>
                  <a:tcPr/>
                </a:tc>
                <a:tc>
                  <a:txBody>
                    <a:bodyPr/>
                    <a:lstStyle/>
                    <a:p>
                      <a:r>
                        <a:rPr lang="en-US" sz="1100" dirty="0"/>
                        <a:t>Controlled in Customer environment</a:t>
                      </a:r>
                      <a:endParaRPr lang="en-IN" sz="1100" dirty="0"/>
                    </a:p>
                  </a:txBody>
                  <a:tcPr/>
                </a:tc>
                <a:extLst>
                  <a:ext uri="{0D108BD9-81ED-4DB2-BD59-A6C34878D82A}">
                    <a16:rowId xmlns:a16="http://schemas.microsoft.com/office/drawing/2014/main" val="1858570403"/>
                  </a:ext>
                </a:extLst>
              </a:tr>
              <a:tr h="370840">
                <a:tc>
                  <a:txBody>
                    <a:bodyPr/>
                    <a:lstStyle/>
                    <a:p>
                      <a:r>
                        <a:rPr lang="en-US" sz="1100" dirty="0"/>
                        <a:t>Additional skills</a:t>
                      </a:r>
                      <a:endParaRPr lang="en-IN" sz="1100" dirty="0"/>
                    </a:p>
                  </a:txBody>
                  <a:tcPr/>
                </a:tc>
                <a:tc>
                  <a:txBody>
                    <a:bodyPr/>
                    <a:lstStyle/>
                    <a:p>
                      <a:r>
                        <a:rPr lang="en-US" sz="1100" dirty="0"/>
                        <a:t>No, may require bit of network skills on </a:t>
                      </a:r>
                      <a:r>
                        <a:rPr lang="en-US" sz="1100"/>
                        <a:t>GCP same as on-prem</a:t>
                      </a:r>
                      <a:endParaRPr lang="en-IN" sz="1100" dirty="0"/>
                    </a:p>
                  </a:txBody>
                  <a:tcPr/>
                </a:tc>
                <a:tc>
                  <a:txBody>
                    <a:bodyPr/>
                    <a:lstStyle/>
                    <a:p>
                      <a:r>
                        <a:rPr lang="en-US" sz="1100" dirty="0"/>
                        <a:t>Kubernetes, Anthos </a:t>
                      </a:r>
                      <a:endParaRPr lang="en-IN" sz="1100" dirty="0"/>
                    </a:p>
                  </a:txBody>
                  <a:tcPr/>
                </a:tc>
                <a:tc>
                  <a:txBody>
                    <a:bodyPr/>
                    <a:lstStyle/>
                    <a:p>
                      <a:r>
                        <a:rPr lang="en-US" sz="1100" dirty="0"/>
                        <a:t>No</a:t>
                      </a:r>
                      <a:endParaRPr lang="en-IN" sz="1100" dirty="0"/>
                    </a:p>
                  </a:txBody>
                  <a:tcPr/>
                </a:tc>
                <a:tc>
                  <a:txBody>
                    <a:bodyPr/>
                    <a:lstStyle/>
                    <a:p>
                      <a:r>
                        <a:rPr lang="en-US" sz="1100" dirty="0"/>
                        <a:t>No</a:t>
                      </a:r>
                      <a:endParaRPr lang="en-IN" sz="1100" dirty="0"/>
                    </a:p>
                  </a:txBody>
                  <a:tcPr/>
                </a:tc>
                <a:extLst>
                  <a:ext uri="{0D108BD9-81ED-4DB2-BD59-A6C34878D82A}">
                    <a16:rowId xmlns:a16="http://schemas.microsoft.com/office/drawing/2014/main" val="3615397392"/>
                  </a:ext>
                </a:extLst>
              </a:tr>
            </a:tbl>
          </a:graphicData>
        </a:graphic>
      </p:graphicFrame>
    </p:spTree>
    <p:extLst>
      <p:ext uri="{BB962C8B-B14F-4D97-AF65-F5344CB8AC3E}">
        <p14:creationId xmlns:p14="http://schemas.microsoft.com/office/powerpoint/2010/main" val="3692564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A85D18C-891C-486F-AED4-5907B8059B21}"/>
              </a:ext>
            </a:extLst>
          </p:cNvPr>
          <p:cNvSpPr/>
          <p:nvPr/>
        </p:nvSpPr>
        <p:spPr>
          <a:xfrm>
            <a:off x="7995657" y="2570848"/>
            <a:ext cx="3737112" cy="17691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5FD68362-DCEE-4412-9C84-4932B6A69971}"/>
              </a:ext>
            </a:extLst>
          </p:cNvPr>
          <p:cNvSpPr>
            <a:spLocks noGrp="1"/>
          </p:cNvSpPr>
          <p:nvPr>
            <p:ph type="title"/>
          </p:nvPr>
        </p:nvSpPr>
        <p:spPr/>
        <p:txBody>
          <a:bodyPr/>
          <a:lstStyle/>
          <a:p>
            <a:endParaRPr lang="en-IN" dirty="0"/>
          </a:p>
        </p:txBody>
      </p:sp>
      <p:sp>
        <p:nvSpPr>
          <p:cNvPr id="3" name="Rectangle 2">
            <a:extLst>
              <a:ext uri="{FF2B5EF4-FFF2-40B4-BE49-F238E27FC236}">
                <a16:creationId xmlns:a16="http://schemas.microsoft.com/office/drawing/2014/main" id="{3AFF3309-1B47-4ADD-A93C-83C4646F57FE}"/>
              </a:ext>
            </a:extLst>
          </p:cNvPr>
          <p:cNvSpPr/>
          <p:nvPr/>
        </p:nvSpPr>
        <p:spPr>
          <a:xfrm>
            <a:off x="543877" y="2196705"/>
            <a:ext cx="3272664" cy="2292626"/>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B28B4F4C-4058-4560-84A5-E13D16277DF7}"/>
              </a:ext>
            </a:extLst>
          </p:cNvPr>
          <p:cNvSpPr/>
          <p:nvPr/>
        </p:nvSpPr>
        <p:spPr>
          <a:xfrm>
            <a:off x="861391" y="2822713"/>
            <a:ext cx="2504661" cy="11926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Apigee Hybrid Management Plane</a:t>
            </a:r>
            <a:endParaRPr lang="en-IN" dirty="0"/>
          </a:p>
        </p:txBody>
      </p:sp>
      <p:sp>
        <p:nvSpPr>
          <p:cNvPr id="5" name="Rectangle 4">
            <a:extLst>
              <a:ext uri="{FF2B5EF4-FFF2-40B4-BE49-F238E27FC236}">
                <a16:creationId xmlns:a16="http://schemas.microsoft.com/office/drawing/2014/main" id="{131B3F63-050F-4CAA-89AB-D51E753B242F}"/>
              </a:ext>
            </a:extLst>
          </p:cNvPr>
          <p:cNvSpPr/>
          <p:nvPr/>
        </p:nvSpPr>
        <p:spPr>
          <a:xfrm>
            <a:off x="5062954" y="2173356"/>
            <a:ext cx="6810994" cy="239864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40155F4D-A54A-42F7-98B6-3D6125BE31E9}"/>
              </a:ext>
            </a:extLst>
          </p:cNvPr>
          <p:cNvSpPr/>
          <p:nvPr/>
        </p:nvSpPr>
        <p:spPr>
          <a:xfrm>
            <a:off x="8119317" y="2729875"/>
            <a:ext cx="3737112" cy="176916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TextBox 8">
            <a:extLst>
              <a:ext uri="{FF2B5EF4-FFF2-40B4-BE49-F238E27FC236}">
                <a16:creationId xmlns:a16="http://schemas.microsoft.com/office/drawing/2014/main" id="{BBF0C159-6F79-415B-A015-CF37D4845ABF}"/>
              </a:ext>
            </a:extLst>
          </p:cNvPr>
          <p:cNvSpPr txBox="1"/>
          <p:nvPr/>
        </p:nvSpPr>
        <p:spPr>
          <a:xfrm>
            <a:off x="7019761" y="3213429"/>
            <a:ext cx="847520" cy="461665"/>
          </a:xfrm>
          <a:prstGeom prst="rect">
            <a:avLst/>
          </a:prstGeom>
          <a:solidFill>
            <a:schemeClr val="accent1">
              <a:lumMod val="40000"/>
              <a:lumOff val="60000"/>
            </a:schemeClr>
          </a:solidFill>
        </p:spPr>
        <p:txBody>
          <a:bodyPr wrap="square" rtlCol="0">
            <a:spAutoFit/>
          </a:bodyPr>
          <a:lstStyle/>
          <a:p>
            <a:r>
              <a:rPr lang="en-US" sz="1200" dirty="0" err="1"/>
              <a:t>Istio</a:t>
            </a:r>
            <a:r>
              <a:rPr lang="en-US" sz="1200" dirty="0"/>
              <a:t> Gateway </a:t>
            </a:r>
            <a:endParaRPr lang="en-IN" sz="1200" dirty="0"/>
          </a:p>
        </p:txBody>
      </p:sp>
      <p:sp>
        <p:nvSpPr>
          <p:cNvPr id="10" name="TextBox 9">
            <a:extLst>
              <a:ext uri="{FF2B5EF4-FFF2-40B4-BE49-F238E27FC236}">
                <a16:creationId xmlns:a16="http://schemas.microsoft.com/office/drawing/2014/main" id="{CD221A84-A829-4CFC-A32A-A1849475312C}"/>
              </a:ext>
            </a:extLst>
          </p:cNvPr>
          <p:cNvSpPr txBox="1"/>
          <p:nvPr/>
        </p:nvSpPr>
        <p:spPr>
          <a:xfrm>
            <a:off x="6000419" y="3198167"/>
            <a:ext cx="847520" cy="461665"/>
          </a:xfrm>
          <a:prstGeom prst="rect">
            <a:avLst/>
          </a:prstGeom>
          <a:solidFill>
            <a:schemeClr val="accent3">
              <a:lumMod val="40000"/>
              <a:lumOff val="60000"/>
            </a:schemeClr>
          </a:solidFill>
        </p:spPr>
        <p:txBody>
          <a:bodyPr wrap="square" rtlCol="0">
            <a:spAutoFit/>
          </a:bodyPr>
          <a:lstStyle/>
          <a:p>
            <a:r>
              <a:rPr lang="en-US" sz="1200" dirty="0"/>
              <a:t>F5 Load Balancer </a:t>
            </a:r>
            <a:endParaRPr lang="en-IN" sz="1200" dirty="0"/>
          </a:p>
        </p:txBody>
      </p:sp>
      <p:sp>
        <p:nvSpPr>
          <p:cNvPr id="11" name="TextBox 10">
            <a:extLst>
              <a:ext uri="{FF2B5EF4-FFF2-40B4-BE49-F238E27FC236}">
                <a16:creationId xmlns:a16="http://schemas.microsoft.com/office/drawing/2014/main" id="{4A9EFC76-4C2E-4E30-91D7-DE86C9A6DE66}"/>
              </a:ext>
            </a:extLst>
          </p:cNvPr>
          <p:cNvSpPr txBox="1"/>
          <p:nvPr/>
        </p:nvSpPr>
        <p:spPr>
          <a:xfrm>
            <a:off x="5112153" y="3198167"/>
            <a:ext cx="847520" cy="461665"/>
          </a:xfrm>
          <a:prstGeom prst="rect">
            <a:avLst/>
          </a:prstGeom>
          <a:solidFill>
            <a:schemeClr val="accent3"/>
          </a:solidFill>
        </p:spPr>
        <p:txBody>
          <a:bodyPr wrap="square" rtlCol="0">
            <a:spAutoFit/>
          </a:bodyPr>
          <a:lstStyle/>
          <a:p>
            <a:r>
              <a:rPr lang="en-US" sz="1200" dirty="0"/>
              <a:t>Network Firewall</a:t>
            </a:r>
            <a:endParaRPr lang="en-IN" sz="1200" dirty="0"/>
          </a:p>
        </p:txBody>
      </p:sp>
      <p:sp>
        <p:nvSpPr>
          <p:cNvPr id="12" name="TextBox 11">
            <a:extLst>
              <a:ext uri="{FF2B5EF4-FFF2-40B4-BE49-F238E27FC236}">
                <a16:creationId xmlns:a16="http://schemas.microsoft.com/office/drawing/2014/main" id="{083EB9B8-5E19-4558-B635-F0916B75AF48}"/>
              </a:ext>
            </a:extLst>
          </p:cNvPr>
          <p:cNvSpPr txBox="1"/>
          <p:nvPr/>
        </p:nvSpPr>
        <p:spPr>
          <a:xfrm>
            <a:off x="5099693" y="3696378"/>
            <a:ext cx="918726" cy="415498"/>
          </a:xfrm>
          <a:prstGeom prst="rect">
            <a:avLst/>
          </a:prstGeom>
          <a:noFill/>
        </p:spPr>
        <p:txBody>
          <a:bodyPr wrap="square" rtlCol="0">
            <a:spAutoFit/>
          </a:bodyPr>
          <a:lstStyle/>
          <a:p>
            <a:r>
              <a:rPr lang="en-US" sz="1050" dirty="0"/>
              <a:t>IP Whitelisting</a:t>
            </a:r>
            <a:endParaRPr lang="en-IN" sz="1050" dirty="0"/>
          </a:p>
        </p:txBody>
      </p:sp>
      <p:sp>
        <p:nvSpPr>
          <p:cNvPr id="13" name="TextBox 12">
            <a:extLst>
              <a:ext uri="{FF2B5EF4-FFF2-40B4-BE49-F238E27FC236}">
                <a16:creationId xmlns:a16="http://schemas.microsoft.com/office/drawing/2014/main" id="{D2BC0100-29A4-4613-9366-69789C4C2D78}"/>
              </a:ext>
            </a:extLst>
          </p:cNvPr>
          <p:cNvSpPr txBox="1"/>
          <p:nvPr/>
        </p:nvSpPr>
        <p:spPr>
          <a:xfrm>
            <a:off x="6016843" y="3698147"/>
            <a:ext cx="918726" cy="577081"/>
          </a:xfrm>
          <a:prstGeom prst="rect">
            <a:avLst/>
          </a:prstGeom>
          <a:noFill/>
        </p:spPr>
        <p:txBody>
          <a:bodyPr wrap="square" rtlCol="0">
            <a:spAutoFit/>
          </a:bodyPr>
          <a:lstStyle/>
          <a:p>
            <a:r>
              <a:rPr lang="en-US" sz="1050" dirty="0"/>
              <a:t>Route to </a:t>
            </a:r>
            <a:r>
              <a:rPr lang="en-US" sz="1050" dirty="0" err="1"/>
              <a:t>Istio</a:t>
            </a:r>
            <a:r>
              <a:rPr lang="en-US" sz="1050" dirty="0"/>
              <a:t> Gateway</a:t>
            </a:r>
            <a:endParaRPr lang="en-IN" sz="1050" dirty="0"/>
          </a:p>
        </p:txBody>
      </p:sp>
      <p:sp>
        <p:nvSpPr>
          <p:cNvPr id="14" name="TextBox 13">
            <a:extLst>
              <a:ext uri="{FF2B5EF4-FFF2-40B4-BE49-F238E27FC236}">
                <a16:creationId xmlns:a16="http://schemas.microsoft.com/office/drawing/2014/main" id="{3F76C310-CFBE-42FE-9CD5-D1D7507B1C1E}"/>
              </a:ext>
            </a:extLst>
          </p:cNvPr>
          <p:cNvSpPr txBox="1"/>
          <p:nvPr/>
        </p:nvSpPr>
        <p:spPr>
          <a:xfrm>
            <a:off x="7009945" y="3704358"/>
            <a:ext cx="1044563" cy="738664"/>
          </a:xfrm>
          <a:prstGeom prst="rect">
            <a:avLst/>
          </a:prstGeom>
          <a:noFill/>
        </p:spPr>
        <p:txBody>
          <a:bodyPr wrap="square" rtlCol="0">
            <a:spAutoFit/>
          </a:bodyPr>
          <a:lstStyle/>
          <a:p>
            <a:r>
              <a:rPr lang="en-US" sz="1050" dirty="0"/>
              <a:t>Route to Specific Runtime environment </a:t>
            </a:r>
            <a:endParaRPr lang="en-IN" sz="1050" dirty="0"/>
          </a:p>
        </p:txBody>
      </p:sp>
      <p:sp>
        <p:nvSpPr>
          <p:cNvPr id="6" name="Rectangle 5">
            <a:extLst>
              <a:ext uri="{FF2B5EF4-FFF2-40B4-BE49-F238E27FC236}">
                <a16:creationId xmlns:a16="http://schemas.microsoft.com/office/drawing/2014/main" id="{5CA65DF7-D37E-419D-BDF8-2197DFAD62FF}"/>
              </a:ext>
            </a:extLst>
          </p:cNvPr>
          <p:cNvSpPr/>
          <p:nvPr/>
        </p:nvSpPr>
        <p:spPr>
          <a:xfrm>
            <a:off x="8530133" y="3160569"/>
            <a:ext cx="3167269" cy="1179443"/>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Apigee Hybrid Runtime Plane</a:t>
            </a:r>
            <a:endParaRPr lang="en-IN" dirty="0"/>
          </a:p>
        </p:txBody>
      </p:sp>
      <p:sp>
        <p:nvSpPr>
          <p:cNvPr id="8" name="TextBox 7">
            <a:extLst>
              <a:ext uri="{FF2B5EF4-FFF2-40B4-BE49-F238E27FC236}">
                <a16:creationId xmlns:a16="http://schemas.microsoft.com/office/drawing/2014/main" id="{1BB48D9F-1CDB-402F-B066-97A92ED708F6}"/>
              </a:ext>
            </a:extLst>
          </p:cNvPr>
          <p:cNvSpPr txBox="1"/>
          <p:nvPr/>
        </p:nvSpPr>
        <p:spPr>
          <a:xfrm>
            <a:off x="8530133" y="2800094"/>
            <a:ext cx="2650434" cy="276999"/>
          </a:xfrm>
          <a:prstGeom prst="rect">
            <a:avLst/>
          </a:prstGeom>
          <a:noFill/>
        </p:spPr>
        <p:txBody>
          <a:bodyPr wrap="square" rtlCol="0">
            <a:spAutoFit/>
          </a:bodyPr>
          <a:lstStyle/>
          <a:p>
            <a:r>
              <a:rPr lang="en-US" sz="1200" dirty="0"/>
              <a:t>Anthos GKE On-Premise cluster</a:t>
            </a:r>
            <a:endParaRPr lang="en-IN" sz="1200" dirty="0"/>
          </a:p>
        </p:txBody>
      </p:sp>
      <p:sp>
        <p:nvSpPr>
          <p:cNvPr id="15" name="Rectangle 14">
            <a:extLst>
              <a:ext uri="{FF2B5EF4-FFF2-40B4-BE49-F238E27FC236}">
                <a16:creationId xmlns:a16="http://schemas.microsoft.com/office/drawing/2014/main" id="{CE8B9BD3-F79D-462B-98C4-D4B099A00BD6}"/>
              </a:ext>
            </a:extLst>
          </p:cNvPr>
          <p:cNvSpPr/>
          <p:nvPr/>
        </p:nvSpPr>
        <p:spPr>
          <a:xfrm>
            <a:off x="8866523" y="3645092"/>
            <a:ext cx="918726" cy="477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Prod-1</a:t>
            </a:r>
            <a:endParaRPr lang="en-IN" sz="1200" dirty="0"/>
          </a:p>
        </p:txBody>
      </p:sp>
      <p:sp>
        <p:nvSpPr>
          <p:cNvPr id="16" name="Rectangle 15">
            <a:extLst>
              <a:ext uri="{FF2B5EF4-FFF2-40B4-BE49-F238E27FC236}">
                <a16:creationId xmlns:a16="http://schemas.microsoft.com/office/drawing/2014/main" id="{57757011-D6B3-4166-9C39-9DE2103627E1}"/>
              </a:ext>
            </a:extLst>
          </p:cNvPr>
          <p:cNvSpPr/>
          <p:nvPr/>
        </p:nvSpPr>
        <p:spPr>
          <a:xfrm>
            <a:off x="10214152" y="3614457"/>
            <a:ext cx="918726" cy="4770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200" dirty="0"/>
              <a:t>Prod-2</a:t>
            </a:r>
            <a:endParaRPr lang="en-IN" sz="1200" dirty="0"/>
          </a:p>
        </p:txBody>
      </p:sp>
      <p:sp>
        <p:nvSpPr>
          <p:cNvPr id="18" name="TextBox 17">
            <a:extLst>
              <a:ext uri="{FF2B5EF4-FFF2-40B4-BE49-F238E27FC236}">
                <a16:creationId xmlns:a16="http://schemas.microsoft.com/office/drawing/2014/main" id="{17A977E6-DE48-4901-8BA2-22008D180BD6}"/>
              </a:ext>
            </a:extLst>
          </p:cNvPr>
          <p:cNvSpPr txBox="1"/>
          <p:nvPr/>
        </p:nvSpPr>
        <p:spPr>
          <a:xfrm>
            <a:off x="614284" y="2290459"/>
            <a:ext cx="2650434" cy="276999"/>
          </a:xfrm>
          <a:prstGeom prst="rect">
            <a:avLst/>
          </a:prstGeom>
          <a:noFill/>
        </p:spPr>
        <p:txBody>
          <a:bodyPr wrap="square" rtlCol="0">
            <a:spAutoFit/>
          </a:bodyPr>
          <a:lstStyle/>
          <a:p>
            <a:r>
              <a:rPr lang="en-US" sz="1200" dirty="0"/>
              <a:t>GCP </a:t>
            </a:r>
            <a:endParaRPr lang="en-IN" sz="1200" dirty="0"/>
          </a:p>
        </p:txBody>
      </p:sp>
    </p:spTree>
    <p:extLst>
      <p:ext uri="{BB962C8B-B14F-4D97-AF65-F5344CB8AC3E}">
        <p14:creationId xmlns:p14="http://schemas.microsoft.com/office/powerpoint/2010/main" val="1507530551"/>
      </p:ext>
    </p:extLst>
  </p:cSld>
  <p:clrMapOvr>
    <a:masterClrMapping/>
  </p:clrMapOvr>
</p:sld>
</file>

<file path=ppt/theme/theme1.xml><?xml version="1.0" encoding="utf-8"?>
<a:theme xmlns:a="http://schemas.openxmlformats.org/drawingml/2006/main" name="2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2" ma:contentTypeDescription="Create a new document." ma:contentTypeScope="" ma:versionID="886725ef03b2858c4266bfbf7c203e29">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759894c396810f8bfac6929b40abc79b"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dlc_DocId xmlns="d120e38b-ae86-4099-aa66-abe0e059b68f">UJ3EZNSAX3SN-1489146520-15</_dlc_DocId>
    <_dlc_DocIdUrl xmlns="d120e38b-ae86-4099-aa66-abe0e059b68f">
      <Url>https://intelliswift.sharepoint.com/sites/TechnologyCommunities/Integration/_layouts/15/DocIdRedir.aspx?ID=UJ3EZNSAX3SN-1489146520-15</Url>
      <Description>UJ3EZNSAX3SN-1489146520-15</Description>
    </_dlc_DocIdUrl>
    <TaxCatchAll xmlns="d120e38b-ae86-4099-aa66-abe0e059b68f" xsi:nil="true"/>
    <lcf76f155ced4ddcb4097134ff3c332f xmlns="87e102d4-1bcc-4754-8587-0ac332a946e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AC099A54-3CC8-4DFF-ADC3-DBD4ACCC0F6B}"/>
</file>

<file path=customXml/itemProps2.xml><?xml version="1.0" encoding="utf-8"?>
<ds:datastoreItem xmlns:ds="http://schemas.openxmlformats.org/officeDocument/2006/customXml" ds:itemID="{11397F92-1FEE-43B4-B2C9-00EE16E62D00}">
  <ds:schemaRefs>
    <ds:schemaRef ds:uri="http://purl.org/dc/dcmitype/"/>
    <ds:schemaRef ds:uri="http://schemas.microsoft.com/office/2006/documentManagement/types"/>
    <ds:schemaRef ds:uri="http://schemas.openxmlformats.org/package/2006/metadata/core-properties"/>
    <ds:schemaRef ds:uri="96b0f37c-9b5d-4ae8-8ca1-109f1cd926bf"/>
    <ds:schemaRef ds:uri="http://purl.org/dc/elements/1.1/"/>
    <ds:schemaRef ds:uri="http://schemas.microsoft.com/office/2006/metadata/properties"/>
    <ds:schemaRef ds:uri="http://purl.org/dc/terms/"/>
    <ds:schemaRef ds:uri="http://schemas.microsoft.com/office/infopath/2007/PartnerControls"/>
    <ds:schemaRef ds:uri="4b0169b6-5eb2-4755-86c2-fdac0086ac73"/>
    <ds:schemaRef ds:uri="http://www.w3.org/XML/1998/namespace"/>
  </ds:schemaRefs>
</ds:datastoreItem>
</file>

<file path=customXml/itemProps3.xml><?xml version="1.0" encoding="utf-8"?>
<ds:datastoreItem xmlns:ds="http://schemas.openxmlformats.org/officeDocument/2006/customXml" ds:itemID="{ACDA33F7-925C-4D7E-8D04-B5049A7CD37C}">
  <ds:schemaRefs>
    <ds:schemaRef ds:uri="http://schemas.microsoft.com/sharepoint/v3/contenttype/forms"/>
  </ds:schemaRefs>
</ds:datastoreItem>
</file>

<file path=customXml/itemProps4.xml><?xml version="1.0" encoding="utf-8"?>
<ds:datastoreItem xmlns:ds="http://schemas.openxmlformats.org/officeDocument/2006/customXml" ds:itemID="{CD60E126-9FF7-47AB-88C4-DBB7700EEEEC}"/>
</file>

<file path=docProps/app.xml><?xml version="1.0" encoding="utf-8"?>
<Properties xmlns="http://schemas.openxmlformats.org/officeDocument/2006/extended-properties" xmlns:vt="http://schemas.openxmlformats.org/officeDocument/2006/docPropsVTypes">
  <TotalTime>5986</TotalTime>
  <Words>1197</Words>
  <Application>Microsoft Office PowerPoint</Application>
  <PresentationFormat>Widescreen</PresentationFormat>
  <Paragraphs>132</Paragraphs>
  <Slides>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Graphik Light</vt:lpstr>
      <vt:lpstr>Graphik Medium</vt:lpstr>
      <vt:lpstr>Graphik Semibold</vt:lpstr>
      <vt:lpstr>Helvetica Neue Medium</vt:lpstr>
      <vt:lpstr>Roboto</vt:lpstr>
      <vt:lpstr>Segoe UI</vt:lpstr>
      <vt:lpstr>Segoe UI Semibold</vt:lpstr>
      <vt:lpstr>Source Sans Pro</vt:lpstr>
      <vt:lpstr>2_Office Theme</vt:lpstr>
      <vt:lpstr>PowerPoint Presentation</vt:lpstr>
      <vt:lpstr>Component Migration Approach and Considerations</vt:lpstr>
      <vt:lpstr>Why APIGEE Hybrid</vt:lpstr>
      <vt:lpstr>Apigee OPDK vs APIGEE Hybrid</vt:lpstr>
      <vt:lpstr>PowerPoint Presentation</vt:lpstr>
      <vt:lpstr>Apigee Platform Considerations</vt:lpstr>
      <vt:lpstr>Apigee Platform Options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Totla</dc:creator>
  <cp:lastModifiedBy>Naveen Totla</cp:lastModifiedBy>
  <cp:revision>13</cp:revision>
  <dcterms:created xsi:type="dcterms:W3CDTF">2022-01-06T04:19:49Z</dcterms:created>
  <dcterms:modified xsi:type="dcterms:W3CDTF">2022-01-11T07:38:40Z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57d716ce-d905-49c1-8578-0fb9123b1538</vt:lpwstr>
  </property>
</Properties>
</file>