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8351" r:id="rId5"/>
    <p:sldId id="8361" r:id="rId6"/>
    <p:sldId id="8363" r:id="rId7"/>
    <p:sldId id="8364" r:id="rId8"/>
    <p:sldId id="8362" r:id="rId9"/>
    <p:sldId id="8345" r:id="rId10"/>
    <p:sldId id="8355" r:id="rId11"/>
    <p:sldId id="8358" r:id="rId12"/>
    <p:sldId id="8365" r:id="rId13"/>
    <p:sldId id="83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otla" userId="3a0dd7d2-776f-45b5-aa20-bccfea9d8cc6" providerId="ADAL" clId="{29C588E8-0A7A-4386-AE0A-EC53DC94A26F}"/>
    <pc:docChg chg="undo custSel addSld delSld modSld sldOrd">
      <pc:chgData name="Naveen Totla" userId="3a0dd7d2-776f-45b5-aa20-bccfea9d8cc6" providerId="ADAL" clId="{29C588E8-0A7A-4386-AE0A-EC53DC94A26F}" dt="2022-02-04T13:27:16.944" v="8091" actId="20577"/>
      <pc:docMkLst>
        <pc:docMk/>
      </pc:docMkLst>
      <pc:sldChg chg="modSp ord">
        <pc:chgData name="Naveen Totla" userId="3a0dd7d2-776f-45b5-aa20-bccfea9d8cc6" providerId="ADAL" clId="{29C588E8-0A7A-4386-AE0A-EC53DC94A26F}" dt="2022-02-04T13:25:52.707" v="8032"/>
        <pc:sldMkLst>
          <pc:docMk/>
          <pc:sldMk cId="3741687558" sldId="8345"/>
        </pc:sldMkLst>
        <pc:spChg chg="mod">
          <ac:chgData name="Naveen Totla" userId="3a0dd7d2-776f-45b5-aa20-bccfea9d8cc6" providerId="ADAL" clId="{29C588E8-0A7A-4386-AE0A-EC53DC94A26F}" dt="2022-02-04T05:32:00.363" v="1203" actId="108"/>
          <ac:spMkLst>
            <pc:docMk/>
            <pc:sldMk cId="3741687558" sldId="8345"/>
            <ac:spMk id="7" creationId="{21B5F9B3-A3E3-4168-8B6C-39CBBF64F475}"/>
          </ac:spMkLst>
        </pc:spChg>
        <pc:spChg chg="mod">
          <ac:chgData name="Naveen Totla" userId="3a0dd7d2-776f-45b5-aa20-bccfea9d8cc6" providerId="ADAL" clId="{29C588E8-0A7A-4386-AE0A-EC53DC94A26F}" dt="2022-02-04T05:32:19.845" v="1205" actId="14100"/>
          <ac:spMkLst>
            <pc:docMk/>
            <pc:sldMk cId="3741687558" sldId="8345"/>
            <ac:spMk id="8" creationId="{4699CB09-ADDA-4F5D-8A1C-455FDE8C1098}"/>
          </ac:spMkLst>
        </pc:spChg>
        <pc:spChg chg="mod">
          <ac:chgData name="Naveen Totla" userId="3a0dd7d2-776f-45b5-aa20-bccfea9d8cc6" providerId="ADAL" clId="{29C588E8-0A7A-4386-AE0A-EC53DC94A26F}" dt="2022-02-04T05:32:35.214" v="1206" actId="255"/>
          <ac:spMkLst>
            <pc:docMk/>
            <pc:sldMk cId="3741687558" sldId="8345"/>
            <ac:spMk id="10" creationId="{E5AAA46F-0C24-45D2-A65A-7C4070FAE742}"/>
          </ac:spMkLst>
        </pc:spChg>
        <pc:spChg chg="mod">
          <ac:chgData name="Naveen Totla" userId="3a0dd7d2-776f-45b5-aa20-bccfea9d8cc6" providerId="ADAL" clId="{29C588E8-0A7A-4386-AE0A-EC53DC94A26F}" dt="2022-02-04T05:32:35.214" v="1206" actId="255"/>
          <ac:spMkLst>
            <pc:docMk/>
            <pc:sldMk cId="3741687558" sldId="8345"/>
            <ac:spMk id="11" creationId="{2E94AEB7-E599-433D-8061-54D73BB15524}"/>
          </ac:spMkLst>
        </pc:spChg>
        <pc:spChg chg="mod">
          <ac:chgData name="Naveen Totla" userId="3a0dd7d2-776f-45b5-aa20-bccfea9d8cc6" providerId="ADAL" clId="{29C588E8-0A7A-4386-AE0A-EC53DC94A26F}" dt="2022-02-04T05:32:35.214" v="1206" actId="255"/>
          <ac:spMkLst>
            <pc:docMk/>
            <pc:sldMk cId="3741687558" sldId="8345"/>
            <ac:spMk id="12" creationId="{14EE19D4-80B1-4EB6-85B5-DE621E439FC1}"/>
          </ac:spMkLst>
        </pc:spChg>
        <pc:spChg chg="mod">
          <ac:chgData name="Naveen Totla" userId="3a0dd7d2-776f-45b5-aa20-bccfea9d8cc6" providerId="ADAL" clId="{29C588E8-0A7A-4386-AE0A-EC53DC94A26F}" dt="2022-02-04T05:32:35.214" v="1206" actId="255"/>
          <ac:spMkLst>
            <pc:docMk/>
            <pc:sldMk cId="3741687558" sldId="8345"/>
            <ac:spMk id="14" creationId="{B754C822-F983-484B-B5F4-E145B12507B5}"/>
          </ac:spMkLst>
        </pc:spChg>
        <pc:spChg chg="mod">
          <ac:chgData name="Naveen Totla" userId="3a0dd7d2-776f-45b5-aa20-bccfea9d8cc6" providerId="ADAL" clId="{29C588E8-0A7A-4386-AE0A-EC53DC94A26F}" dt="2022-02-04T05:32:35.214" v="1206" actId="255"/>
          <ac:spMkLst>
            <pc:docMk/>
            <pc:sldMk cId="3741687558" sldId="8345"/>
            <ac:spMk id="15" creationId="{D0C5F48C-4502-42C6-9AD6-228B58D333BB}"/>
          </ac:spMkLst>
        </pc:spChg>
        <pc:spChg chg="mod">
          <ac:chgData name="Naveen Totla" userId="3a0dd7d2-776f-45b5-aa20-bccfea9d8cc6" providerId="ADAL" clId="{29C588E8-0A7A-4386-AE0A-EC53DC94A26F}" dt="2022-02-04T05:32:35.214" v="1206" actId="255"/>
          <ac:spMkLst>
            <pc:docMk/>
            <pc:sldMk cId="3741687558" sldId="8345"/>
            <ac:spMk id="16" creationId="{0B67FC8B-C5E8-4719-9864-207E305AE8BC}"/>
          </ac:spMkLst>
        </pc:spChg>
        <pc:spChg chg="mod">
          <ac:chgData name="Naveen Totla" userId="3a0dd7d2-776f-45b5-aa20-bccfea9d8cc6" providerId="ADAL" clId="{29C588E8-0A7A-4386-AE0A-EC53DC94A26F}" dt="2022-02-04T05:32:52.206" v="1207" actId="255"/>
          <ac:spMkLst>
            <pc:docMk/>
            <pc:sldMk cId="3741687558" sldId="8345"/>
            <ac:spMk id="18" creationId="{FF73B16D-A784-48DC-93F9-44989D5A4FAA}"/>
          </ac:spMkLst>
        </pc:spChg>
        <pc:spChg chg="mod">
          <ac:chgData name="Naveen Totla" userId="3a0dd7d2-776f-45b5-aa20-bccfea9d8cc6" providerId="ADAL" clId="{29C588E8-0A7A-4386-AE0A-EC53DC94A26F}" dt="2022-02-04T05:33:08.330" v="1208" actId="6549"/>
          <ac:spMkLst>
            <pc:docMk/>
            <pc:sldMk cId="3741687558" sldId="8345"/>
            <ac:spMk id="19" creationId="{14A005E4-6FB1-446F-9B3F-F367C5BEE58B}"/>
          </ac:spMkLst>
        </pc:spChg>
        <pc:spChg chg="mod">
          <ac:chgData name="Naveen Totla" userId="3a0dd7d2-776f-45b5-aa20-bccfea9d8cc6" providerId="ADAL" clId="{29C588E8-0A7A-4386-AE0A-EC53DC94A26F}" dt="2022-02-04T05:32:52.206" v="1207" actId="255"/>
          <ac:spMkLst>
            <pc:docMk/>
            <pc:sldMk cId="3741687558" sldId="8345"/>
            <ac:spMk id="20" creationId="{A46A9C0B-92CC-40BF-A70D-88B68AEA2A3A}"/>
          </ac:spMkLst>
        </pc:spChg>
        <pc:spChg chg="mod">
          <ac:chgData name="Naveen Totla" userId="3a0dd7d2-776f-45b5-aa20-bccfea9d8cc6" providerId="ADAL" clId="{29C588E8-0A7A-4386-AE0A-EC53DC94A26F}" dt="2022-02-04T05:32:52.206" v="1207" actId="255"/>
          <ac:spMkLst>
            <pc:docMk/>
            <pc:sldMk cId="3741687558" sldId="8345"/>
            <ac:spMk id="21" creationId="{7C1E204F-B5D6-4A19-8D18-31600EFEA91F}"/>
          </ac:spMkLst>
        </pc:spChg>
        <pc:spChg chg="mod">
          <ac:chgData name="Naveen Totla" userId="3a0dd7d2-776f-45b5-aa20-bccfea9d8cc6" providerId="ADAL" clId="{29C588E8-0A7A-4386-AE0A-EC53DC94A26F}" dt="2022-02-04T05:32:52.206" v="1207" actId="255"/>
          <ac:spMkLst>
            <pc:docMk/>
            <pc:sldMk cId="3741687558" sldId="8345"/>
            <ac:spMk id="22" creationId="{CFD414E6-A9F8-4F01-80F4-1A392CC57660}"/>
          </ac:spMkLst>
        </pc:spChg>
        <pc:spChg chg="mod">
          <ac:chgData name="Naveen Totla" userId="3a0dd7d2-776f-45b5-aa20-bccfea9d8cc6" providerId="ADAL" clId="{29C588E8-0A7A-4386-AE0A-EC53DC94A26F}" dt="2022-02-04T05:32:52.206" v="1207" actId="255"/>
          <ac:spMkLst>
            <pc:docMk/>
            <pc:sldMk cId="3741687558" sldId="8345"/>
            <ac:spMk id="23" creationId="{1A97EE9B-B6EF-4E6C-9745-F3FD9E331544}"/>
          </ac:spMkLst>
        </pc:spChg>
        <pc:spChg chg="mod">
          <ac:chgData name="Naveen Totla" userId="3a0dd7d2-776f-45b5-aa20-bccfea9d8cc6" providerId="ADAL" clId="{29C588E8-0A7A-4386-AE0A-EC53DC94A26F}" dt="2022-02-04T05:38:10.518" v="1644" actId="14100"/>
          <ac:spMkLst>
            <pc:docMk/>
            <pc:sldMk cId="3741687558" sldId="8345"/>
            <ac:spMk id="24" creationId="{ED3D418C-A2AA-4FAA-8D1B-9B550B7A57BD}"/>
          </ac:spMkLst>
        </pc:spChg>
      </pc:sldChg>
      <pc:sldChg chg="modSp">
        <pc:chgData name="Naveen Totla" userId="3a0dd7d2-776f-45b5-aa20-bccfea9d8cc6" providerId="ADAL" clId="{29C588E8-0A7A-4386-AE0A-EC53DC94A26F}" dt="2022-02-04T13:27:16.944" v="8091" actId="20577"/>
        <pc:sldMkLst>
          <pc:docMk/>
          <pc:sldMk cId="54775075" sldId="8351"/>
        </pc:sldMkLst>
        <pc:spChg chg="mod">
          <ac:chgData name="Naveen Totla" userId="3a0dd7d2-776f-45b5-aa20-bccfea9d8cc6" providerId="ADAL" clId="{29C588E8-0A7A-4386-AE0A-EC53DC94A26F}" dt="2022-02-04T13:27:16.944" v="8091" actId="20577"/>
          <ac:spMkLst>
            <pc:docMk/>
            <pc:sldMk cId="54775075" sldId="8351"/>
            <ac:spMk id="4" creationId="{23AD31F8-5895-4598-98ED-71B55F65FFF7}"/>
          </ac:spMkLst>
        </pc:spChg>
      </pc:sldChg>
      <pc:sldChg chg="addSp modSp">
        <pc:chgData name="Naveen Totla" userId="3a0dd7d2-776f-45b5-aa20-bccfea9d8cc6" providerId="ADAL" clId="{29C588E8-0A7A-4386-AE0A-EC53DC94A26F}" dt="2022-02-04T05:38:32.982" v="1646" actId="1076"/>
        <pc:sldMkLst>
          <pc:docMk/>
          <pc:sldMk cId="1319594282" sldId="8355"/>
        </pc:sldMkLst>
        <pc:cxnChg chg="add mod">
          <ac:chgData name="Naveen Totla" userId="3a0dd7d2-776f-45b5-aa20-bccfea9d8cc6" providerId="ADAL" clId="{29C588E8-0A7A-4386-AE0A-EC53DC94A26F}" dt="2022-02-04T05:38:32.982" v="1646" actId="1076"/>
          <ac:cxnSpMkLst>
            <pc:docMk/>
            <pc:sldMk cId="1319594282" sldId="8355"/>
            <ac:cxnSpMk id="16" creationId="{2ED790F0-D49B-4A22-B36A-836283DDDFF8}"/>
          </ac:cxnSpMkLst>
        </pc:cxnChg>
      </pc:sldChg>
      <pc:sldChg chg="addSp modSp">
        <pc:chgData name="Naveen Totla" userId="3a0dd7d2-776f-45b5-aa20-bccfea9d8cc6" providerId="ADAL" clId="{29C588E8-0A7A-4386-AE0A-EC53DC94A26F}" dt="2022-02-04T12:47:41.993" v="6861" actId="6549"/>
        <pc:sldMkLst>
          <pc:docMk/>
          <pc:sldMk cId="4117960234" sldId="8358"/>
        </pc:sldMkLst>
        <pc:spChg chg="mod">
          <ac:chgData name="Naveen Totla" userId="3a0dd7d2-776f-45b5-aa20-bccfea9d8cc6" providerId="ADAL" clId="{29C588E8-0A7A-4386-AE0A-EC53DC94A26F}" dt="2022-02-04T12:47:41.993" v="6861" actId="6549"/>
          <ac:spMkLst>
            <pc:docMk/>
            <pc:sldMk cId="4117960234" sldId="8358"/>
            <ac:spMk id="2" creationId="{7390AEC1-B808-41EF-8B6B-B6087B3973BE}"/>
          </ac:spMkLst>
        </pc:spChg>
        <pc:spChg chg="mod">
          <ac:chgData name="Naveen Totla" userId="3a0dd7d2-776f-45b5-aa20-bccfea9d8cc6" providerId="ADAL" clId="{29C588E8-0A7A-4386-AE0A-EC53DC94A26F}" dt="2022-02-04T12:45:37.976" v="6647" actId="1076"/>
          <ac:spMkLst>
            <pc:docMk/>
            <pc:sldMk cId="4117960234" sldId="8358"/>
            <ac:spMk id="3" creationId="{0A5A8BEC-39F7-43CB-A964-29D5249B8452}"/>
          </ac:spMkLst>
        </pc:spChg>
        <pc:spChg chg="mod">
          <ac:chgData name="Naveen Totla" userId="3a0dd7d2-776f-45b5-aa20-bccfea9d8cc6" providerId="ADAL" clId="{29C588E8-0A7A-4386-AE0A-EC53DC94A26F}" dt="2022-02-04T06:16:16.477" v="1648" actId="20577"/>
          <ac:spMkLst>
            <pc:docMk/>
            <pc:sldMk cId="4117960234" sldId="8358"/>
            <ac:spMk id="7" creationId="{976FD6B8-5445-4897-BAD3-5B5FF3121AD7}"/>
          </ac:spMkLst>
        </pc:spChg>
        <pc:spChg chg="mod">
          <ac:chgData name="Naveen Totla" userId="3a0dd7d2-776f-45b5-aa20-bccfea9d8cc6" providerId="ADAL" clId="{29C588E8-0A7A-4386-AE0A-EC53DC94A26F}" dt="2022-02-04T12:45:41.740" v="6648" actId="1076"/>
          <ac:spMkLst>
            <pc:docMk/>
            <pc:sldMk cId="4117960234" sldId="8358"/>
            <ac:spMk id="9" creationId="{B2BF8E4F-9B7E-4FF9-A798-B7F1FA09FEE3}"/>
          </ac:spMkLst>
        </pc:spChg>
        <pc:spChg chg="add mod">
          <ac:chgData name="Naveen Totla" userId="3a0dd7d2-776f-45b5-aa20-bccfea9d8cc6" providerId="ADAL" clId="{29C588E8-0A7A-4386-AE0A-EC53DC94A26F}" dt="2022-02-04T06:16:31.754" v="1649" actId="11529"/>
          <ac:spMkLst>
            <pc:docMk/>
            <pc:sldMk cId="4117960234" sldId="8358"/>
            <ac:spMk id="10" creationId="{6DD4A6AD-76BA-4F98-80B9-EAD85E8C9FB1}"/>
          </ac:spMkLst>
        </pc:spChg>
        <pc:spChg chg="add mod">
          <ac:chgData name="Naveen Totla" userId="3a0dd7d2-776f-45b5-aa20-bccfea9d8cc6" providerId="ADAL" clId="{29C588E8-0A7A-4386-AE0A-EC53DC94A26F}" dt="2022-02-04T12:46:51.318" v="6720" actId="1076"/>
          <ac:spMkLst>
            <pc:docMk/>
            <pc:sldMk cId="4117960234" sldId="8358"/>
            <ac:spMk id="12" creationId="{EF9ADE39-9F44-4034-9082-672E622AA558}"/>
          </ac:spMkLst>
        </pc:spChg>
        <pc:spChg chg="add mod">
          <ac:chgData name="Naveen Totla" userId="3a0dd7d2-776f-45b5-aa20-bccfea9d8cc6" providerId="ADAL" clId="{29C588E8-0A7A-4386-AE0A-EC53DC94A26F}" dt="2022-02-04T12:46:53.197" v="6721" actId="1076"/>
          <ac:spMkLst>
            <pc:docMk/>
            <pc:sldMk cId="4117960234" sldId="8358"/>
            <ac:spMk id="13" creationId="{C7A89FE5-6D8D-434A-B793-AC8B0272E1E9}"/>
          </ac:spMkLst>
        </pc:spChg>
      </pc:sldChg>
      <pc:sldChg chg="addSp modSp del">
        <pc:chgData name="Naveen Totla" userId="3a0dd7d2-776f-45b5-aa20-bccfea9d8cc6" providerId="ADAL" clId="{29C588E8-0A7A-4386-AE0A-EC53DC94A26F}" dt="2022-02-04T13:26:16.467" v="8034" actId="2696"/>
        <pc:sldMkLst>
          <pc:docMk/>
          <pc:sldMk cId="524626954" sldId="8359"/>
        </pc:sldMkLst>
        <pc:spChg chg="add mod">
          <ac:chgData name="Naveen Totla" userId="3a0dd7d2-776f-45b5-aa20-bccfea9d8cc6" providerId="ADAL" clId="{29C588E8-0A7A-4386-AE0A-EC53DC94A26F}" dt="2022-02-04T05:30:40.595" v="1169" actId="20577"/>
          <ac:spMkLst>
            <pc:docMk/>
            <pc:sldMk cId="524626954" sldId="8359"/>
            <ac:spMk id="3" creationId="{6B004C01-A6C7-4E55-AB9C-8448F1F26EB0}"/>
          </ac:spMkLst>
        </pc:spChg>
      </pc:sldChg>
      <pc:sldChg chg="addSp delSp modSp add ord">
        <pc:chgData name="Naveen Totla" userId="3a0dd7d2-776f-45b5-aa20-bccfea9d8cc6" providerId="ADAL" clId="{29C588E8-0A7A-4386-AE0A-EC53DC94A26F}" dt="2022-02-04T13:25:50.599" v="8031"/>
        <pc:sldMkLst>
          <pc:docMk/>
          <pc:sldMk cId="2749202837" sldId="8361"/>
        </pc:sldMkLst>
        <pc:spChg chg="mod">
          <ac:chgData name="Naveen Totla" userId="3a0dd7d2-776f-45b5-aa20-bccfea9d8cc6" providerId="ADAL" clId="{29C588E8-0A7A-4386-AE0A-EC53DC94A26F}" dt="2022-02-04T10:39:00.289" v="1671" actId="20577"/>
          <ac:spMkLst>
            <pc:docMk/>
            <pc:sldMk cId="2749202837" sldId="8361"/>
            <ac:spMk id="2" creationId="{08EF963F-36B0-4F0D-8471-103F336F3A59}"/>
          </ac:spMkLst>
        </pc:spChg>
        <pc:spChg chg="add del mod">
          <ac:chgData name="Naveen Totla" userId="3a0dd7d2-776f-45b5-aa20-bccfea9d8cc6" providerId="ADAL" clId="{29C588E8-0A7A-4386-AE0A-EC53DC94A26F}" dt="2022-02-04T11:22:02.345" v="1726" actId="478"/>
          <ac:spMkLst>
            <pc:docMk/>
            <pc:sldMk cId="2749202837" sldId="8361"/>
            <ac:spMk id="3" creationId="{103056DF-D103-4390-BFD5-B2BF4E532FE9}"/>
          </ac:spMkLst>
        </pc:spChg>
        <pc:spChg chg="add mod">
          <ac:chgData name="Naveen Totla" userId="3a0dd7d2-776f-45b5-aa20-bccfea9d8cc6" providerId="ADAL" clId="{29C588E8-0A7A-4386-AE0A-EC53DC94A26F}" dt="2022-02-04T12:44:12.092" v="6624" actId="208"/>
          <ac:spMkLst>
            <pc:docMk/>
            <pc:sldMk cId="2749202837" sldId="8361"/>
            <ac:spMk id="4" creationId="{68A907C6-CC01-4900-9926-F74B6BD99246}"/>
          </ac:spMkLst>
        </pc:spChg>
        <pc:spChg chg="add mod">
          <ac:chgData name="Naveen Totla" userId="3a0dd7d2-776f-45b5-aa20-bccfea9d8cc6" providerId="ADAL" clId="{29C588E8-0A7A-4386-AE0A-EC53DC94A26F}" dt="2022-02-04T12:44:40.928" v="6632" actId="208"/>
          <ac:spMkLst>
            <pc:docMk/>
            <pc:sldMk cId="2749202837" sldId="8361"/>
            <ac:spMk id="5" creationId="{1AC1F9B7-7F49-44E6-B736-38F10E798B0B}"/>
          </ac:spMkLst>
        </pc:spChg>
        <pc:spChg chg="add mod">
          <ac:chgData name="Naveen Totla" userId="3a0dd7d2-776f-45b5-aa20-bccfea9d8cc6" providerId="ADAL" clId="{29C588E8-0A7A-4386-AE0A-EC53DC94A26F}" dt="2022-02-04T11:31:02.580" v="3207" actId="20577"/>
          <ac:spMkLst>
            <pc:docMk/>
            <pc:sldMk cId="2749202837" sldId="8361"/>
            <ac:spMk id="6" creationId="{37DCAE5E-197E-43E6-A1E4-375BDCC6F078}"/>
          </ac:spMkLst>
        </pc:spChg>
        <pc:spChg chg="add mod">
          <ac:chgData name="Naveen Totla" userId="3a0dd7d2-776f-45b5-aa20-bccfea9d8cc6" providerId="ADAL" clId="{29C588E8-0A7A-4386-AE0A-EC53DC94A26F}" dt="2022-02-04T12:44:35.077" v="6631" actId="207"/>
          <ac:spMkLst>
            <pc:docMk/>
            <pc:sldMk cId="2749202837" sldId="8361"/>
            <ac:spMk id="7" creationId="{613BC2FB-C834-4BE5-97A2-02934007ED70}"/>
          </ac:spMkLst>
        </pc:spChg>
      </pc:sldChg>
      <pc:sldChg chg="addSp delSp modSp add ord">
        <pc:chgData name="Naveen Totla" userId="3a0dd7d2-776f-45b5-aa20-bccfea9d8cc6" providerId="ADAL" clId="{29C588E8-0A7A-4386-AE0A-EC53DC94A26F}" dt="2022-02-04T13:26:02.567" v="8033"/>
        <pc:sldMkLst>
          <pc:docMk/>
          <pc:sldMk cId="2944019052" sldId="8362"/>
        </pc:sldMkLst>
        <pc:spChg chg="mod">
          <ac:chgData name="Naveen Totla" userId="3a0dd7d2-776f-45b5-aa20-bccfea9d8cc6" providerId="ADAL" clId="{29C588E8-0A7A-4386-AE0A-EC53DC94A26F}" dt="2022-02-04T12:48:59.657" v="6930" actId="20577"/>
          <ac:spMkLst>
            <pc:docMk/>
            <pc:sldMk cId="2944019052" sldId="8362"/>
            <ac:spMk id="2" creationId="{0B2123C7-5A1A-450B-A63C-BC71B2727546}"/>
          </ac:spMkLst>
        </pc:spChg>
        <pc:spChg chg="add del mod">
          <ac:chgData name="Naveen Totla" userId="3a0dd7d2-776f-45b5-aa20-bccfea9d8cc6" providerId="ADAL" clId="{29C588E8-0A7A-4386-AE0A-EC53DC94A26F}" dt="2022-02-04T12:45:45.500" v="6649"/>
          <ac:spMkLst>
            <pc:docMk/>
            <pc:sldMk cId="2944019052" sldId="8362"/>
            <ac:spMk id="3" creationId="{602199C9-D84A-4907-809C-2CD3C2AAC3EE}"/>
          </ac:spMkLst>
        </pc:spChg>
        <pc:spChg chg="add mod">
          <ac:chgData name="Naveen Totla" userId="3a0dd7d2-776f-45b5-aa20-bccfea9d8cc6" providerId="ADAL" clId="{29C588E8-0A7A-4386-AE0A-EC53DC94A26F}" dt="2022-02-04T13:08:16.843" v="7399" actId="20577"/>
          <ac:spMkLst>
            <pc:docMk/>
            <pc:sldMk cId="2944019052" sldId="8362"/>
            <ac:spMk id="4" creationId="{EE6E7F34-6645-4E3C-A522-4F7433D78E1E}"/>
          </ac:spMkLst>
        </pc:spChg>
        <pc:spChg chg="add mod">
          <ac:chgData name="Naveen Totla" userId="3a0dd7d2-776f-45b5-aa20-bccfea9d8cc6" providerId="ADAL" clId="{29C588E8-0A7A-4386-AE0A-EC53DC94A26F}" dt="2022-02-04T12:58:22.065" v="7274" actId="1076"/>
          <ac:spMkLst>
            <pc:docMk/>
            <pc:sldMk cId="2944019052" sldId="8362"/>
            <ac:spMk id="5" creationId="{7029F5BC-00B4-4FA3-ADF8-65B8CA45ABE9}"/>
          </ac:spMkLst>
        </pc:spChg>
        <pc:spChg chg="add mod">
          <ac:chgData name="Naveen Totla" userId="3a0dd7d2-776f-45b5-aa20-bccfea9d8cc6" providerId="ADAL" clId="{29C588E8-0A7A-4386-AE0A-EC53DC94A26F}" dt="2022-02-04T13:08:01.823" v="7394" actId="20577"/>
          <ac:spMkLst>
            <pc:docMk/>
            <pc:sldMk cId="2944019052" sldId="8362"/>
            <ac:spMk id="6" creationId="{FF8467E6-FA16-425C-A666-BD52E705CE39}"/>
          </ac:spMkLst>
        </pc:spChg>
        <pc:spChg chg="add mod">
          <ac:chgData name="Naveen Totla" userId="3a0dd7d2-776f-45b5-aa20-bccfea9d8cc6" providerId="ADAL" clId="{29C588E8-0A7A-4386-AE0A-EC53DC94A26F}" dt="2022-02-04T13:09:15.470" v="7461" actId="20577"/>
          <ac:spMkLst>
            <pc:docMk/>
            <pc:sldMk cId="2944019052" sldId="8362"/>
            <ac:spMk id="7" creationId="{6D67E3BF-B090-4BF6-A520-2EBD073B10B1}"/>
          </ac:spMkLst>
        </pc:spChg>
        <pc:spChg chg="add mod">
          <ac:chgData name="Naveen Totla" userId="3a0dd7d2-776f-45b5-aa20-bccfea9d8cc6" providerId="ADAL" clId="{29C588E8-0A7A-4386-AE0A-EC53DC94A26F}" dt="2022-02-04T13:07:55.003" v="7393" actId="20577"/>
          <ac:spMkLst>
            <pc:docMk/>
            <pc:sldMk cId="2944019052" sldId="8362"/>
            <ac:spMk id="8" creationId="{39147E0F-BFB1-4210-A41D-A2D0265212ED}"/>
          </ac:spMkLst>
        </pc:spChg>
        <pc:spChg chg="add mod">
          <ac:chgData name="Naveen Totla" userId="3a0dd7d2-776f-45b5-aa20-bccfea9d8cc6" providerId="ADAL" clId="{29C588E8-0A7A-4386-AE0A-EC53DC94A26F}" dt="2022-02-04T12:58:12.866" v="7271" actId="1076"/>
          <ac:spMkLst>
            <pc:docMk/>
            <pc:sldMk cId="2944019052" sldId="8362"/>
            <ac:spMk id="9" creationId="{6742600D-2E5B-42E7-AD81-8088FDF7D143}"/>
          </ac:spMkLst>
        </pc:spChg>
        <pc:spChg chg="add del">
          <ac:chgData name="Naveen Totla" userId="3a0dd7d2-776f-45b5-aa20-bccfea9d8cc6" providerId="ADAL" clId="{29C588E8-0A7A-4386-AE0A-EC53DC94A26F}" dt="2022-02-04T12:56:35.587" v="7229"/>
          <ac:spMkLst>
            <pc:docMk/>
            <pc:sldMk cId="2944019052" sldId="8362"/>
            <ac:spMk id="10" creationId="{0AFA1807-4AAB-4862-9CA2-845F9EF4EF0A}"/>
          </ac:spMkLst>
        </pc:spChg>
        <pc:spChg chg="add mod">
          <ac:chgData name="Naveen Totla" userId="3a0dd7d2-776f-45b5-aa20-bccfea9d8cc6" providerId="ADAL" clId="{29C588E8-0A7A-4386-AE0A-EC53DC94A26F}" dt="2022-02-04T12:58:26.480" v="7275" actId="1076"/>
          <ac:spMkLst>
            <pc:docMk/>
            <pc:sldMk cId="2944019052" sldId="8362"/>
            <ac:spMk id="12" creationId="{B0D91619-B08E-4E1F-8062-FEECFAB7E476}"/>
          </ac:spMkLst>
        </pc:spChg>
        <pc:spChg chg="add mod">
          <ac:chgData name="Naveen Totla" userId="3a0dd7d2-776f-45b5-aa20-bccfea9d8cc6" providerId="ADAL" clId="{29C588E8-0A7A-4386-AE0A-EC53DC94A26F}" dt="2022-02-04T13:02:13.942" v="7336" actId="14100"/>
          <ac:spMkLst>
            <pc:docMk/>
            <pc:sldMk cId="2944019052" sldId="8362"/>
            <ac:spMk id="13" creationId="{BEAE5A54-460F-47A4-9BB9-3F4EC1610CC1}"/>
          </ac:spMkLst>
        </pc:spChg>
        <pc:spChg chg="add mod">
          <ac:chgData name="Naveen Totla" userId="3a0dd7d2-776f-45b5-aa20-bccfea9d8cc6" providerId="ADAL" clId="{29C588E8-0A7A-4386-AE0A-EC53DC94A26F}" dt="2022-02-04T13:05:54.347" v="7361" actId="1076"/>
          <ac:spMkLst>
            <pc:docMk/>
            <pc:sldMk cId="2944019052" sldId="8362"/>
            <ac:spMk id="14" creationId="{D883DF43-3CC7-458F-9CCD-8386B794451A}"/>
          </ac:spMkLst>
        </pc:spChg>
        <pc:spChg chg="add mod">
          <ac:chgData name="Naveen Totla" userId="3a0dd7d2-776f-45b5-aa20-bccfea9d8cc6" providerId="ADAL" clId="{29C588E8-0A7A-4386-AE0A-EC53DC94A26F}" dt="2022-02-04T13:02:09.019" v="7334" actId="1076"/>
          <ac:spMkLst>
            <pc:docMk/>
            <pc:sldMk cId="2944019052" sldId="8362"/>
            <ac:spMk id="15" creationId="{07D3A3D3-8C94-43A4-8F12-BFFC4EC7F229}"/>
          </ac:spMkLst>
        </pc:spChg>
        <pc:spChg chg="add mod">
          <ac:chgData name="Naveen Totla" userId="3a0dd7d2-776f-45b5-aa20-bccfea9d8cc6" providerId="ADAL" clId="{29C588E8-0A7A-4386-AE0A-EC53DC94A26F}" dt="2022-02-04T13:02:40.939" v="7354" actId="20577"/>
          <ac:spMkLst>
            <pc:docMk/>
            <pc:sldMk cId="2944019052" sldId="8362"/>
            <ac:spMk id="17" creationId="{1C205169-630D-4894-960E-7A57DC3A0C29}"/>
          </ac:spMkLst>
        </pc:spChg>
        <pc:picChg chg="add mod">
          <ac:chgData name="Naveen Totla" userId="3a0dd7d2-776f-45b5-aa20-bccfea9d8cc6" providerId="ADAL" clId="{29C588E8-0A7A-4386-AE0A-EC53DC94A26F}" dt="2022-02-04T12:58:26.480" v="7275" actId="1076"/>
          <ac:picMkLst>
            <pc:docMk/>
            <pc:sldMk cId="2944019052" sldId="8362"/>
            <ac:picMk id="11" creationId="{0AE6CF00-8510-4626-A251-2EA4C20FE89C}"/>
          </ac:picMkLst>
        </pc:picChg>
        <pc:picChg chg="add mod">
          <ac:chgData name="Naveen Totla" userId="3a0dd7d2-776f-45b5-aa20-bccfea9d8cc6" providerId="ADAL" clId="{29C588E8-0A7A-4386-AE0A-EC53DC94A26F}" dt="2022-02-04T13:02:28.420" v="7338" actId="1076"/>
          <ac:picMkLst>
            <pc:docMk/>
            <pc:sldMk cId="2944019052" sldId="8362"/>
            <ac:picMk id="16" creationId="{EEEDDF2B-A47C-490B-B270-97027533E28B}"/>
          </ac:picMkLst>
        </pc:picChg>
        <pc:picChg chg="add mod">
          <ac:chgData name="Naveen Totla" userId="3a0dd7d2-776f-45b5-aa20-bccfea9d8cc6" providerId="ADAL" clId="{29C588E8-0A7A-4386-AE0A-EC53DC94A26F}" dt="2022-02-04T13:05:57.400" v="7362" actId="1076"/>
          <ac:picMkLst>
            <pc:docMk/>
            <pc:sldMk cId="2944019052" sldId="8362"/>
            <ac:picMk id="19" creationId="{9A041BA4-D5A6-45E4-B0A4-A44433AA22C7}"/>
          </ac:picMkLst>
        </pc:picChg>
        <pc:picChg chg="add mod">
          <ac:chgData name="Naveen Totla" userId="3a0dd7d2-776f-45b5-aa20-bccfea9d8cc6" providerId="ADAL" clId="{29C588E8-0A7A-4386-AE0A-EC53DC94A26F}" dt="2022-02-04T13:05:49.240" v="7360" actId="1076"/>
          <ac:picMkLst>
            <pc:docMk/>
            <pc:sldMk cId="2944019052" sldId="8362"/>
            <ac:picMk id="21" creationId="{4937ABF3-E68B-4450-9CBB-F13395FB37CC}"/>
          </ac:picMkLst>
        </pc:picChg>
        <pc:cxnChg chg="add mod">
          <ac:chgData name="Naveen Totla" userId="3a0dd7d2-776f-45b5-aa20-bccfea9d8cc6" providerId="ADAL" clId="{29C588E8-0A7A-4386-AE0A-EC53DC94A26F}" dt="2022-02-04T13:06:24.533" v="7363" actId="11529"/>
          <ac:cxnSpMkLst>
            <pc:docMk/>
            <pc:sldMk cId="2944019052" sldId="8362"/>
            <ac:cxnSpMk id="23" creationId="{9881CFD9-7CF1-4E0F-AD67-68481166C3E9}"/>
          </ac:cxnSpMkLst>
        </pc:cxnChg>
        <pc:cxnChg chg="add mod">
          <ac:chgData name="Naveen Totla" userId="3a0dd7d2-776f-45b5-aa20-bccfea9d8cc6" providerId="ADAL" clId="{29C588E8-0A7A-4386-AE0A-EC53DC94A26F}" dt="2022-02-04T13:06:29.914" v="7364" actId="11529"/>
          <ac:cxnSpMkLst>
            <pc:docMk/>
            <pc:sldMk cId="2944019052" sldId="8362"/>
            <ac:cxnSpMk id="25" creationId="{B99EB0B2-D986-4A5B-9AEB-96115F3A5CFF}"/>
          </ac:cxnSpMkLst>
        </pc:cxnChg>
        <pc:cxnChg chg="add mod">
          <ac:chgData name="Naveen Totla" userId="3a0dd7d2-776f-45b5-aa20-bccfea9d8cc6" providerId="ADAL" clId="{29C588E8-0A7A-4386-AE0A-EC53DC94A26F}" dt="2022-02-04T13:06:34.686" v="7365" actId="11529"/>
          <ac:cxnSpMkLst>
            <pc:docMk/>
            <pc:sldMk cId="2944019052" sldId="8362"/>
            <ac:cxnSpMk id="27" creationId="{FB7177E1-76BA-4703-9696-E9CE1809D95C}"/>
          </ac:cxnSpMkLst>
        </pc:cxnChg>
        <pc:cxnChg chg="add mod">
          <ac:chgData name="Naveen Totla" userId="3a0dd7d2-776f-45b5-aa20-bccfea9d8cc6" providerId="ADAL" clId="{29C588E8-0A7A-4386-AE0A-EC53DC94A26F}" dt="2022-02-04T13:06:39.962" v="7366" actId="11529"/>
          <ac:cxnSpMkLst>
            <pc:docMk/>
            <pc:sldMk cId="2944019052" sldId="8362"/>
            <ac:cxnSpMk id="29" creationId="{27873385-886D-494F-950A-92B8FE5A836C}"/>
          </ac:cxnSpMkLst>
        </pc:cxnChg>
        <pc:cxnChg chg="add mod">
          <ac:chgData name="Naveen Totla" userId="3a0dd7d2-776f-45b5-aa20-bccfea9d8cc6" providerId="ADAL" clId="{29C588E8-0A7A-4386-AE0A-EC53DC94A26F}" dt="2022-02-04T13:07:11.680" v="7372" actId="1035"/>
          <ac:cxnSpMkLst>
            <pc:docMk/>
            <pc:sldMk cId="2944019052" sldId="8362"/>
            <ac:cxnSpMk id="31" creationId="{85E809B9-F766-4C4F-A837-7B635B7B2D57}"/>
          </ac:cxnSpMkLst>
        </pc:cxnChg>
        <pc:cxnChg chg="add mod">
          <ac:chgData name="Naveen Totla" userId="3a0dd7d2-776f-45b5-aa20-bccfea9d8cc6" providerId="ADAL" clId="{29C588E8-0A7A-4386-AE0A-EC53DC94A26F}" dt="2022-02-04T13:07:19.948" v="7379" actId="14100"/>
          <ac:cxnSpMkLst>
            <pc:docMk/>
            <pc:sldMk cId="2944019052" sldId="8362"/>
            <ac:cxnSpMk id="33" creationId="{592758CC-09DA-47F0-95A4-D100E51A5F7D}"/>
          </ac:cxnSpMkLst>
        </pc:cxnChg>
        <pc:cxnChg chg="add mod">
          <ac:chgData name="Naveen Totla" userId="3a0dd7d2-776f-45b5-aa20-bccfea9d8cc6" providerId="ADAL" clId="{29C588E8-0A7A-4386-AE0A-EC53DC94A26F}" dt="2022-02-04T13:08:40.993" v="7401" actId="14100"/>
          <ac:cxnSpMkLst>
            <pc:docMk/>
            <pc:sldMk cId="2944019052" sldId="8362"/>
            <ac:cxnSpMk id="36" creationId="{39CEAD47-FCDA-4940-B1E6-212358D1DE1A}"/>
          </ac:cxnSpMkLst>
        </pc:cxnChg>
        <pc:cxnChg chg="add mod">
          <ac:chgData name="Naveen Totla" userId="3a0dd7d2-776f-45b5-aa20-bccfea9d8cc6" providerId="ADAL" clId="{29C588E8-0A7A-4386-AE0A-EC53DC94A26F}" dt="2022-02-04T13:08:49.389" v="7404" actId="14100"/>
          <ac:cxnSpMkLst>
            <pc:docMk/>
            <pc:sldMk cId="2944019052" sldId="8362"/>
            <ac:cxnSpMk id="38" creationId="{B0212D42-9804-4162-8097-E1795A46D9E1}"/>
          </ac:cxnSpMkLst>
        </pc:cxnChg>
        <pc:cxnChg chg="add mod">
          <ac:chgData name="Naveen Totla" userId="3a0dd7d2-776f-45b5-aa20-bccfea9d8cc6" providerId="ADAL" clId="{29C588E8-0A7A-4386-AE0A-EC53DC94A26F}" dt="2022-02-04T13:10:17.326" v="7468" actId="208"/>
          <ac:cxnSpMkLst>
            <pc:docMk/>
            <pc:sldMk cId="2944019052" sldId="8362"/>
            <ac:cxnSpMk id="41" creationId="{F422A9C4-1C31-4384-BC53-1958492E6B6B}"/>
          </ac:cxnSpMkLst>
        </pc:cxnChg>
        <pc:cxnChg chg="add mod">
          <ac:chgData name="Naveen Totla" userId="3a0dd7d2-776f-45b5-aa20-bccfea9d8cc6" providerId="ADAL" clId="{29C588E8-0A7A-4386-AE0A-EC53DC94A26F}" dt="2022-02-04T13:10:13.788" v="7466" actId="208"/>
          <ac:cxnSpMkLst>
            <pc:docMk/>
            <pc:sldMk cId="2944019052" sldId="8362"/>
            <ac:cxnSpMk id="43" creationId="{E4E087BA-EFA0-4DA0-AFFA-36052689FC5F}"/>
          </ac:cxnSpMkLst>
        </pc:cxnChg>
      </pc:sldChg>
      <pc:sldChg chg="addSp delSp modSp add">
        <pc:chgData name="Naveen Totla" userId="3a0dd7d2-776f-45b5-aa20-bccfea9d8cc6" providerId="ADAL" clId="{29C588E8-0A7A-4386-AE0A-EC53DC94A26F}" dt="2022-02-04T12:44:57.834" v="6646" actId="20577"/>
        <pc:sldMkLst>
          <pc:docMk/>
          <pc:sldMk cId="3578457413" sldId="8363"/>
        </pc:sldMkLst>
        <pc:spChg chg="mod">
          <ac:chgData name="Naveen Totla" userId="3a0dd7d2-776f-45b5-aa20-bccfea9d8cc6" providerId="ADAL" clId="{29C588E8-0A7A-4386-AE0A-EC53DC94A26F}" dt="2022-02-04T12:44:57.834" v="6646" actId="20577"/>
          <ac:spMkLst>
            <pc:docMk/>
            <pc:sldMk cId="3578457413" sldId="8363"/>
            <ac:spMk id="2" creationId="{82E7B523-0976-4435-B043-5D235A411C1F}"/>
          </ac:spMkLst>
        </pc:spChg>
        <pc:spChg chg="add del mod">
          <ac:chgData name="Naveen Totla" userId="3a0dd7d2-776f-45b5-aa20-bccfea9d8cc6" providerId="ADAL" clId="{29C588E8-0A7A-4386-AE0A-EC53DC94A26F}" dt="2022-02-04T11:56:00.960" v="3315"/>
          <ac:spMkLst>
            <pc:docMk/>
            <pc:sldMk cId="3578457413" sldId="8363"/>
            <ac:spMk id="3" creationId="{7EBD35E2-79A8-4AA0-BB29-707E01976E14}"/>
          </ac:spMkLst>
        </pc:spChg>
        <pc:spChg chg="add mod">
          <ac:chgData name="Naveen Totla" userId="3a0dd7d2-776f-45b5-aa20-bccfea9d8cc6" providerId="ADAL" clId="{29C588E8-0A7A-4386-AE0A-EC53DC94A26F}" dt="2022-02-04T12:25:47.023" v="6007" actId="12"/>
          <ac:spMkLst>
            <pc:docMk/>
            <pc:sldMk cId="3578457413" sldId="8363"/>
            <ac:spMk id="4" creationId="{795EE1C5-0ADF-4DB3-9B79-3D61CB98F70E}"/>
          </ac:spMkLst>
        </pc:spChg>
        <pc:spChg chg="add mod">
          <ac:chgData name="Naveen Totla" userId="3a0dd7d2-776f-45b5-aa20-bccfea9d8cc6" providerId="ADAL" clId="{29C588E8-0A7A-4386-AE0A-EC53DC94A26F}" dt="2022-02-04T12:27:21.618" v="6029" actId="1076"/>
          <ac:spMkLst>
            <pc:docMk/>
            <pc:sldMk cId="3578457413" sldId="8363"/>
            <ac:spMk id="5" creationId="{A869694F-2B87-4382-AA4A-7300DA4A2826}"/>
          </ac:spMkLst>
        </pc:spChg>
        <pc:spChg chg="add mod">
          <ac:chgData name="Naveen Totla" userId="3a0dd7d2-776f-45b5-aa20-bccfea9d8cc6" providerId="ADAL" clId="{29C588E8-0A7A-4386-AE0A-EC53DC94A26F}" dt="2022-02-04T12:25:47.023" v="6007" actId="12"/>
          <ac:spMkLst>
            <pc:docMk/>
            <pc:sldMk cId="3578457413" sldId="8363"/>
            <ac:spMk id="6" creationId="{32A1A79D-1C4A-453F-87BF-3D624E923D72}"/>
          </ac:spMkLst>
        </pc:spChg>
        <pc:spChg chg="add mod">
          <ac:chgData name="Naveen Totla" userId="3a0dd7d2-776f-45b5-aa20-bccfea9d8cc6" providerId="ADAL" clId="{29C588E8-0A7A-4386-AE0A-EC53DC94A26F}" dt="2022-02-04T12:25:47.023" v="6007" actId="12"/>
          <ac:spMkLst>
            <pc:docMk/>
            <pc:sldMk cId="3578457413" sldId="8363"/>
            <ac:spMk id="7" creationId="{2C3B58FA-8CC0-4035-B88E-D7871C1836D0}"/>
          </ac:spMkLst>
        </pc:spChg>
        <pc:spChg chg="add mod">
          <ac:chgData name="Naveen Totla" userId="3a0dd7d2-776f-45b5-aa20-bccfea9d8cc6" providerId="ADAL" clId="{29C588E8-0A7A-4386-AE0A-EC53DC94A26F}" dt="2022-02-04T12:26:54.871" v="6019" actId="1076"/>
          <ac:spMkLst>
            <pc:docMk/>
            <pc:sldMk cId="3578457413" sldId="8363"/>
            <ac:spMk id="8" creationId="{1F45CFF6-6D95-4952-AB3F-760CAD2A11C4}"/>
          </ac:spMkLst>
        </pc:spChg>
        <pc:spChg chg="add mod">
          <ac:chgData name="Naveen Totla" userId="3a0dd7d2-776f-45b5-aa20-bccfea9d8cc6" providerId="ADAL" clId="{29C588E8-0A7A-4386-AE0A-EC53DC94A26F}" dt="2022-02-04T12:25:55.751" v="6008" actId="12"/>
          <ac:spMkLst>
            <pc:docMk/>
            <pc:sldMk cId="3578457413" sldId="8363"/>
            <ac:spMk id="9" creationId="{2E45A43F-9EB7-4FB7-8B40-A3DCC3EBE8F2}"/>
          </ac:spMkLst>
        </pc:spChg>
        <pc:spChg chg="add mod">
          <ac:chgData name="Naveen Totla" userId="3a0dd7d2-776f-45b5-aa20-bccfea9d8cc6" providerId="ADAL" clId="{29C588E8-0A7A-4386-AE0A-EC53DC94A26F}" dt="2022-02-04T12:25:47.023" v="6007" actId="12"/>
          <ac:spMkLst>
            <pc:docMk/>
            <pc:sldMk cId="3578457413" sldId="8363"/>
            <ac:spMk id="10" creationId="{260B236F-D095-4812-923D-87F6407445ED}"/>
          </ac:spMkLst>
        </pc:spChg>
        <pc:spChg chg="add mod">
          <ac:chgData name="Naveen Totla" userId="3a0dd7d2-776f-45b5-aa20-bccfea9d8cc6" providerId="ADAL" clId="{29C588E8-0A7A-4386-AE0A-EC53DC94A26F}" dt="2022-02-04T12:25:55.751" v="6008" actId="12"/>
          <ac:spMkLst>
            <pc:docMk/>
            <pc:sldMk cId="3578457413" sldId="8363"/>
            <ac:spMk id="11" creationId="{A769ABB0-ECFC-431E-9426-9937F1D5A177}"/>
          </ac:spMkLst>
        </pc:spChg>
        <pc:spChg chg="add mod">
          <ac:chgData name="Naveen Totla" userId="3a0dd7d2-776f-45b5-aa20-bccfea9d8cc6" providerId="ADAL" clId="{29C588E8-0A7A-4386-AE0A-EC53DC94A26F}" dt="2022-02-04T12:25:55.751" v="6008" actId="12"/>
          <ac:spMkLst>
            <pc:docMk/>
            <pc:sldMk cId="3578457413" sldId="8363"/>
            <ac:spMk id="12" creationId="{E6321B0D-DCDD-4A59-8EE9-9906299813AC}"/>
          </ac:spMkLst>
        </pc:spChg>
        <pc:spChg chg="add del mod">
          <ac:chgData name="Naveen Totla" userId="3a0dd7d2-776f-45b5-aa20-bccfea9d8cc6" providerId="ADAL" clId="{29C588E8-0A7A-4386-AE0A-EC53DC94A26F}" dt="2022-02-04T12:10:13.157" v="5166"/>
          <ac:spMkLst>
            <pc:docMk/>
            <pc:sldMk cId="3578457413" sldId="8363"/>
            <ac:spMk id="13" creationId="{5DAF3613-0750-4038-8CF3-78AFC88824DC}"/>
          </ac:spMkLst>
        </pc:spChg>
        <pc:spChg chg="add mod">
          <ac:chgData name="Naveen Totla" userId="3a0dd7d2-776f-45b5-aa20-bccfea9d8cc6" providerId="ADAL" clId="{29C588E8-0A7A-4386-AE0A-EC53DC94A26F}" dt="2022-02-04T12:25:47.023" v="6007" actId="12"/>
          <ac:spMkLst>
            <pc:docMk/>
            <pc:sldMk cId="3578457413" sldId="8363"/>
            <ac:spMk id="14" creationId="{87A0CC87-00F4-4ABF-A404-6736B3890590}"/>
          </ac:spMkLst>
        </pc:spChg>
        <pc:spChg chg="add mod">
          <ac:chgData name="Naveen Totla" userId="3a0dd7d2-776f-45b5-aa20-bccfea9d8cc6" providerId="ADAL" clId="{29C588E8-0A7A-4386-AE0A-EC53DC94A26F}" dt="2022-02-04T12:25:47.023" v="6007" actId="12"/>
          <ac:spMkLst>
            <pc:docMk/>
            <pc:sldMk cId="3578457413" sldId="8363"/>
            <ac:spMk id="15" creationId="{87AA230B-5815-4F72-9964-F51C82C59038}"/>
          </ac:spMkLst>
        </pc:spChg>
        <pc:spChg chg="add mod">
          <ac:chgData name="Naveen Totla" userId="3a0dd7d2-776f-45b5-aa20-bccfea9d8cc6" providerId="ADAL" clId="{29C588E8-0A7A-4386-AE0A-EC53DC94A26F}" dt="2022-02-04T12:36:45.763" v="6321" actId="20577"/>
          <ac:spMkLst>
            <pc:docMk/>
            <pc:sldMk cId="3578457413" sldId="8363"/>
            <ac:spMk id="16" creationId="{95FAB51D-17F7-45A4-AF8C-4958ED534FF9}"/>
          </ac:spMkLst>
        </pc:spChg>
        <pc:spChg chg="add mod">
          <ac:chgData name="Naveen Totla" userId="3a0dd7d2-776f-45b5-aa20-bccfea9d8cc6" providerId="ADAL" clId="{29C588E8-0A7A-4386-AE0A-EC53DC94A26F}" dt="2022-02-04T12:25:47.023" v="6007" actId="12"/>
          <ac:spMkLst>
            <pc:docMk/>
            <pc:sldMk cId="3578457413" sldId="8363"/>
            <ac:spMk id="17" creationId="{820E52D3-BA3C-493D-8477-E1248C069F37}"/>
          </ac:spMkLst>
        </pc:spChg>
        <pc:spChg chg="add del mod">
          <ac:chgData name="Naveen Totla" userId="3a0dd7d2-776f-45b5-aa20-bccfea9d8cc6" providerId="ADAL" clId="{29C588E8-0A7A-4386-AE0A-EC53DC94A26F}" dt="2022-02-04T12:39:57.891" v="6580" actId="478"/>
          <ac:spMkLst>
            <pc:docMk/>
            <pc:sldMk cId="3578457413" sldId="8363"/>
            <ac:spMk id="32" creationId="{44240457-7128-4A57-90F0-394E18C85D42}"/>
          </ac:spMkLst>
        </pc:spChg>
        <pc:cxnChg chg="add mod">
          <ac:chgData name="Naveen Totla" userId="3a0dd7d2-776f-45b5-aa20-bccfea9d8cc6" providerId="ADAL" clId="{29C588E8-0A7A-4386-AE0A-EC53DC94A26F}" dt="2022-02-04T12:26:47.060" v="6016" actId="208"/>
          <ac:cxnSpMkLst>
            <pc:docMk/>
            <pc:sldMk cId="3578457413" sldId="8363"/>
            <ac:cxnSpMk id="19" creationId="{47D14E79-75BB-45D7-941A-019299E80520}"/>
          </ac:cxnSpMkLst>
        </pc:cxnChg>
        <pc:cxnChg chg="add mod">
          <ac:chgData name="Naveen Totla" userId="3a0dd7d2-776f-45b5-aa20-bccfea9d8cc6" providerId="ADAL" clId="{29C588E8-0A7A-4386-AE0A-EC53DC94A26F}" dt="2022-02-04T12:26:56.839" v="6020" actId="1076"/>
          <ac:cxnSpMkLst>
            <pc:docMk/>
            <pc:sldMk cId="3578457413" sldId="8363"/>
            <ac:cxnSpMk id="20" creationId="{04B8A806-11AB-4E69-8BD1-2CE334065B74}"/>
          </ac:cxnSpMkLst>
        </pc:cxnChg>
        <pc:cxnChg chg="add mod">
          <ac:chgData name="Naveen Totla" userId="3a0dd7d2-776f-45b5-aa20-bccfea9d8cc6" providerId="ADAL" clId="{29C588E8-0A7A-4386-AE0A-EC53DC94A26F}" dt="2022-02-04T12:27:00.675" v="6022" actId="1076"/>
          <ac:cxnSpMkLst>
            <pc:docMk/>
            <pc:sldMk cId="3578457413" sldId="8363"/>
            <ac:cxnSpMk id="21" creationId="{D20F945B-00BA-4EFD-8B8C-48A7B176C132}"/>
          </ac:cxnSpMkLst>
        </pc:cxnChg>
        <pc:cxnChg chg="add mod">
          <ac:chgData name="Naveen Totla" userId="3a0dd7d2-776f-45b5-aa20-bccfea9d8cc6" providerId="ADAL" clId="{29C588E8-0A7A-4386-AE0A-EC53DC94A26F}" dt="2022-02-04T12:27:06.249" v="6024" actId="1076"/>
          <ac:cxnSpMkLst>
            <pc:docMk/>
            <pc:sldMk cId="3578457413" sldId="8363"/>
            <ac:cxnSpMk id="22" creationId="{7972F0DB-DDEE-4306-B239-A6F89804182A}"/>
          </ac:cxnSpMkLst>
        </pc:cxnChg>
        <pc:cxnChg chg="add mod">
          <ac:chgData name="Naveen Totla" userId="3a0dd7d2-776f-45b5-aa20-bccfea9d8cc6" providerId="ADAL" clId="{29C588E8-0A7A-4386-AE0A-EC53DC94A26F}" dt="2022-02-04T12:39:21.885" v="6529" actId="1076"/>
          <ac:cxnSpMkLst>
            <pc:docMk/>
            <pc:sldMk cId="3578457413" sldId="8363"/>
            <ac:cxnSpMk id="23" creationId="{D0BDFDA7-B2FD-4EC4-9375-0FC3B642023F}"/>
          </ac:cxnSpMkLst>
        </pc:cxnChg>
        <pc:cxnChg chg="add mod">
          <ac:chgData name="Naveen Totla" userId="3a0dd7d2-776f-45b5-aa20-bccfea9d8cc6" providerId="ADAL" clId="{29C588E8-0A7A-4386-AE0A-EC53DC94A26F}" dt="2022-02-04T12:27:17.931" v="6028" actId="1076"/>
          <ac:cxnSpMkLst>
            <pc:docMk/>
            <pc:sldMk cId="3578457413" sldId="8363"/>
            <ac:cxnSpMk id="24" creationId="{CD2BA176-D22B-4FDC-A816-7271C41564AD}"/>
          </ac:cxnSpMkLst>
        </pc:cxnChg>
        <pc:cxnChg chg="add mod">
          <ac:chgData name="Naveen Totla" userId="3a0dd7d2-776f-45b5-aa20-bccfea9d8cc6" providerId="ADAL" clId="{29C588E8-0A7A-4386-AE0A-EC53DC94A26F}" dt="2022-02-04T12:27:27.878" v="6031" actId="1076"/>
          <ac:cxnSpMkLst>
            <pc:docMk/>
            <pc:sldMk cId="3578457413" sldId="8363"/>
            <ac:cxnSpMk id="25" creationId="{78EBEB79-747B-4C07-885F-60775B97B18F}"/>
          </ac:cxnSpMkLst>
        </pc:cxnChg>
        <pc:cxnChg chg="add mod">
          <ac:chgData name="Naveen Totla" userId="3a0dd7d2-776f-45b5-aa20-bccfea9d8cc6" providerId="ADAL" clId="{29C588E8-0A7A-4386-AE0A-EC53DC94A26F}" dt="2022-02-04T12:27:32.230" v="6033" actId="1076"/>
          <ac:cxnSpMkLst>
            <pc:docMk/>
            <pc:sldMk cId="3578457413" sldId="8363"/>
            <ac:cxnSpMk id="26" creationId="{D38AF946-334E-46DB-8946-6E71AB3DF5C3}"/>
          </ac:cxnSpMkLst>
        </pc:cxnChg>
        <pc:cxnChg chg="add mod">
          <ac:chgData name="Naveen Totla" userId="3a0dd7d2-776f-45b5-aa20-bccfea9d8cc6" providerId="ADAL" clId="{29C588E8-0A7A-4386-AE0A-EC53DC94A26F}" dt="2022-02-04T12:27:36.502" v="6035" actId="1076"/>
          <ac:cxnSpMkLst>
            <pc:docMk/>
            <pc:sldMk cId="3578457413" sldId="8363"/>
            <ac:cxnSpMk id="27" creationId="{CD4ED5EE-8CCC-4A50-80E7-DD958DF094B2}"/>
          </ac:cxnSpMkLst>
        </pc:cxnChg>
        <pc:cxnChg chg="add mod">
          <ac:chgData name="Naveen Totla" userId="3a0dd7d2-776f-45b5-aa20-bccfea9d8cc6" providerId="ADAL" clId="{29C588E8-0A7A-4386-AE0A-EC53DC94A26F}" dt="2022-02-04T12:27:40.827" v="6037" actId="1076"/>
          <ac:cxnSpMkLst>
            <pc:docMk/>
            <pc:sldMk cId="3578457413" sldId="8363"/>
            <ac:cxnSpMk id="28" creationId="{DFCE81F4-0296-4DCA-8D20-17B4173772A8}"/>
          </ac:cxnSpMkLst>
        </pc:cxnChg>
        <pc:cxnChg chg="add mod">
          <ac:chgData name="Naveen Totla" userId="3a0dd7d2-776f-45b5-aa20-bccfea9d8cc6" providerId="ADAL" clId="{29C588E8-0A7A-4386-AE0A-EC53DC94A26F}" dt="2022-02-04T12:27:45.822" v="6039" actId="1076"/>
          <ac:cxnSpMkLst>
            <pc:docMk/>
            <pc:sldMk cId="3578457413" sldId="8363"/>
            <ac:cxnSpMk id="29" creationId="{25496264-CB11-4379-9C24-66937CE91D11}"/>
          </ac:cxnSpMkLst>
        </pc:cxnChg>
        <pc:cxnChg chg="add mod">
          <ac:chgData name="Naveen Totla" userId="3a0dd7d2-776f-45b5-aa20-bccfea9d8cc6" providerId="ADAL" clId="{29C588E8-0A7A-4386-AE0A-EC53DC94A26F}" dt="2022-02-04T12:27:55.481" v="6042" actId="1076"/>
          <ac:cxnSpMkLst>
            <pc:docMk/>
            <pc:sldMk cId="3578457413" sldId="8363"/>
            <ac:cxnSpMk id="30" creationId="{4229CBB1-9217-46D4-BCCC-3BE7EB6FA15C}"/>
          </ac:cxnSpMkLst>
        </pc:cxnChg>
        <pc:cxnChg chg="add mod">
          <ac:chgData name="Naveen Totla" userId="3a0dd7d2-776f-45b5-aa20-bccfea9d8cc6" providerId="ADAL" clId="{29C588E8-0A7A-4386-AE0A-EC53DC94A26F}" dt="2022-02-04T12:28:07.328" v="6052" actId="1038"/>
          <ac:cxnSpMkLst>
            <pc:docMk/>
            <pc:sldMk cId="3578457413" sldId="8363"/>
            <ac:cxnSpMk id="31" creationId="{A1522177-05AA-4443-A825-F126E26E42F7}"/>
          </ac:cxnSpMkLst>
        </pc:cxnChg>
      </pc:sldChg>
      <pc:sldChg chg="modSp add">
        <pc:chgData name="Naveen Totla" userId="3a0dd7d2-776f-45b5-aa20-bccfea9d8cc6" providerId="ADAL" clId="{29C588E8-0A7A-4386-AE0A-EC53DC94A26F}" dt="2022-02-04T12:43:01.979" v="6603" actId="20577"/>
        <pc:sldMkLst>
          <pc:docMk/>
          <pc:sldMk cId="1284257340" sldId="8364"/>
        </pc:sldMkLst>
        <pc:spChg chg="mod">
          <ac:chgData name="Naveen Totla" userId="3a0dd7d2-776f-45b5-aa20-bccfea9d8cc6" providerId="ADAL" clId="{29C588E8-0A7A-4386-AE0A-EC53DC94A26F}" dt="2022-02-04T12:43:01.979" v="6603" actId="20577"/>
          <ac:spMkLst>
            <pc:docMk/>
            <pc:sldMk cId="1284257340" sldId="8364"/>
            <ac:spMk id="50" creationId="{7F90E0E9-B140-4A64-82FB-26D9DC2D98D1}"/>
          </ac:spMkLst>
        </pc:spChg>
      </pc:sldChg>
      <pc:sldChg chg="addSp delSp modSp add">
        <pc:chgData name="Naveen Totla" userId="3a0dd7d2-776f-45b5-aa20-bccfea9d8cc6" providerId="ADAL" clId="{29C588E8-0A7A-4386-AE0A-EC53DC94A26F}" dt="2022-02-04T13:25:42.611" v="8030" actId="1076"/>
        <pc:sldMkLst>
          <pc:docMk/>
          <pc:sldMk cId="4021678894" sldId="8365"/>
        </pc:sldMkLst>
        <pc:spChg chg="del">
          <ac:chgData name="Naveen Totla" userId="3a0dd7d2-776f-45b5-aa20-bccfea9d8cc6" providerId="ADAL" clId="{29C588E8-0A7A-4386-AE0A-EC53DC94A26F}" dt="2022-02-04T13:10:55.795" v="7470" actId="478"/>
          <ac:spMkLst>
            <pc:docMk/>
            <pc:sldMk cId="4021678894" sldId="8365"/>
            <ac:spMk id="3" creationId="{6B004C01-A6C7-4E55-AB9C-8448F1F26EB0}"/>
          </ac:spMkLst>
        </pc:spChg>
        <pc:spChg chg="add mod">
          <ac:chgData name="Naveen Totla" userId="3a0dd7d2-776f-45b5-aa20-bccfea9d8cc6" providerId="ADAL" clId="{29C588E8-0A7A-4386-AE0A-EC53DC94A26F}" dt="2022-02-04T13:16:47.594" v="7717" actId="6549"/>
          <ac:spMkLst>
            <pc:docMk/>
            <pc:sldMk cId="4021678894" sldId="8365"/>
            <ac:spMk id="4" creationId="{16C440FC-010E-4D07-A480-A45CF183C65C}"/>
          </ac:spMkLst>
        </pc:spChg>
        <pc:spChg chg="add mod">
          <ac:chgData name="Naveen Totla" userId="3a0dd7d2-776f-45b5-aa20-bccfea9d8cc6" providerId="ADAL" clId="{29C588E8-0A7A-4386-AE0A-EC53DC94A26F}" dt="2022-02-04T13:17:07.734" v="7719" actId="108"/>
          <ac:spMkLst>
            <pc:docMk/>
            <pc:sldMk cId="4021678894" sldId="8365"/>
            <ac:spMk id="5" creationId="{9EFAF23E-0BA1-4311-B1D2-9E3AF21D4CC8}"/>
          </ac:spMkLst>
        </pc:spChg>
        <pc:spChg chg="add mod">
          <ac:chgData name="Naveen Totla" userId="3a0dd7d2-776f-45b5-aa20-bccfea9d8cc6" providerId="ADAL" clId="{29C588E8-0A7A-4386-AE0A-EC53DC94A26F}" dt="2022-02-04T13:22:10.515" v="7951" actId="20577"/>
          <ac:spMkLst>
            <pc:docMk/>
            <pc:sldMk cId="4021678894" sldId="8365"/>
            <ac:spMk id="6" creationId="{520B8C96-1846-410F-AE24-3442DD84FB02}"/>
          </ac:spMkLst>
        </pc:spChg>
        <pc:spChg chg="add del mod">
          <ac:chgData name="Naveen Totla" userId="3a0dd7d2-776f-45b5-aa20-bccfea9d8cc6" providerId="ADAL" clId="{29C588E8-0A7A-4386-AE0A-EC53DC94A26F}" dt="2022-02-04T13:22:34.703" v="7953" actId="478"/>
          <ac:spMkLst>
            <pc:docMk/>
            <pc:sldMk cId="4021678894" sldId="8365"/>
            <ac:spMk id="7" creationId="{83FCF4D2-04F6-4757-8CE2-F1F76B03E345}"/>
          </ac:spMkLst>
        </pc:spChg>
        <pc:spChg chg="add mod ord">
          <ac:chgData name="Naveen Totla" userId="3a0dd7d2-776f-45b5-aa20-bccfea9d8cc6" providerId="ADAL" clId="{29C588E8-0A7A-4386-AE0A-EC53DC94A26F}" dt="2022-02-04T13:22:48.840" v="7956" actId="167"/>
          <ac:spMkLst>
            <pc:docMk/>
            <pc:sldMk cId="4021678894" sldId="8365"/>
            <ac:spMk id="8" creationId="{963E8161-D153-4971-B77E-6C79D8A32C18}"/>
          </ac:spMkLst>
        </pc:spChg>
        <pc:spChg chg="add del mod">
          <ac:chgData name="Naveen Totla" userId="3a0dd7d2-776f-45b5-aa20-bccfea9d8cc6" providerId="ADAL" clId="{29C588E8-0A7A-4386-AE0A-EC53DC94A26F}" dt="2022-02-04T13:25:39.439" v="8029" actId="478"/>
          <ac:spMkLst>
            <pc:docMk/>
            <pc:sldMk cId="4021678894" sldId="8365"/>
            <ac:spMk id="9" creationId="{D4ACB839-22F6-4613-BC2C-CD7E1DBF5FC7}"/>
          </ac:spMkLst>
        </pc:spChg>
        <pc:spChg chg="add mod ord">
          <ac:chgData name="Naveen Totla" userId="3a0dd7d2-776f-45b5-aa20-bccfea9d8cc6" providerId="ADAL" clId="{29C588E8-0A7A-4386-AE0A-EC53DC94A26F}" dt="2022-02-04T13:23:24.699" v="7964" actId="13822"/>
          <ac:spMkLst>
            <pc:docMk/>
            <pc:sldMk cId="4021678894" sldId="8365"/>
            <ac:spMk id="10" creationId="{82E3E72A-6FF2-45E8-9DC6-B40E33DF094A}"/>
          </ac:spMkLst>
        </pc:spChg>
        <pc:spChg chg="add mod">
          <ac:chgData name="Naveen Totla" userId="3a0dd7d2-776f-45b5-aa20-bccfea9d8cc6" providerId="ADAL" clId="{29C588E8-0A7A-4386-AE0A-EC53DC94A26F}" dt="2022-02-04T13:24:46.768" v="7977" actId="13822"/>
          <ac:spMkLst>
            <pc:docMk/>
            <pc:sldMk cId="4021678894" sldId="8365"/>
            <ac:spMk id="14" creationId="{6E70CC1F-B67C-4C8F-94CA-0F0DF6B49A17}"/>
          </ac:spMkLst>
        </pc:spChg>
        <pc:spChg chg="add mod">
          <ac:chgData name="Naveen Totla" userId="3a0dd7d2-776f-45b5-aa20-bccfea9d8cc6" providerId="ADAL" clId="{29C588E8-0A7A-4386-AE0A-EC53DC94A26F}" dt="2022-02-04T13:25:42.611" v="8030" actId="1076"/>
          <ac:spMkLst>
            <pc:docMk/>
            <pc:sldMk cId="4021678894" sldId="8365"/>
            <ac:spMk id="15" creationId="{BDF5AAEF-3D10-472A-9790-7B6F9CE5BB28}"/>
          </ac:spMkLst>
        </pc:spChg>
        <pc:spChg chg="add mod">
          <ac:chgData name="Naveen Totla" userId="3a0dd7d2-776f-45b5-aa20-bccfea9d8cc6" providerId="ADAL" clId="{29C588E8-0A7A-4386-AE0A-EC53DC94A26F}" dt="2022-02-04T13:25:36.500" v="8028" actId="1076"/>
          <ac:spMkLst>
            <pc:docMk/>
            <pc:sldMk cId="4021678894" sldId="8365"/>
            <ac:spMk id="16" creationId="{9A4B3844-F8E4-4E1E-A901-463BBD49A4B1}"/>
          </ac:spMkLst>
        </pc:spChg>
        <pc:cxnChg chg="add mod">
          <ac:chgData name="Naveen Totla" userId="3a0dd7d2-776f-45b5-aa20-bccfea9d8cc6" providerId="ADAL" clId="{29C588E8-0A7A-4386-AE0A-EC53DC94A26F}" dt="2022-02-04T13:24:18.369" v="7975" actId="108"/>
          <ac:cxnSpMkLst>
            <pc:docMk/>
            <pc:sldMk cId="4021678894" sldId="8365"/>
            <ac:cxnSpMk id="12" creationId="{57457DEE-309A-48ED-98F1-9FBB8C37F0B1}"/>
          </ac:cxnSpMkLst>
        </pc:cxnChg>
        <pc:cxnChg chg="add mod">
          <ac:chgData name="Naveen Totla" userId="3a0dd7d2-776f-45b5-aa20-bccfea9d8cc6" providerId="ADAL" clId="{29C588E8-0A7A-4386-AE0A-EC53DC94A26F}" dt="2022-02-04T13:24:13.884" v="7974" actId="208"/>
          <ac:cxnSpMkLst>
            <pc:docMk/>
            <pc:sldMk cId="4021678894" sldId="8365"/>
            <ac:cxnSpMk id="13" creationId="{A0BA1380-53FE-4038-98B2-C7A3B0A798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35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8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86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0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67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11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187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315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200671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074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981730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01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600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4284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6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99835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09463" y="6079442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358993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136435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146170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182769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192504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22910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238838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275438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285172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20F21-9089-46DD-830A-F8A82842CA3F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1772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221DD204-413E-42EB-AEC5-ABBAADEFA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33150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29B50-FBFE-47A9-9BBE-601662284D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368106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ADF44A6-CA57-45C4-8281-56400F5CDD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4738" y="377841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450575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8A9177-5EED-4FD5-9EA4-18F916FA6CEB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4440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9E6533B-28F0-4676-A72D-273BF6DE76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738" y="424175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A99E9A-0BE4-40A6-9341-552B9DCE59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0775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77142220-B486-444F-A529-461725AD60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4738" y="470509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5D8A43-ABA9-4292-8A39-1FD8F8C79D11}"/>
              </a:ext>
            </a:extLst>
          </p:cNvPr>
          <p:cNvCxnSpPr>
            <a:cxnSpLocks/>
          </p:cNvCxnSpPr>
          <p:nvPr userDrawn="1"/>
        </p:nvCxnSpPr>
        <p:spPr>
          <a:xfrm>
            <a:off x="604738" y="507109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20DD2FD-F988-40BD-B85B-546272691AE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4738" y="516843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4EF54F-636F-4D81-9454-62696BA706CB}"/>
              </a:ext>
            </a:extLst>
          </p:cNvPr>
          <p:cNvCxnSpPr>
            <a:cxnSpLocks/>
          </p:cNvCxnSpPr>
          <p:nvPr userDrawn="1"/>
        </p:nvCxnSpPr>
        <p:spPr>
          <a:xfrm>
            <a:off x="604738" y="553443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3BB1794C-A0BE-4B31-BE29-8677F2FF63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4738" y="563177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6CE8F9-E35E-43F0-8C8C-0681A02C9F32}"/>
              </a:ext>
            </a:extLst>
          </p:cNvPr>
          <p:cNvCxnSpPr>
            <a:cxnSpLocks/>
          </p:cNvCxnSpPr>
          <p:nvPr userDrawn="1"/>
        </p:nvCxnSpPr>
        <p:spPr>
          <a:xfrm>
            <a:off x="604738" y="599777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B94C9737-7912-4533-920E-A8C00AB4C54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738" y="609512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374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064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5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8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411363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380534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5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D31F8-5895-4598-98ED-71B55F65FF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1780" y="2336379"/>
            <a:ext cx="3896036" cy="1380378"/>
          </a:xfrm>
        </p:spPr>
        <p:txBody>
          <a:bodyPr/>
          <a:lstStyle/>
          <a:p>
            <a:r>
              <a:rPr lang="en-US" dirty="0"/>
              <a:t>Managing API in Multi-cloud- </a:t>
            </a:r>
            <a:r>
              <a:rPr lang="en-US"/>
              <a:t>Scotia Bank </a:t>
            </a: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64D5CB-E9B2-41AB-9843-B1192008977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75730"/>
            <a:ext cx="10515600" cy="4605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02EBDC-68BB-4A5C-9BBF-92345BD7742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400800"/>
            <a:ext cx="2743200" cy="2921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77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069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963F-36B0-4F0D-8471-103F336F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Understanding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907C6-CC01-4900-9926-F74B6BD99246}"/>
              </a:ext>
            </a:extLst>
          </p:cNvPr>
          <p:cNvSpPr txBox="1"/>
          <p:nvPr/>
        </p:nvSpPr>
        <p:spPr>
          <a:xfrm>
            <a:off x="583719" y="1660007"/>
            <a:ext cx="4982194" cy="424731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IN" dirty="0"/>
              <a:t>Implemented Apigee SaaS as enterprise API Management Platform</a:t>
            </a:r>
          </a:p>
          <a:p>
            <a:pPr marL="342900" indent="-342900">
              <a:buAutoNum type="arabicPeriod"/>
            </a:pPr>
            <a:r>
              <a:rPr lang="en-US" dirty="0"/>
              <a:t>M</a:t>
            </a:r>
            <a:r>
              <a:rPr lang="en-IN" dirty="0" err="1"/>
              <a:t>icroservices</a:t>
            </a:r>
            <a:r>
              <a:rPr lang="en-IN" dirty="0"/>
              <a:t> and APIs are available on-premise and private cloud</a:t>
            </a:r>
          </a:p>
          <a:p>
            <a:pPr marL="342900" indent="-342900">
              <a:buAutoNum type="arabicPeriod"/>
            </a:pPr>
            <a:r>
              <a:rPr lang="en-US" dirty="0"/>
              <a:t>API Consumers are both internal and external ; API Providers can be multi-region</a:t>
            </a:r>
          </a:p>
          <a:p>
            <a:pPr marL="342900" indent="-342900">
              <a:buAutoNum type="arabicPeriod"/>
            </a:pPr>
            <a:r>
              <a:rPr lang="en-US" dirty="0"/>
              <a:t>Data ontologies are based  on standard Scotia information model ; </a:t>
            </a:r>
            <a:r>
              <a:rPr lang="en-US" dirty="0" err="1"/>
              <a:t>Collibra</a:t>
            </a:r>
            <a:r>
              <a:rPr lang="en-US" dirty="0"/>
              <a:t> used for data modelling </a:t>
            </a:r>
          </a:p>
          <a:p>
            <a:pPr marL="342900" indent="-342900">
              <a:buAutoNum type="arabicPeriod"/>
            </a:pPr>
            <a:r>
              <a:rPr lang="en-US" dirty="0"/>
              <a:t>Data can be segregated on-premise , private cloud or third party cloud applications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C1F9B7-7F49-44E6-B736-38F10E798B0B}"/>
              </a:ext>
            </a:extLst>
          </p:cNvPr>
          <p:cNvSpPr txBox="1"/>
          <p:nvPr/>
        </p:nvSpPr>
        <p:spPr>
          <a:xfrm>
            <a:off x="6074980" y="1660007"/>
            <a:ext cx="4982194" cy="424731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Secure access from SaaS hosted Apigee Platform to backend services hosted on-premise/private cloud</a:t>
            </a:r>
          </a:p>
          <a:p>
            <a:pPr marL="342900" indent="-342900">
              <a:buAutoNum type="arabicPeriod"/>
            </a:pPr>
            <a:r>
              <a:rPr lang="en-US" dirty="0"/>
              <a:t>Productization of API </a:t>
            </a:r>
          </a:p>
          <a:p>
            <a:pPr marL="342900" indent="-342900">
              <a:buAutoNum type="arabicPeriod"/>
            </a:pPr>
            <a:r>
              <a:rPr lang="en-US" dirty="0"/>
              <a:t>Standardization of access from Internal and external API consumers</a:t>
            </a:r>
          </a:p>
          <a:p>
            <a:pPr marL="342900" indent="-342900">
              <a:buAutoNum type="arabicPeriod"/>
            </a:pPr>
            <a:r>
              <a:rPr lang="en-US" dirty="0"/>
              <a:t>API Security covering granular data level access controls based on user or client application grants</a:t>
            </a:r>
          </a:p>
          <a:p>
            <a:pPr marL="342900" indent="-342900">
              <a:buAutoNum type="arabicPeriod"/>
            </a:pPr>
            <a:r>
              <a:rPr lang="en-US" dirty="0"/>
              <a:t>Minimize Infrastructure maintenance debt</a:t>
            </a:r>
          </a:p>
          <a:p>
            <a:pPr marL="342900" indent="-342900">
              <a:buAutoNum type="arabicPeriod"/>
            </a:pPr>
            <a:r>
              <a:rPr lang="en-US" dirty="0"/>
              <a:t>Understand the common pitfalls for API Management Program to evaluate and align existing API Management strategy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CAE5E-197E-43E6-A1E4-375BDCC6F078}"/>
              </a:ext>
            </a:extLst>
          </p:cNvPr>
          <p:cNvSpPr/>
          <p:nvPr/>
        </p:nvSpPr>
        <p:spPr>
          <a:xfrm>
            <a:off x="583719" y="1272209"/>
            <a:ext cx="4717151" cy="3877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 landscape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3BC2FB-C834-4BE5-97A2-02934007ED70}"/>
              </a:ext>
            </a:extLst>
          </p:cNvPr>
          <p:cNvSpPr/>
          <p:nvPr/>
        </p:nvSpPr>
        <p:spPr>
          <a:xfrm>
            <a:off x="6056247" y="1272209"/>
            <a:ext cx="4717151" cy="3877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Discussion Areas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20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B523-0976-4435-B043-5D235A41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Management Implementation – Common Pitfalls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EE1C5-0ADF-4DB3-9B79-3D61CB98F70E}"/>
              </a:ext>
            </a:extLst>
          </p:cNvPr>
          <p:cNvSpPr txBox="1"/>
          <p:nvPr/>
        </p:nvSpPr>
        <p:spPr>
          <a:xfrm>
            <a:off x="6564228" y="1063957"/>
            <a:ext cx="5073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Insufficient or missing </a:t>
            </a:r>
            <a:r>
              <a:rPr lang="en-US" sz="1400" dirty="0" err="1"/>
              <a:t>DevSecOps</a:t>
            </a:r>
            <a:r>
              <a:rPr lang="en-US" sz="1400" dirty="0"/>
              <a:t> Practice to test security scenario along with Integration testing and functional testing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9694F-2B87-4382-AA4A-7300DA4A2826}"/>
              </a:ext>
            </a:extLst>
          </p:cNvPr>
          <p:cNvSpPr txBox="1"/>
          <p:nvPr/>
        </p:nvSpPr>
        <p:spPr>
          <a:xfrm>
            <a:off x="6564228" y="1902522"/>
            <a:ext cx="507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Adoption of last mile security with same consistency from API Management to data layer access level </a:t>
            </a:r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A1A79D-1C4A-453F-87BF-3D624E923D72}"/>
              </a:ext>
            </a:extLst>
          </p:cNvPr>
          <p:cNvSpPr txBox="1"/>
          <p:nvPr/>
        </p:nvSpPr>
        <p:spPr>
          <a:xfrm>
            <a:off x="6564228" y="4770411"/>
            <a:ext cx="507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Expose additional elements as API response , which are not required 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3B58FA-8CC0-4035-B88E-D7871C1836D0}"/>
              </a:ext>
            </a:extLst>
          </p:cNvPr>
          <p:cNvSpPr txBox="1"/>
          <p:nvPr/>
        </p:nvSpPr>
        <p:spPr>
          <a:xfrm>
            <a:off x="6564228" y="4118506"/>
            <a:ext cx="5073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Incomplete or missing API documentation , impacts API developer usage experience</a:t>
            </a:r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5CFF6-6D95-4952-AB3F-760CAD2A11C4}"/>
              </a:ext>
            </a:extLst>
          </p:cNvPr>
          <p:cNvSpPr txBox="1"/>
          <p:nvPr/>
        </p:nvSpPr>
        <p:spPr>
          <a:xfrm>
            <a:off x="795127" y="3652495"/>
            <a:ext cx="5073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Issues related to Hyrum’s Law which states that “API Consumer code their applications  also on the behavior of API , not entirely on the API specifications contract, such as response time , data size ,etc.”</a:t>
            </a:r>
            <a:endParaRPr lang="en-IN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5A43F-9EB7-4FB7-8B40-A3DCC3EBE8F2}"/>
              </a:ext>
            </a:extLst>
          </p:cNvPr>
          <p:cNvSpPr txBox="1"/>
          <p:nvPr/>
        </p:nvSpPr>
        <p:spPr>
          <a:xfrm>
            <a:off x="795127" y="4641726"/>
            <a:ext cx="4929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API Versioning strategy, API backward compatibility and bug compatibility</a:t>
            </a:r>
            <a:endParaRPr lang="en-IN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B236F-D095-4812-923D-87F6407445ED}"/>
              </a:ext>
            </a:extLst>
          </p:cNvPr>
          <p:cNvSpPr txBox="1"/>
          <p:nvPr/>
        </p:nvSpPr>
        <p:spPr>
          <a:xfrm>
            <a:off x="6564228" y="3251157"/>
            <a:ext cx="5073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Not addressing or identifying Technical Debt -  pertaining to infrastructure, documentation inadequacy and redundant API versions</a:t>
            </a:r>
            <a:endParaRPr lang="en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9ABB0-ECFC-431E-9426-9937F1D5A177}"/>
              </a:ext>
            </a:extLst>
          </p:cNvPr>
          <p:cNvSpPr txBox="1"/>
          <p:nvPr/>
        </p:nvSpPr>
        <p:spPr>
          <a:xfrm>
            <a:off x="795127" y="1095417"/>
            <a:ext cx="4591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Designing API as per how data is stored rather than what business requires ; it introduces technical debt over period and increases mapping processing with changing business requirements 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321B0D-DCDD-4A59-8EE9-9906299813AC}"/>
              </a:ext>
            </a:extLst>
          </p:cNvPr>
          <p:cNvSpPr txBox="1"/>
          <p:nvPr/>
        </p:nvSpPr>
        <p:spPr>
          <a:xfrm>
            <a:off x="797305" y="2192075"/>
            <a:ext cx="4214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Force fitting API Gateway layer – for example,  outbound access to 3</a:t>
            </a:r>
            <a:r>
              <a:rPr lang="en-US" sz="1400" baseline="30000" dirty="0"/>
              <a:t>rd</a:t>
            </a:r>
            <a:r>
              <a:rPr lang="en-US" sz="1400" dirty="0"/>
              <a:t> party APIs where enterprise Apps are consumer, API Gateway doesn’t provide much technical value or performing heavy transformation within API Gateway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A0CC87-00F4-4ABF-A404-6736B3890590}"/>
              </a:ext>
            </a:extLst>
          </p:cNvPr>
          <p:cNvSpPr txBox="1"/>
          <p:nvPr/>
        </p:nvSpPr>
        <p:spPr>
          <a:xfrm>
            <a:off x="6564228" y="2505480"/>
            <a:ext cx="459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No </a:t>
            </a:r>
            <a:r>
              <a:rPr lang="en-US" sz="1400" dirty="0" err="1"/>
              <a:t>mTLS</a:t>
            </a:r>
            <a:r>
              <a:rPr lang="en-US" sz="1400" dirty="0"/>
              <a:t> from SaaS API Gateway instance to on-premise firewall/</a:t>
            </a:r>
            <a:r>
              <a:rPr lang="en-US" sz="1400" dirty="0" err="1"/>
              <a:t>loadbalancer</a:t>
            </a:r>
            <a:endParaRPr lang="en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AA230B-5815-4F72-9964-F51C82C59038}"/>
              </a:ext>
            </a:extLst>
          </p:cNvPr>
          <p:cNvSpPr txBox="1"/>
          <p:nvPr/>
        </p:nvSpPr>
        <p:spPr>
          <a:xfrm>
            <a:off x="6564228" y="6256527"/>
            <a:ext cx="4591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Random or untested API quota management enforcement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AB51D-17F7-45A4-AF8C-4958ED534FF9}"/>
              </a:ext>
            </a:extLst>
          </p:cNvPr>
          <p:cNvSpPr txBox="1"/>
          <p:nvPr/>
        </p:nvSpPr>
        <p:spPr>
          <a:xfrm>
            <a:off x="795127" y="5377779"/>
            <a:ext cx="4591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API Products designed for project rather than business or technical value it encompasses to ensure future extensibility and usage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0E52D3-BA3C-493D-8477-E1248C069F37}"/>
              </a:ext>
            </a:extLst>
          </p:cNvPr>
          <p:cNvSpPr txBox="1"/>
          <p:nvPr/>
        </p:nvSpPr>
        <p:spPr>
          <a:xfrm>
            <a:off x="6564228" y="5464613"/>
            <a:ext cx="45918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/>
              <a:t>Under usage of Analytics data – often used by Support team to derive technical analytics related for support reports</a:t>
            </a:r>
            <a:endParaRPr lang="en-IN" sz="1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D14E79-75BB-45D7-941A-019299E80520}"/>
              </a:ext>
            </a:extLst>
          </p:cNvPr>
          <p:cNvCxnSpPr/>
          <p:nvPr/>
        </p:nvCxnSpPr>
        <p:spPr>
          <a:xfrm flipV="1">
            <a:off x="795127" y="2030317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4B8A806-11AB-4E69-8BD1-2CE334065B74}"/>
              </a:ext>
            </a:extLst>
          </p:cNvPr>
          <p:cNvCxnSpPr/>
          <p:nvPr/>
        </p:nvCxnSpPr>
        <p:spPr>
          <a:xfrm flipV="1">
            <a:off x="795127" y="3585972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0F945B-00BA-4EFD-8B8C-48A7B176C132}"/>
              </a:ext>
            </a:extLst>
          </p:cNvPr>
          <p:cNvCxnSpPr/>
          <p:nvPr/>
        </p:nvCxnSpPr>
        <p:spPr>
          <a:xfrm flipV="1">
            <a:off x="795127" y="4596998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72F0DB-DDEE-4306-B239-A6F89804182A}"/>
              </a:ext>
            </a:extLst>
          </p:cNvPr>
          <p:cNvCxnSpPr/>
          <p:nvPr/>
        </p:nvCxnSpPr>
        <p:spPr>
          <a:xfrm flipV="1">
            <a:off x="815000" y="5293631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BDFDA7-B2FD-4EC4-9375-0FC3B642023F}"/>
              </a:ext>
            </a:extLst>
          </p:cNvPr>
          <p:cNvCxnSpPr/>
          <p:nvPr/>
        </p:nvCxnSpPr>
        <p:spPr>
          <a:xfrm flipV="1">
            <a:off x="815000" y="6116443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2BA176-D22B-4FDC-A816-7271C41564AD}"/>
              </a:ext>
            </a:extLst>
          </p:cNvPr>
          <p:cNvCxnSpPr/>
          <p:nvPr/>
        </p:nvCxnSpPr>
        <p:spPr>
          <a:xfrm flipV="1">
            <a:off x="6712222" y="1780165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EBEB79-747B-4C07-885F-60775B97B18F}"/>
              </a:ext>
            </a:extLst>
          </p:cNvPr>
          <p:cNvCxnSpPr/>
          <p:nvPr/>
        </p:nvCxnSpPr>
        <p:spPr>
          <a:xfrm flipV="1">
            <a:off x="6712222" y="2413733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8AF946-334E-46DB-8946-6E71AB3DF5C3}"/>
              </a:ext>
            </a:extLst>
          </p:cNvPr>
          <p:cNvCxnSpPr/>
          <p:nvPr/>
        </p:nvCxnSpPr>
        <p:spPr>
          <a:xfrm flipV="1">
            <a:off x="6712222" y="3110416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4ED5EE-8CCC-4A50-80E7-DD958DF094B2}"/>
              </a:ext>
            </a:extLst>
          </p:cNvPr>
          <p:cNvCxnSpPr/>
          <p:nvPr/>
        </p:nvCxnSpPr>
        <p:spPr>
          <a:xfrm flipV="1">
            <a:off x="6712222" y="3997238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CE81F4-0296-4DCA-8D20-17B4173772A8}"/>
              </a:ext>
            </a:extLst>
          </p:cNvPr>
          <p:cNvCxnSpPr/>
          <p:nvPr/>
        </p:nvCxnSpPr>
        <p:spPr>
          <a:xfrm flipV="1">
            <a:off x="6709996" y="4632122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496264-CB11-4379-9C24-66937CE91D11}"/>
              </a:ext>
            </a:extLst>
          </p:cNvPr>
          <p:cNvCxnSpPr/>
          <p:nvPr/>
        </p:nvCxnSpPr>
        <p:spPr>
          <a:xfrm flipV="1">
            <a:off x="6709996" y="5327674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229CBB1-9217-46D4-BCCC-3BE7EB6FA15C}"/>
              </a:ext>
            </a:extLst>
          </p:cNvPr>
          <p:cNvCxnSpPr/>
          <p:nvPr/>
        </p:nvCxnSpPr>
        <p:spPr>
          <a:xfrm flipV="1">
            <a:off x="6709996" y="6193673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522177-05AA-4443-A825-F126E26E42F7}"/>
              </a:ext>
            </a:extLst>
          </p:cNvPr>
          <p:cNvCxnSpPr/>
          <p:nvPr/>
        </p:nvCxnSpPr>
        <p:spPr>
          <a:xfrm flipV="1">
            <a:off x="6670244" y="6760540"/>
            <a:ext cx="4591876" cy="19207"/>
          </a:xfrm>
          <a:prstGeom prst="line">
            <a:avLst/>
          </a:prstGeom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diamond" w="med" len="med"/>
            <a:tailEnd type="diamond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5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68362-DCEE-4412-9C84-4932B6A6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Apigee X Networking Architecture to manage Multi-cloud APIs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BB87AA-8EC1-40AD-B888-99BC3F5C5E74}"/>
              </a:ext>
            </a:extLst>
          </p:cNvPr>
          <p:cNvSpPr/>
          <p:nvPr/>
        </p:nvSpPr>
        <p:spPr>
          <a:xfrm>
            <a:off x="2398639" y="988959"/>
            <a:ext cx="4161182" cy="7818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Apigee X /Apigee SaaS on GCP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B19CDF-54B5-4981-A0BD-A81E0D282DCE}"/>
              </a:ext>
            </a:extLst>
          </p:cNvPr>
          <p:cNvSpPr/>
          <p:nvPr/>
        </p:nvSpPr>
        <p:spPr>
          <a:xfrm>
            <a:off x="6771863" y="3127510"/>
            <a:ext cx="1563757" cy="2862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Azure Cloud Hosted Services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D2C010-C5F6-44F1-9919-41B6D83DD4F7}"/>
              </a:ext>
            </a:extLst>
          </p:cNvPr>
          <p:cNvSpPr/>
          <p:nvPr/>
        </p:nvSpPr>
        <p:spPr>
          <a:xfrm>
            <a:off x="2716695" y="3127513"/>
            <a:ext cx="3379305" cy="2862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dirty="0"/>
              <a:t>On Premise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53F09B-2D4E-497E-BDB6-A4CA654612FA}"/>
              </a:ext>
            </a:extLst>
          </p:cNvPr>
          <p:cNvSpPr/>
          <p:nvPr/>
        </p:nvSpPr>
        <p:spPr>
          <a:xfrm>
            <a:off x="331305" y="3127513"/>
            <a:ext cx="1563757" cy="28624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AWS Cloud hosted Services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30F18D-FC5F-4B66-A475-1FE0E63365B5}"/>
              </a:ext>
            </a:extLst>
          </p:cNvPr>
          <p:cNvSpPr/>
          <p:nvPr/>
        </p:nvSpPr>
        <p:spPr>
          <a:xfrm>
            <a:off x="3008240" y="5076448"/>
            <a:ext cx="2941983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Services and Data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EA1F8B-A3B9-42A5-A22D-4C4B1B6B769E}"/>
              </a:ext>
            </a:extLst>
          </p:cNvPr>
          <p:cNvCxnSpPr/>
          <p:nvPr/>
        </p:nvCxnSpPr>
        <p:spPr>
          <a:xfrm>
            <a:off x="2716695" y="4823791"/>
            <a:ext cx="33793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F8EE1B-84FD-481E-8BC9-43705ED8AC9E}"/>
              </a:ext>
            </a:extLst>
          </p:cNvPr>
          <p:cNvSpPr txBox="1"/>
          <p:nvPr/>
        </p:nvSpPr>
        <p:spPr>
          <a:xfrm>
            <a:off x="3664225" y="3127513"/>
            <a:ext cx="1630017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Network Firewall</a:t>
            </a:r>
            <a:endParaRPr lang="en-IN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D743AE-90D7-493C-8863-F79B77001266}"/>
              </a:ext>
            </a:extLst>
          </p:cNvPr>
          <p:cNvSpPr txBox="1"/>
          <p:nvPr/>
        </p:nvSpPr>
        <p:spPr>
          <a:xfrm>
            <a:off x="3604587" y="3560154"/>
            <a:ext cx="1749287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External Load Balancer </a:t>
            </a:r>
            <a:endParaRPr lang="en-IN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D16B83-AAFB-4F50-A868-3D4A1B318D60}"/>
              </a:ext>
            </a:extLst>
          </p:cNvPr>
          <p:cNvSpPr txBox="1"/>
          <p:nvPr/>
        </p:nvSpPr>
        <p:spPr>
          <a:xfrm>
            <a:off x="3604589" y="4558748"/>
            <a:ext cx="1749287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Internal Load Balancer </a:t>
            </a:r>
            <a:endParaRPr lang="en-IN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4A3B69-0CE3-4D35-B8C4-D1894B377A79}"/>
              </a:ext>
            </a:extLst>
          </p:cNvPr>
          <p:cNvSpPr txBox="1"/>
          <p:nvPr/>
        </p:nvSpPr>
        <p:spPr>
          <a:xfrm>
            <a:off x="3604589" y="3948715"/>
            <a:ext cx="1749287" cy="461665"/>
          </a:xfrm>
          <a:prstGeom prst="rect">
            <a:avLst/>
          </a:prstGeom>
          <a:solidFill>
            <a:schemeClr val="bg2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Apache Reverse Proxy or Any Proxy Server</a:t>
            </a:r>
            <a:endParaRPr lang="en-IN" sz="1200" dirty="0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89642F9-095A-410C-9DF4-410F37E5C816}"/>
              </a:ext>
            </a:extLst>
          </p:cNvPr>
          <p:cNvSpPr/>
          <p:nvPr/>
        </p:nvSpPr>
        <p:spPr>
          <a:xfrm>
            <a:off x="1895062" y="4068416"/>
            <a:ext cx="821633" cy="948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2795379E-F276-40A5-BA18-FFF2F61DF5C2}"/>
              </a:ext>
            </a:extLst>
          </p:cNvPr>
          <p:cNvSpPr/>
          <p:nvPr/>
        </p:nvSpPr>
        <p:spPr>
          <a:xfrm>
            <a:off x="6023115" y="4084716"/>
            <a:ext cx="821633" cy="948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844298-8482-4D7A-8CAE-B79572271291}"/>
              </a:ext>
            </a:extLst>
          </p:cNvPr>
          <p:cNvCxnSpPr>
            <a:stCxn id="19" idx="2"/>
            <a:endCxn id="27" idx="0"/>
          </p:cNvCxnSpPr>
          <p:nvPr/>
        </p:nvCxnSpPr>
        <p:spPr>
          <a:xfrm>
            <a:off x="4479230" y="1770837"/>
            <a:ext cx="4" cy="135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D322BF9-9E81-4982-BBA8-7909F0A67A7C}"/>
              </a:ext>
            </a:extLst>
          </p:cNvPr>
          <p:cNvSpPr txBox="1"/>
          <p:nvPr/>
        </p:nvSpPr>
        <p:spPr>
          <a:xfrm>
            <a:off x="583719" y="3127512"/>
            <a:ext cx="999908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Org Firewall</a:t>
            </a:r>
            <a:endParaRPr lang="en-IN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607FF3-6F73-4DFF-9CBE-6A689ED284B8}"/>
              </a:ext>
            </a:extLst>
          </p:cNvPr>
          <p:cNvSpPr txBox="1"/>
          <p:nvPr/>
        </p:nvSpPr>
        <p:spPr>
          <a:xfrm>
            <a:off x="583719" y="3671716"/>
            <a:ext cx="999908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Route  53</a:t>
            </a:r>
            <a:endParaRPr lang="en-IN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BFB071-B661-43D3-B389-12B4067711C9}"/>
              </a:ext>
            </a:extLst>
          </p:cNvPr>
          <p:cNvSpPr txBox="1"/>
          <p:nvPr/>
        </p:nvSpPr>
        <p:spPr>
          <a:xfrm>
            <a:off x="6831495" y="3147574"/>
            <a:ext cx="1417986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Namespace Firewall</a:t>
            </a:r>
            <a:endParaRPr lang="en-IN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5EBD91C-B25D-4EB5-B170-4B1445BDA4E0}"/>
              </a:ext>
            </a:extLst>
          </p:cNvPr>
          <p:cNvSpPr txBox="1"/>
          <p:nvPr/>
        </p:nvSpPr>
        <p:spPr>
          <a:xfrm>
            <a:off x="7040534" y="3628763"/>
            <a:ext cx="999908" cy="276999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Azure LB</a:t>
            </a:r>
            <a:endParaRPr lang="en-IN" sz="1200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CB4FC8C-9229-4820-BF1E-3293C8B01FE7}"/>
              </a:ext>
            </a:extLst>
          </p:cNvPr>
          <p:cNvCxnSpPr>
            <a:stCxn id="19" idx="1"/>
          </p:cNvCxnSpPr>
          <p:nvPr/>
        </p:nvCxnSpPr>
        <p:spPr>
          <a:xfrm rot="10800000" flipV="1">
            <a:off x="1245705" y="1379898"/>
            <a:ext cx="1152935" cy="16415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3880710-6178-4346-BE34-07CF9789C579}"/>
              </a:ext>
            </a:extLst>
          </p:cNvPr>
          <p:cNvCxnSpPr>
            <a:cxnSpLocks/>
            <a:stCxn id="19" idx="3"/>
            <a:endCxn id="38" idx="0"/>
          </p:cNvCxnSpPr>
          <p:nvPr/>
        </p:nvCxnSpPr>
        <p:spPr>
          <a:xfrm>
            <a:off x="6559821" y="1379898"/>
            <a:ext cx="980667" cy="17676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5598E6F5-266D-418B-8D38-FF548B5A82D9}"/>
              </a:ext>
            </a:extLst>
          </p:cNvPr>
          <p:cNvSpPr/>
          <p:nvPr/>
        </p:nvSpPr>
        <p:spPr>
          <a:xfrm>
            <a:off x="4651513" y="2449175"/>
            <a:ext cx="291478" cy="308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B5428D-EEF9-40F9-A667-3C8FB6EE3D04}"/>
              </a:ext>
            </a:extLst>
          </p:cNvPr>
          <p:cNvSpPr/>
          <p:nvPr/>
        </p:nvSpPr>
        <p:spPr>
          <a:xfrm>
            <a:off x="2163096" y="3698653"/>
            <a:ext cx="291478" cy="308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F8CBFC7-B808-4D93-871E-DB15E8703739}"/>
              </a:ext>
            </a:extLst>
          </p:cNvPr>
          <p:cNvSpPr/>
          <p:nvPr/>
        </p:nvSpPr>
        <p:spPr>
          <a:xfrm>
            <a:off x="6374364" y="3699808"/>
            <a:ext cx="291478" cy="308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N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0B50F9A-1A46-44F7-93E2-A4A88F5FC8DC}"/>
              </a:ext>
            </a:extLst>
          </p:cNvPr>
          <p:cNvSpPr/>
          <p:nvPr/>
        </p:nvSpPr>
        <p:spPr>
          <a:xfrm>
            <a:off x="1054502" y="2122811"/>
            <a:ext cx="291478" cy="308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9F8AD52-18E0-4724-986A-2681E5B5E052}"/>
              </a:ext>
            </a:extLst>
          </p:cNvPr>
          <p:cNvSpPr/>
          <p:nvPr/>
        </p:nvSpPr>
        <p:spPr>
          <a:xfrm>
            <a:off x="7547133" y="1337353"/>
            <a:ext cx="291478" cy="3083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90E0E9-B140-4A64-82FB-26D9DC2D98D1}"/>
              </a:ext>
            </a:extLst>
          </p:cNvPr>
          <p:cNvSpPr txBox="1"/>
          <p:nvPr/>
        </p:nvSpPr>
        <p:spPr>
          <a:xfrm>
            <a:off x="8631898" y="1071003"/>
            <a:ext cx="353167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Apigee on GCP Cloud communicates to On-premise hosted backend services via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dirty="0"/>
              <a:t>Whitelist Apigee Static Public IPs on Network Firewall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dirty="0"/>
              <a:t>Configure Reverse proxy for SSL termination and routing to Internal DNS name where services are hosted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dirty="0"/>
              <a:t>Configure Load balancer for backend services routing/availability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200" dirty="0"/>
              <a:t>Communicate to private cloud hosted on other CSP is via On-premise Reverse proxy to route to respective Cloud services via VPC tunneling or VPC Peering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Expose services from other cloud to internet and whitelist Apigee static public IP(s) to access them. 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Implement dedicated line or Interconnect for communication between GCP Customer VPC to other clouds</a:t>
            </a: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A594E4-87BF-48D7-B49B-5DE4056C522A}"/>
              </a:ext>
            </a:extLst>
          </p:cNvPr>
          <p:cNvSpPr/>
          <p:nvPr/>
        </p:nvSpPr>
        <p:spPr>
          <a:xfrm>
            <a:off x="6521047" y="2122811"/>
            <a:ext cx="2065388" cy="52922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  <a:prstDash val="dashDot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Interconnect/Dedicate Line</a:t>
            </a:r>
            <a:endParaRPr lang="en-IN" sz="1400" dirty="0">
              <a:solidFill>
                <a:schemeClr val="accent2"/>
              </a:solidFill>
            </a:endParaRPr>
          </a:p>
        </p:txBody>
      </p:sp>
      <p:pic>
        <p:nvPicPr>
          <p:cNvPr id="9" name="Graphic 8" descr="Cloud">
            <a:extLst>
              <a:ext uri="{FF2B5EF4-FFF2-40B4-BE49-F238E27FC236}">
                <a16:creationId xmlns:a16="http://schemas.microsoft.com/office/drawing/2014/main" id="{B844A0F5-7BD1-4E6E-A022-52D33F047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356" y="1818326"/>
            <a:ext cx="417442" cy="41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5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23C7-5A1A-450B-A63C-BC71B272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 Security Data access control Architecture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E7F34-6645-4E3C-A522-4F7433D78E1E}"/>
              </a:ext>
            </a:extLst>
          </p:cNvPr>
          <p:cNvSpPr/>
          <p:nvPr/>
        </p:nvSpPr>
        <p:spPr>
          <a:xfrm>
            <a:off x="5105398" y="1231766"/>
            <a:ext cx="2398644" cy="7822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IAM</a:t>
            </a:r>
          </a:p>
          <a:p>
            <a:pPr algn="ctr"/>
            <a:r>
              <a:rPr lang="en-US" sz="1200" dirty="0"/>
              <a:t>(SSO/User Authentication/RBAC) </a:t>
            </a:r>
            <a:endParaRPr lang="en-IN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29F5BC-00B4-4FA3-ADF8-65B8CA45ABE9}"/>
              </a:ext>
            </a:extLst>
          </p:cNvPr>
          <p:cNvSpPr/>
          <p:nvPr/>
        </p:nvSpPr>
        <p:spPr>
          <a:xfrm>
            <a:off x="3336231" y="1351308"/>
            <a:ext cx="1033670" cy="457241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API 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467E6-FA16-425C-A666-BD52E705CE39}"/>
              </a:ext>
            </a:extLst>
          </p:cNvPr>
          <p:cNvSpPr/>
          <p:nvPr/>
        </p:nvSpPr>
        <p:spPr>
          <a:xfrm>
            <a:off x="7914862" y="3869636"/>
            <a:ext cx="2007704" cy="1987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Services Layer</a:t>
            </a:r>
          </a:p>
          <a:p>
            <a:pPr algn="ctr"/>
            <a:r>
              <a:rPr lang="en-US" sz="1400" dirty="0"/>
              <a:t>( On-premise, Multi-cloud)</a:t>
            </a:r>
            <a:endParaRPr lang="en-IN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67E3BF-B090-4BF6-A520-2EBD073B10B1}"/>
              </a:ext>
            </a:extLst>
          </p:cNvPr>
          <p:cNvSpPr/>
          <p:nvPr/>
        </p:nvSpPr>
        <p:spPr>
          <a:xfrm>
            <a:off x="5105398" y="2361754"/>
            <a:ext cx="2398644" cy="7822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OPA </a:t>
            </a:r>
          </a:p>
          <a:p>
            <a:pPr algn="ctr"/>
            <a:r>
              <a:rPr lang="en-US" sz="1400" dirty="0"/>
              <a:t>(Open Policy Agent) for granular access control rules 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147E0F-BFB1-4210-A41D-A2D0265212ED}"/>
              </a:ext>
            </a:extLst>
          </p:cNvPr>
          <p:cNvSpPr/>
          <p:nvPr/>
        </p:nvSpPr>
        <p:spPr>
          <a:xfrm>
            <a:off x="10154885" y="3856385"/>
            <a:ext cx="2007704" cy="1987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Layer</a:t>
            </a:r>
          </a:p>
          <a:p>
            <a:pPr algn="ctr"/>
            <a:r>
              <a:rPr lang="en-US" sz="1400" dirty="0"/>
              <a:t>(On-premise, Multi-cloud)</a:t>
            </a:r>
            <a:endParaRPr lang="en-IN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42600D-2E5B-42E7-AD81-8088FDF7D143}"/>
              </a:ext>
            </a:extLst>
          </p:cNvPr>
          <p:cNvSpPr/>
          <p:nvPr/>
        </p:nvSpPr>
        <p:spPr>
          <a:xfrm>
            <a:off x="5105399" y="3882888"/>
            <a:ext cx="2398643" cy="19878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Layer</a:t>
            </a:r>
          </a:p>
          <a:p>
            <a:pPr algn="ctr"/>
            <a:r>
              <a:rPr lang="en-US" sz="1400" dirty="0"/>
              <a:t>( IP Whitelisting, Reverse proxy, dedicate VPC, Interconnect)</a:t>
            </a:r>
            <a:endParaRPr lang="en-IN" sz="1400" dirty="0"/>
          </a:p>
        </p:txBody>
      </p:sp>
      <p:pic>
        <p:nvPicPr>
          <p:cNvPr id="11" name="Graphic 10" descr="Web design">
            <a:extLst>
              <a:ext uri="{FF2B5EF4-FFF2-40B4-BE49-F238E27FC236}">
                <a16:creationId xmlns:a16="http://schemas.microsoft.com/office/drawing/2014/main" id="{0AE6CF00-8510-4626-A251-2EA4C20FE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3709" y="1556858"/>
            <a:ext cx="457200" cy="457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D91619-B08E-4E1F-8062-FEECFAB7E476}"/>
              </a:ext>
            </a:extLst>
          </p:cNvPr>
          <p:cNvSpPr txBox="1"/>
          <p:nvPr/>
        </p:nvSpPr>
        <p:spPr>
          <a:xfrm>
            <a:off x="2593709" y="1970522"/>
            <a:ext cx="546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SDK</a:t>
            </a:r>
            <a:endParaRPr lang="en-IN" sz="1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AE5A54-460F-47A4-9BB9-3F4EC1610CC1}"/>
              </a:ext>
            </a:extLst>
          </p:cNvPr>
          <p:cNvSpPr/>
          <p:nvPr/>
        </p:nvSpPr>
        <p:spPr>
          <a:xfrm>
            <a:off x="1328118" y="1556858"/>
            <a:ext cx="546653" cy="43668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DDoS  or WAF Layer</a:t>
            </a:r>
            <a:endParaRPr lang="en-IN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3DF43-3CC7-458F-9CCD-8386B794451A}"/>
              </a:ext>
            </a:extLst>
          </p:cNvPr>
          <p:cNvSpPr txBox="1"/>
          <p:nvPr/>
        </p:nvSpPr>
        <p:spPr>
          <a:xfrm>
            <a:off x="2504861" y="3134779"/>
            <a:ext cx="75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 Dev Portal</a:t>
            </a:r>
            <a:endParaRPr lang="en-IN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D3A3D3-8C94-43A4-8F12-BFFC4EC7F229}"/>
              </a:ext>
            </a:extLst>
          </p:cNvPr>
          <p:cNvSpPr txBox="1"/>
          <p:nvPr/>
        </p:nvSpPr>
        <p:spPr>
          <a:xfrm>
            <a:off x="2515401" y="4476691"/>
            <a:ext cx="75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Endpoints</a:t>
            </a:r>
            <a:endParaRPr lang="en-IN" sz="1000" dirty="0"/>
          </a:p>
        </p:txBody>
      </p:sp>
      <p:pic>
        <p:nvPicPr>
          <p:cNvPr id="16" name="Graphic 15" descr="Users">
            <a:extLst>
              <a:ext uri="{FF2B5EF4-FFF2-40B4-BE49-F238E27FC236}">
                <a16:creationId xmlns:a16="http://schemas.microsoft.com/office/drawing/2014/main" id="{EEEDDF2B-A47C-490B-B270-97027533E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288" y="3180315"/>
            <a:ext cx="457200" cy="45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205169-630D-4894-960E-7A57DC3A0C29}"/>
              </a:ext>
            </a:extLst>
          </p:cNvPr>
          <p:cNvSpPr txBox="1"/>
          <p:nvPr/>
        </p:nvSpPr>
        <p:spPr>
          <a:xfrm>
            <a:off x="176380" y="3786594"/>
            <a:ext cx="754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API Consumer</a:t>
            </a:r>
            <a:endParaRPr lang="en-IN" sz="1000" dirty="0"/>
          </a:p>
        </p:txBody>
      </p:sp>
      <p:pic>
        <p:nvPicPr>
          <p:cNvPr id="19" name="Graphic 18" descr="User network">
            <a:extLst>
              <a:ext uri="{FF2B5EF4-FFF2-40B4-BE49-F238E27FC236}">
                <a16:creationId xmlns:a16="http://schemas.microsoft.com/office/drawing/2014/main" id="{9A041BA4-D5A6-45E4-B0A4-A44433AA22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52497" y="2686846"/>
            <a:ext cx="457200" cy="457200"/>
          </a:xfrm>
          <a:prstGeom prst="rect">
            <a:avLst/>
          </a:prstGeom>
        </p:spPr>
      </p:pic>
      <p:pic>
        <p:nvPicPr>
          <p:cNvPr id="21" name="Graphic 20" descr="Ethernet">
            <a:extLst>
              <a:ext uri="{FF2B5EF4-FFF2-40B4-BE49-F238E27FC236}">
                <a16:creationId xmlns:a16="http://schemas.microsoft.com/office/drawing/2014/main" id="{4937ABF3-E68B-4450-9CBB-F13395FB37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4861" y="3986649"/>
            <a:ext cx="519942" cy="51994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1CFD9-7CF1-4E0F-AD67-68481166C3E9}"/>
              </a:ext>
            </a:extLst>
          </p:cNvPr>
          <p:cNvCxnSpPr>
            <a:stCxn id="16" idx="3"/>
          </p:cNvCxnSpPr>
          <p:nvPr/>
        </p:nvCxnSpPr>
        <p:spPr>
          <a:xfrm>
            <a:off x="687488" y="3408915"/>
            <a:ext cx="640630" cy="2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99EB0B2-D986-4A5B-9AEB-96115F3A5CFF}"/>
              </a:ext>
            </a:extLst>
          </p:cNvPr>
          <p:cNvCxnSpPr>
            <a:stCxn id="13" idx="3"/>
            <a:endCxn id="21" idx="1"/>
          </p:cNvCxnSpPr>
          <p:nvPr/>
        </p:nvCxnSpPr>
        <p:spPr>
          <a:xfrm>
            <a:off x="1874771" y="3740291"/>
            <a:ext cx="630090" cy="506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B7177E1-76BA-4703-9696-E9CE1809D95C}"/>
              </a:ext>
            </a:extLst>
          </p:cNvPr>
          <p:cNvCxnSpPr>
            <a:stCxn id="21" idx="3"/>
            <a:endCxn id="5" idx="1"/>
          </p:cNvCxnSpPr>
          <p:nvPr/>
        </p:nvCxnSpPr>
        <p:spPr>
          <a:xfrm flipV="1">
            <a:off x="3024803" y="3637516"/>
            <a:ext cx="311428" cy="6091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7873385-886D-494F-950A-92B8FE5A836C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369901" y="3637516"/>
            <a:ext cx="735498" cy="12392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5E809B9-F766-4C4F-A837-7B635B7B2D57}"/>
              </a:ext>
            </a:extLst>
          </p:cNvPr>
          <p:cNvCxnSpPr>
            <a:stCxn id="9" idx="3"/>
            <a:endCxn id="6" idx="1"/>
          </p:cNvCxnSpPr>
          <p:nvPr/>
        </p:nvCxnSpPr>
        <p:spPr>
          <a:xfrm flipV="1">
            <a:off x="7504042" y="4863549"/>
            <a:ext cx="410820" cy="13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92758CC-09DA-47F0-95A4-D100E51A5F7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9922566" y="4850298"/>
            <a:ext cx="232319" cy="1325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9CEAD47-FCDA-4940-B1E6-212358D1DE1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4436164" y="1622912"/>
            <a:ext cx="669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0212D42-9804-4162-8097-E1795A46D9E1}"/>
              </a:ext>
            </a:extLst>
          </p:cNvPr>
          <p:cNvCxnSpPr>
            <a:cxnSpLocks/>
          </p:cNvCxnSpPr>
          <p:nvPr/>
        </p:nvCxnSpPr>
        <p:spPr>
          <a:xfrm>
            <a:off x="4369901" y="2686846"/>
            <a:ext cx="7354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422A9C4-1C31-4384-BC53-1958492E6B6B}"/>
              </a:ext>
            </a:extLst>
          </p:cNvPr>
          <p:cNvCxnSpPr>
            <a:stCxn id="8" idx="0"/>
            <a:endCxn id="7" idx="3"/>
          </p:cNvCxnSpPr>
          <p:nvPr/>
        </p:nvCxnSpPr>
        <p:spPr>
          <a:xfrm rot="16200000" flipV="1">
            <a:off x="8779648" y="1477295"/>
            <a:ext cx="1103485" cy="3654695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4E087BA-EFA0-4DA0-AFFA-36052689FC5F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7770742" y="2721664"/>
            <a:ext cx="881272" cy="1414672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01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1B5F9B3-A3E3-4168-8B6C-39CBBF64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Integration &amp; Security Matrix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699CB09-ADDA-4F5D-8A1C-455FDE8C109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37496" y="1409743"/>
            <a:ext cx="4273550" cy="4830045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Security Matrix for Integration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5B3C6-C469-4A1C-A2BE-C52557670EF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400800"/>
            <a:ext cx="2743200" cy="2921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C6CAC6"/>
                </a:solidFill>
                <a:effectLst/>
                <a:uLnTx/>
                <a:uFillTx/>
                <a:latin typeface="Trebuchet MS"/>
                <a:ea typeface="+mn-ea"/>
                <a:cs typeface="+mn-cs"/>
                <a:sym typeface="Trebuchet M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C6CAC6"/>
              </a:solidFill>
              <a:effectLst/>
              <a:uLnTx/>
              <a:uFillTx/>
              <a:latin typeface="Trebuchet MS"/>
              <a:ea typeface="+mn-ea"/>
              <a:cs typeface="+mn-cs"/>
              <a:sym typeface="Trebuchet M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AA46F-0C24-45D2-A65A-7C4070FAE742}"/>
              </a:ext>
            </a:extLst>
          </p:cNvPr>
          <p:cNvSpPr/>
          <p:nvPr/>
        </p:nvSpPr>
        <p:spPr>
          <a:xfrm>
            <a:off x="908385" y="2171700"/>
            <a:ext cx="1558090" cy="110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Type and classification of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94AEB7-E599-433D-8061-54D73BB15524}"/>
              </a:ext>
            </a:extLst>
          </p:cNvPr>
          <p:cNvSpPr/>
          <p:nvPr/>
        </p:nvSpPr>
        <p:spPr>
          <a:xfrm>
            <a:off x="908385" y="3480518"/>
            <a:ext cx="1558090" cy="110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Does data include PII, SPI, HCI?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EE19D4-80B1-4EB6-85B5-DE621E439FC1}"/>
              </a:ext>
            </a:extLst>
          </p:cNvPr>
          <p:cNvSpPr/>
          <p:nvPr/>
        </p:nvSpPr>
        <p:spPr>
          <a:xfrm>
            <a:off x="2745206" y="2171699"/>
            <a:ext cx="1558090" cy="110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Is Data shared by several downstream applications?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4C822-F983-484B-B5F4-E145B12507B5}"/>
              </a:ext>
            </a:extLst>
          </p:cNvPr>
          <p:cNvSpPr/>
          <p:nvPr/>
        </p:nvSpPr>
        <p:spPr>
          <a:xfrm>
            <a:off x="2751684" y="3498050"/>
            <a:ext cx="1558090" cy="110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Is data traveling outside of Enterprise?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C5F48C-4502-42C6-9AD6-228B58D333BB}"/>
              </a:ext>
            </a:extLst>
          </p:cNvPr>
          <p:cNvSpPr/>
          <p:nvPr/>
        </p:nvSpPr>
        <p:spPr>
          <a:xfrm>
            <a:off x="908385" y="4859624"/>
            <a:ext cx="1558090" cy="110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Supported Authentication Methods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67FC8B-C5E8-4719-9864-207E305AE8BC}"/>
              </a:ext>
            </a:extLst>
          </p:cNvPr>
          <p:cNvSpPr/>
          <p:nvPr/>
        </p:nvSpPr>
        <p:spPr>
          <a:xfrm>
            <a:off x="2745206" y="4859623"/>
            <a:ext cx="1558090" cy="11008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What Integrations are supported by the application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A2D3812D-F61A-4B0D-9946-B3B59A4C0343}"/>
              </a:ext>
            </a:extLst>
          </p:cNvPr>
          <p:cNvSpPr txBox="1">
            <a:spLocks/>
          </p:cNvSpPr>
          <p:nvPr/>
        </p:nvSpPr>
        <p:spPr>
          <a:xfrm>
            <a:off x="4519359" y="1332216"/>
            <a:ext cx="4273551" cy="483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429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⎼"/>
              <a:defRPr sz="1800" b="0" i="1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marR="0" lvl="2" indent="-3302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⎼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175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⎼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04800" algn="l" rtl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⎼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4565B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latin typeface="Trebuchet MS"/>
                <a:sym typeface="Trebuchet MS"/>
              </a:rPr>
              <a:t>Integration Matrix</a:t>
            </a:r>
          </a:p>
          <a:p>
            <a:pPr marL="4572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4565B"/>
              </a:buClr>
              <a:buSzPts val="1800"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4565B"/>
              </a:solidFill>
              <a:effectLst/>
              <a:uLnTx/>
              <a:uFillTx/>
              <a:latin typeface="Trebuchet MS"/>
              <a:sym typeface="Trebuchet MS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4565B"/>
              </a:buClr>
              <a:buSzPts val="1800"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4565B"/>
              </a:solidFill>
              <a:effectLst/>
              <a:uLnTx/>
              <a:uFillTx/>
              <a:latin typeface="Trebuchet MS"/>
              <a:sym typeface="Trebuchet MS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54565B"/>
              </a:buClr>
              <a:buSzPts val="1800"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4565B"/>
              </a:solidFill>
              <a:effectLst/>
              <a:uLnTx/>
              <a:uFillTx/>
              <a:latin typeface="Trebuchet MS"/>
              <a:sym typeface="Trebuchet M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73B16D-A784-48DC-93F9-44989D5A4FAA}"/>
              </a:ext>
            </a:extLst>
          </p:cNvPr>
          <p:cNvSpPr/>
          <p:nvPr/>
        </p:nvSpPr>
        <p:spPr>
          <a:xfrm>
            <a:off x="4811046" y="2171700"/>
            <a:ext cx="1558090" cy="11008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Type of Integration flow (cloud, multi-cloud, intercloud, on-prem)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A005E4-6FB1-446F-9B3F-F367C5BEE58B}"/>
              </a:ext>
            </a:extLst>
          </p:cNvPr>
          <p:cNvSpPr/>
          <p:nvPr/>
        </p:nvSpPr>
        <p:spPr>
          <a:xfrm>
            <a:off x="4811046" y="3480518"/>
            <a:ext cx="1558090" cy="11008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Reusable ( Experience (p2p), Process, System)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4565B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6A9C0B-92CC-40BF-A70D-88B68AEA2A3A}"/>
              </a:ext>
            </a:extLst>
          </p:cNvPr>
          <p:cNvSpPr/>
          <p:nvPr/>
        </p:nvSpPr>
        <p:spPr>
          <a:xfrm>
            <a:off x="6647867" y="2171699"/>
            <a:ext cx="1564568" cy="11008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Method - DBMS, Email, SFTP, REST API, SOAP, EDI, etc.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1E204F-B5D6-4A19-8D18-31600EFEA91F}"/>
              </a:ext>
            </a:extLst>
          </p:cNvPr>
          <p:cNvSpPr/>
          <p:nvPr/>
        </p:nvSpPr>
        <p:spPr>
          <a:xfrm>
            <a:off x="6654345" y="3498050"/>
            <a:ext cx="1558090" cy="11008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Streaming, Caching, Transformation?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D414E6-A9F8-4F01-80F4-1A392CC57660}"/>
              </a:ext>
            </a:extLst>
          </p:cNvPr>
          <p:cNvSpPr/>
          <p:nvPr/>
        </p:nvSpPr>
        <p:spPr>
          <a:xfrm>
            <a:off x="4811046" y="4859624"/>
            <a:ext cx="1558090" cy="11008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Direct vs. Middleware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97EE9B-B6EF-4E6C-9745-F3FD9E331544}"/>
              </a:ext>
            </a:extLst>
          </p:cNvPr>
          <p:cNvSpPr/>
          <p:nvPr/>
        </p:nvSpPr>
        <p:spPr>
          <a:xfrm>
            <a:off x="6647867" y="4859623"/>
            <a:ext cx="1558090" cy="11008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Encryption Type (Field vs. Record vs. Transport)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3D418C-A2AA-4FAA-8D1B-9B550B7A57BD}"/>
              </a:ext>
            </a:extLst>
          </p:cNvPr>
          <p:cNvSpPr/>
          <p:nvPr/>
        </p:nvSpPr>
        <p:spPr>
          <a:xfrm>
            <a:off x="8792909" y="1770383"/>
            <a:ext cx="32533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WHO – </a:t>
            </a:r>
            <a:r>
              <a:rPr lang="en-US" dirty="0">
                <a:solidFill>
                  <a:srgbClr val="54565B"/>
                </a:solidFill>
              </a:rPr>
              <a:t>consumer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 data (internal, external, 3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rd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 party) , provider of data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54565B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WHY-  purpose to access data, business process impacted from data, etc.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4565B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WHEN – real-time or batch ; pre-processing(raw) or post-processing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dat</a:t>
            </a:r>
            <a:r>
              <a:rPr lang="en-US" dirty="0">
                <a:solidFill>
                  <a:srgbClr val="54565B"/>
                </a:solidFill>
              </a:rPr>
              <a:t>a; frequency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4565B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4565B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565B"/>
                </a:solidFill>
                <a:effectLst/>
                <a:uLnTx/>
                <a:uFillTx/>
                <a:ea typeface="+mn-ea"/>
                <a:cs typeface="+mn-cs"/>
              </a:rPr>
              <a:t>HOW- access mode, channels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4565B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687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FFEE-54C9-4F9B-B10F-352978AE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Security Top Concerns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688890-A6E9-4FA7-9AC5-1A6B2BE16EC4}"/>
              </a:ext>
            </a:extLst>
          </p:cNvPr>
          <p:cNvSpPr/>
          <p:nvPr/>
        </p:nvSpPr>
        <p:spPr>
          <a:xfrm>
            <a:off x="365354" y="1693184"/>
            <a:ext cx="4676633" cy="419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Broken Object Level Authorization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Broken User Authentication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Excessive Data Exposure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Lack of Resources &amp; Rate Limiting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Broken Function level Authorization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Mass Assignment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Security Misconfiguration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Injection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Improper Assets Management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Insufficient Logging &amp; Monitoring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DDFE38-32D2-474B-8D4A-902F8E9FE20B}"/>
              </a:ext>
            </a:extLst>
          </p:cNvPr>
          <p:cNvSpPr/>
          <p:nvPr/>
        </p:nvSpPr>
        <p:spPr>
          <a:xfrm>
            <a:off x="5574250" y="1744195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Security Testing Incorporated in DevOps Process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C6555D-3C95-4226-B494-3B0CE1CF579B}"/>
              </a:ext>
            </a:extLst>
          </p:cNvPr>
          <p:cNvSpPr/>
          <p:nvPr/>
        </p:nvSpPr>
        <p:spPr>
          <a:xfrm>
            <a:off x="8645618" y="2736209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Perform PACT and Semantics Testing for APIs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F629AD-6A8E-48B9-86CD-6C31A1560F7F}"/>
              </a:ext>
            </a:extLst>
          </p:cNvPr>
          <p:cNvSpPr/>
          <p:nvPr/>
        </p:nvSpPr>
        <p:spPr>
          <a:xfrm>
            <a:off x="5574249" y="2678373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Implement Proof-of –Possession and PKCE for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Oauth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with Authorization flow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F24D8-C9E9-47DF-9B4D-DC6D3EDD03D2}"/>
              </a:ext>
            </a:extLst>
          </p:cNvPr>
          <p:cNvSpPr/>
          <p:nvPr/>
        </p:nvSpPr>
        <p:spPr>
          <a:xfrm>
            <a:off x="5574248" y="3612552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Implement API Gateway XML and JSON Injection Global Threat Policy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3969AC-AD4D-4833-9FCD-45A653009E8A}"/>
              </a:ext>
            </a:extLst>
          </p:cNvPr>
          <p:cNvSpPr/>
          <p:nvPr/>
        </p:nvSpPr>
        <p:spPr>
          <a:xfrm>
            <a:off x="5574247" y="4477489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Implement Global Rate Limiting Policies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DB78A-5E9A-438D-8CA1-0146A7353FCC}"/>
              </a:ext>
            </a:extLst>
          </p:cNvPr>
          <p:cNvSpPr/>
          <p:nvPr/>
        </p:nvSpPr>
        <p:spPr>
          <a:xfrm>
            <a:off x="5574246" y="5359166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Continuous Monitoring of Security Aspects and appropriate alert setup for early detection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05D16-F1FF-4DB0-9134-EDE9C9BDFCE9}"/>
              </a:ext>
            </a:extLst>
          </p:cNvPr>
          <p:cNvSpPr/>
          <p:nvPr/>
        </p:nvSpPr>
        <p:spPr>
          <a:xfrm>
            <a:off x="8645620" y="3610528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Don’t store API key secret on Mobile or SPA Apps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26912E-D149-4B66-B597-DAFB7B0FD725}"/>
              </a:ext>
            </a:extLst>
          </p:cNvPr>
          <p:cNvSpPr/>
          <p:nvPr/>
        </p:nvSpPr>
        <p:spPr>
          <a:xfrm>
            <a:off x="8645619" y="4484847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Remove Password and Implicit Grant types implementation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22FDD7-C1BC-455D-8991-05B9824D1401}"/>
              </a:ext>
            </a:extLst>
          </p:cNvPr>
          <p:cNvSpPr/>
          <p:nvPr/>
        </p:nvSpPr>
        <p:spPr>
          <a:xfrm>
            <a:off x="8645618" y="5359166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For Data sensitive transaction, can implement Push RAR 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29C399-2CDC-4928-8A12-FAF3031EEB3F}"/>
              </a:ext>
            </a:extLst>
          </p:cNvPr>
          <p:cNvSpPr txBox="1"/>
          <p:nvPr/>
        </p:nvSpPr>
        <p:spPr>
          <a:xfrm>
            <a:off x="583719" y="1213924"/>
            <a:ext cx="28114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Issues/Concerns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85FF03-84AC-4687-AB65-B99230CD0CB5}"/>
              </a:ext>
            </a:extLst>
          </p:cNvPr>
          <p:cNvSpPr txBox="1"/>
          <p:nvPr/>
        </p:nvSpPr>
        <p:spPr>
          <a:xfrm>
            <a:off x="5574246" y="1066959"/>
            <a:ext cx="56032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Mitigation or Best Practices for API security Implementation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B2CD3B-05EC-4B98-A730-5B83AEF52CA1}"/>
              </a:ext>
            </a:extLst>
          </p:cNvPr>
          <p:cNvSpPr/>
          <p:nvPr/>
        </p:nvSpPr>
        <p:spPr>
          <a:xfrm>
            <a:off x="8645618" y="1757584"/>
            <a:ext cx="2920621" cy="7506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Implement DDoS or WAF on top of API Gateway</a:t>
            </a: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D790F0-D49B-4A22-B36A-836283DDDFF8}"/>
              </a:ext>
            </a:extLst>
          </p:cNvPr>
          <p:cNvCxnSpPr/>
          <p:nvPr/>
        </p:nvCxnSpPr>
        <p:spPr>
          <a:xfrm>
            <a:off x="4943060" y="1757584"/>
            <a:ext cx="0" cy="441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594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AEC1-B808-41EF-8B6B-B6087B397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39" y="546609"/>
            <a:ext cx="10982522" cy="387798"/>
          </a:xfrm>
        </p:spPr>
        <p:txBody>
          <a:bodyPr/>
          <a:lstStyle/>
          <a:p>
            <a:r>
              <a:rPr lang="en-US" dirty="0"/>
              <a:t>Key factors to choose Hybrid API Management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5A8BEC-39F7-43CB-A964-29D5249B8452}"/>
              </a:ext>
            </a:extLst>
          </p:cNvPr>
          <p:cNvSpPr/>
          <p:nvPr/>
        </p:nvSpPr>
        <p:spPr>
          <a:xfrm>
            <a:off x="516835" y="3014869"/>
            <a:ext cx="5327375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residency: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Refers to where the organization chooses to store their data (usually for regulatory or policy reasons).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sovereignty: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Refers to a government’s rights of access to data found within its borders. These may differ widely from country to country and may extend beyond a country’s borders based on where the organization resides.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localization: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Requires that data created within certain borders stay within them, or a copy of the data is kept within the country.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FBBA90-C853-4C20-91D9-A334F56E9863}"/>
              </a:ext>
            </a:extLst>
          </p:cNvPr>
          <p:cNvSpPr/>
          <p:nvPr/>
        </p:nvSpPr>
        <p:spPr>
          <a:xfrm>
            <a:off x="7447722" y="1577009"/>
            <a:ext cx="3180521" cy="129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Hybrid API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(Message, User and Transport Level security)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53412-A8DE-46DC-81B4-8AC6835CD8B0}"/>
              </a:ext>
            </a:extLst>
          </p:cNvPr>
          <p:cNvSpPr/>
          <p:nvPr/>
        </p:nvSpPr>
        <p:spPr>
          <a:xfrm>
            <a:off x="7520608" y="3639763"/>
            <a:ext cx="3034747" cy="12987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OPA (Open Policy Agent)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*Optional for more granular controls</a:t>
            </a:r>
            <a:endParaRPr kumimoji="0" lang="en-IN" sz="1400" b="0" i="1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71CB0-6C7C-4DD2-A635-95027F9A7DDC}"/>
              </a:ext>
            </a:extLst>
          </p:cNvPr>
          <p:cNvSpPr txBox="1"/>
          <p:nvPr/>
        </p:nvSpPr>
        <p:spPr>
          <a:xfrm>
            <a:off x="8693425" y="2925849"/>
            <a:ext cx="37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6FD6B8-5445-4897-BAD3-5B5FF3121AD7}"/>
              </a:ext>
            </a:extLst>
          </p:cNvPr>
          <p:cNvSpPr/>
          <p:nvPr/>
        </p:nvSpPr>
        <p:spPr>
          <a:xfrm>
            <a:off x="7447722" y="5521302"/>
            <a:ext cx="3465444" cy="96740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Customizable Data access control ,enforced at user-level  or client-level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E7093-225F-498E-B46B-6BB5E70C9BA9}"/>
              </a:ext>
            </a:extLst>
          </p:cNvPr>
          <p:cNvSpPr txBox="1"/>
          <p:nvPr/>
        </p:nvSpPr>
        <p:spPr>
          <a:xfrm>
            <a:off x="8766315" y="4937502"/>
            <a:ext cx="371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=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F8E4F-9B7E-4FF9-A798-B7F1FA09FEE3}"/>
              </a:ext>
            </a:extLst>
          </p:cNvPr>
          <p:cNvSpPr txBox="1"/>
          <p:nvPr/>
        </p:nvSpPr>
        <p:spPr>
          <a:xfrm>
            <a:off x="470444" y="2506390"/>
            <a:ext cx="502257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Data access considerations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80E6FD-8ED5-4476-8031-A50AC6C11EC2}"/>
              </a:ext>
            </a:extLst>
          </p:cNvPr>
          <p:cNvCxnSpPr/>
          <p:nvPr/>
        </p:nvCxnSpPr>
        <p:spPr>
          <a:xfrm>
            <a:off x="6347791" y="1756298"/>
            <a:ext cx="0" cy="441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DD4A6AD-76BA-4F98-80B9-EAD85E8C9FB1}"/>
              </a:ext>
            </a:extLst>
          </p:cNvPr>
          <p:cNvSpPr/>
          <p:nvPr/>
        </p:nvSpPr>
        <p:spPr>
          <a:xfrm>
            <a:off x="6096000" y="2875722"/>
            <a:ext cx="748740" cy="278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ADE39-9F44-4034-9082-672E622AA558}"/>
              </a:ext>
            </a:extLst>
          </p:cNvPr>
          <p:cNvSpPr txBox="1"/>
          <p:nvPr/>
        </p:nvSpPr>
        <p:spPr>
          <a:xfrm>
            <a:off x="364426" y="1678738"/>
            <a:ext cx="4691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D1D1B"/>
                </a:solidFill>
                <a:latin typeface="Segoe UI"/>
              </a:rPr>
              <a:t>- Ultra low latency APIs to manage</a:t>
            </a:r>
          </a:p>
          <a:p>
            <a:r>
              <a:rPr lang="en-US" sz="1600" dirty="0">
                <a:solidFill>
                  <a:srgbClr val="1D1D1B"/>
                </a:solidFill>
                <a:latin typeface="Segoe UI"/>
              </a:rPr>
              <a:t>- Keeping API traffic within enterprise boundary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89FE5-6D8D-434A-B793-AC8B0272E1E9}"/>
              </a:ext>
            </a:extLst>
          </p:cNvPr>
          <p:cNvSpPr txBox="1"/>
          <p:nvPr/>
        </p:nvSpPr>
        <p:spPr>
          <a:xfrm>
            <a:off x="380993" y="1213168"/>
            <a:ext cx="502257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1D1D1B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 Traffic considerations</a:t>
            </a:r>
            <a:endParaRPr kumimoji="0" lang="en-IN" sz="1800" b="1" i="0" u="none" strike="noStrike" kern="1200" cap="none" spc="0" normalizeH="0" baseline="0" noProof="0" dirty="0">
              <a:ln>
                <a:noFill/>
              </a:ln>
              <a:solidFill>
                <a:srgbClr val="1D1D1B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6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E3E72A-6FF2-45E8-9DC6-B40E33DF094A}"/>
              </a:ext>
            </a:extLst>
          </p:cNvPr>
          <p:cNvSpPr/>
          <p:nvPr/>
        </p:nvSpPr>
        <p:spPr>
          <a:xfrm>
            <a:off x="6768546" y="1023732"/>
            <a:ext cx="4837043" cy="47045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E8161-D153-4971-B77E-6C79D8A32C18}"/>
              </a:ext>
            </a:extLst>
          </p:cNvPr>
          <p:cNvSpPr/>
          <p:nvPr/>
        </p:nvSpPr>
        <p:spPr>
          <a:xfrm>
            <a:off x="887896" y="1073426"/>
            <a:ext cx="4837043" cy="47045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039A1-FB1A-4583-9B79-DC7A19B4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API Management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440FC-010E-4D07-A480-A45CF183C65C}"/>
              </a:ext>
            </a:extLst>
          </p:cNvPr>
          <p:cNvSpPr/>
          <p:nvPr/>
        </p:nvSpPr>
        <p:spPr>
          <a:xfrm>
            <a:off x="1199322" y="1451115"/>
            <a:ext cx="4141304" cy="1762538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plane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manage lifecycle of 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development and Configuration , Deployment control, API Publishing and Consumer Onboarding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 managed by Cloud service provider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AF23E-0BA1-4311-B1D2-9E3AF21D4CC8}"/>
              </a:ext>
            </a:extLst>
          </p:cNvPr>
          <p:cNvSpPr/>
          <p:nvPr/>
        </p:nvSpPr>
        <p:spPr>
          <a:xfrm>
            <a:off x="1179443" y="3429000"/>
            <a:ext cx="4141304" cy="1977885"/>
          </a:xfrm>
          <a:prstGeom prst="rect">
            <a:avLst/>
          </a:prstGeom>
          <a:solidFill>
            <a:schemeClr val="bg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 plan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to record and view API health and other dimensions across regions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Infrastructure managed by Cloud service provider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integrate with other Analytics, Logging and Audit tools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0B8C96-1846-410F-AE24-3442DD84FB02}"/>
              </a:ext>
            </a:extLst>
          </p:cNvPr>
          <p:cNvSpPr/>
          <p:nvPr/>
        </p:nvSpPr>
        <p:spPr>
          <a:xfrm>
            <a:off x="7070034" y="1451115"/>
            <a:ext cx="4234069" cy="38497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Runtime plane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execute API transactions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 be deployed on-premise or on private Clouds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managed runtime plane , full control on scalability, data transactions, runs within enterprise boundaries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Transactions execution are resilient to connection disruption from cloud managed management plane, analytics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Quickly span-up another instance of runtime within hours to scale-up and scale-down based on needs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Proximity to services/enterprise apps, addresses Ultra Low Latency requirements 	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457DEE-309A-48ED-98F1-9FBB8C37F0B1}"/>
              </a:ext>
            </a:extLst>
          </p:cNvPr>
          <p:cNvCxnSpPr/>
          <p:nvPr/>
        </p:nvCxnSpPr>
        <p:spPr>
          <a:xfrm>
            <a:off x="6069496" y="933448"/>
            <a:ext cx="0" cy="5427595"/>
          </a:xfrm>
          <a:prstGeom prst="line">
            <a:avLst/>
          </a:prstGeom>
          <a:ln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BA1380-53FE-4038-98B2-C7A3B0A79842}"/>
              </a:ext>
            </a:extLst>
          </p:cNvPr>
          <p:cNvCxnSpPr/>
          <p:nvPr/>
        </p:nvCxnSpPr>
        <p:spPr>
          <a:xfrm>
            <a:off x="6260511" y="970724"/>
            <a:ext cx="0" cy="5427595"/>
          </a:xfrm>
          <a:prstGeom prst="line">
            <a:avLst/>
          </a:prstGeom>
          <a:ln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6E70CC1F-B67C-4C8F-94CA-0F0DF6B49A17}"/>
              </a:ext>
            </a:extLst>
          </p:cNvPr>
          <p:cNvSpPr/>
          <p:nvPr/>
        </p:nvSpPr>
        <p:spPr>
          <a:xfrm>
            <a:off x="5724939" y="2981739"/>
            <a:ext cx="1043594" cy="231914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F5AAEF-3D10-472A-9790-7B6F9CE5BB28}"/>
              </a:ext>
            </a:extLst>
          </p:cNvPr>
          <p:cNvSpPr txBox="1"/>
          <p:nvPr/>
        </p:nvSpPr>
        <p:spPr>
          <a:xfrm>
            <a:off x="2070651" y="1066491"/>
            <a:ext cx="2358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Cloud Hosted</a:t>
            </a:r>
            <a:endParaRPr lang="en-IN" sz="1600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4B3844-F8E4-4E1E-A901-463BBD49A4B1}"/>
              </a:ext>
            </a:extLst>
          </p:cNvPr>
          <p:cNvSpPr txBox="1"/>
          <p:nvPr/>
        </p:nvSpPr>
        <p:spPr>
          <a:xfrm>
            <a:off x="7527237" y="1023732"/>
            <a:ext cx="3538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On-premise/Private cloud Hosted</a:t>
            </a:r>
            <a:endParaRPr lang="en-IN" sz="1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67889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UJ3EZNSAX3SN-1489146520-17</_dlc_DocId>
    <_dlc_DocIdUrl xmlns="d120e38b-ae86-4099-aa66-abe0e059b68f">
      <Url>https://intelliswift.sharepoint.com/sites/TechnologyCommunities/Integration/_layouts/15/DocIdRedir.aspx?ID=UJ3EZNSAX3SN-1489146520-17</Url>
      <Description>UJ3EZNSAX3SN-1489146520-17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7FFEF835-972E-4DB2-ADC1-003F14133B7C}"/>
</file>

<file path=customXml/itemProps2.xml><?xml version="1.0" encoding="utf-8"?>
<ds:datastoreItem xmlns:ds="http://schemas.openxmlformats.org/officeDocument/2006/customXml" ds:itemID="{9E9068DD-D0EC-48BB-97C1-4EEBCBA222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874487-017E-4DB5-8528-13044E0D54C4}">
  <ds:schemaRefs>
    <ds:schemaRef ds:uri="http://schemas.microsoft.com/office/infopath/2007/PartnerControls"/>
    <ds:schemaRef ds:uri="http://www.w3.org/XML/1998/namespace"/>
    <ds:schemaRef ds:uri="96b0f37c-9b5d-4ae8-8ca1-109f1cd926bf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4b0169b6-5eb2-4755-86c2-fdac0086ac73"/>
    <ds:schemaRef ds:uri="http://schemas.microsoft.com/office/2006/metadata/properties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EA503682-C800-43EB-8F4E-22E3AB45583D}"/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1202</Words>
  <Application>Microsoft Office PowerPoint</Application>
  <PresentationFormat>Widescreen</PresentationFormat>
  <Paragraphs>157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Trebuchet MS</vt:lpstr>
      <vt:lpstr>Wingdings</vt:lpstr>
      <vt:lpstr>2_Office Theme</vt:lpstr>
      <vt:lpstr>PowerPoint Presentation</vt:lpstr>
      <vt:lpstr>Our Understanding</vt:lpstr>
      <vt:lpstr>API Management Implementation – Common Pitfalls</vt:lpstr>
      <vt:lpstr>Apigee X Networking Architecture to manage Multi-cloud APIs</vt:lpstr>
      <vt:lpstr>Granular Security Data access control Architecture</vt:lpstr>
      <vt:lpstr>Integration &amp; Security Matrix</vt:lpstr>
      <vt:lpstr>API Security Top Concerns</vt:lpstr>
      <vt:lpstr>Key factors to choose Hybrid API Management </vt:lpstr>
      <vt:lpstr>Hybrid API Management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Totla</dc:creator>
  <cp:lastModifiedBy>Naveen Totla</cp:lastModifiedBy>
  <cp:revision>11</cp:revision>
  <dcterms:created xsi:type="dcterms:W3CDTF">2022-02-04T05:15:07Z</dcterms:created>
  <dcterms:modified xsi:type="dcterms:W3CDTF">2022-02-04T13:27:19Z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e5320f8c-39a2-4b91-9602-dfeeae352428</vt:lpwstr>
  </property>
</Properties>
</file>