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sldIdLst>
    <p:sldId id="8361" r:id="rId5"/>
    <p:sldId id="464" r:id="rId6"/>
    <p:sldId id="4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Totla" userId="3a0dd7d2-776f-45b5-aa20-bccfea9d8cc6" providerId="ADAL" clId="{9243F1FE-C90B-43F4-9C74-209AF7F96EEA}"/>
    <pc:docChg chg="custSel addSld delSld modSld">
      <pc:chgData name="Naveen Totla" userId="3a0dd7d2-776f-45b5-aa20-bccfea9d8cc6" providerId="ADAL" clId="{9243F1FE-C90B-43F4-9C74-209AF7F96EEA}" dt="2022-01-05T14:46:23.236" v="2830" actId="20577"/>
      <pc:docMkLst>
        <pc:docMk/>
      </pc:docMkLst>
      <pc:sldChg chg="addSp delSp modSp modTransition">
        <pc:chgData name="Naveen Totla" userId="3a0dd7d2-776f-45b5-aa20-bccfea9d8cc6" providerId="ADAL" clId="{9243F1FE-C90B-43F4-9C74-209AF7F96EEA}" dt="2022-01-05T14:45:09.887" v="2727" actId="478"/>
        <pc:sldMkLst>
          <pc:docMk/>
          <pc:sldMk cId="3379675639" sldId="464"/>
        </pc:sldMkLst>
        <pc:spChg chg="add mod">
          <ac:chgData name="Naveen Totla" userId="3a0dd7d2-776f-45b5-aa20-bccfea9d8cc6" providerId="ADAL" clId="{9243F1FE-C90B-43F4-9C74-209AF7F96EEA}" dt="2022-01-05T14:44:51.580" v="2725" actId="20577"/>
          <ac:spMkLst>
            <pc:docMk/>
            <pc:sldMk cId="3379675639" sldId="464"/>
            <ac:spMk id="10" creationId="{26AD8A6E-A70D-438B-9A21-FC1E256B7F96}"/>
          </ac:spMkLst>
        </pc:spChg>
        <pc:spChg chg="mod">
          <ac:chgData name="Naveen Totla" userId="3a0dd7d2-776f-45b5-aa20-bccfea9d8cc6" providerId="ADAL" clId="{9243F1FE-C90B-43F4-9C74-209AF7F96EEA}" dt="2022-01-05T14:45:03.911" v="2726" actId="1076"/>
          <ac:spMkLst>
            <pc:docMk/>
            <pc:sldMk cId="3379675639" sldId="464"/>
            <ac:spMk id="46" creationId="{00000000-0000-0000-0000-000000000000}"/>
          </ac:spMkLst>
        </pc:spChg>
        <pc:spChg chg="mod">
          <ac:chgData name="Naveen Totla" userId="3a0dd7d2-776f-45b5-aa20-bccfea9d8cc6" providerId="ADAL" clId="{9243F1FE-C90B-43F4-9C74-209AF7F96EEA}" dt="2022-01-05T14:45:03.911" v="2726" actId="1076"/>
          <ac:spMkLst>
            <pc:docMk/>
            <pc:sldMk cId="3379675639" sldId="464"/>
            <ac:spMk id="47" creationId="{00000000-0000-0000-0000-000000000000}"/>
          </ac:spMkLst>
        </pc:spChg>
        <pc:spChg chg="mod">
          <ac:chgData name="Naveen Totla" userId="3a0dd7d2-776f-45b5-aa20-bccfea9d8cc6" providerId="ADAL" clId="{9243F1FE-C90B-43F4-9C74-209AF7F96EEA}" dt="2022-01-05T14:45:03.911" v="2726" actId="1076"/>
          <ac:spMkLst>
            <pc:docMk/>
            <pc:sldMk cId="3379675639" sldId="464"/>
            <ac:spMk id="49" creationId="{00000000-0000-0000-0000-000000000000}"/>
          </ac:spMkLst>
        </pc:spChg>
        <pc:spChg chg="mod">
          <ac:chgData name="Naveen Totla" userId="3a0dd7d2-776f-45b5-aa20-bccfea9d8cc6" providerId="ADAL" clId="{9243F1FE-C90B-43F4-9C74-209AF7F96EEA}" dt="2022-01-05T14:45:03.911" v="2726" actId="1076"/>
          <ac:spMkLst>
            <pc:docMk/>
            <pc:sldMk cId="3379675639" sldId="464"/>
            <ac:spMk id="50" creationId="{00000000-0000-0000-0000-000000000000}"/>
          </ac:spMkLst>
        </pc:spChg>
        <pc:spChg chg="mod">
          <ac:chgData name="Naveen Totla" userId="3a0dd7d2-776f-45b5-aa20-bccfea9d8cc6" providerId="ADAL" clId="{9243F1FE-C90B-43F4-9C74-209AF7F96EEA}" dt="2022-01-05T14:45:03.911" v="2726" actId="1076"/>
          <ac:spMkLst>
            <pc:docMk/>
            <pc:sldMk cId="3379675639" sldId="464"/>
            <ac:spMk id="51" creationId="{00000000-0000-0000-0000-000000000000}"/>
          </ac:spMkLst>
        </pc:spChg>
        <pc:spChg chg="mod">
          <ac:chgData name="Naveen Totla" userId="3a0dd7d2-776f-45b5-aa20-bccfea9d8cc6" providerId="ADAL" clId="{9243F1FE-C90B-43F4-9C74-209AF7F96EEA}" dt="2022-01-05T14:45:03.911" v="2726" actId="1076"/>
          <ac:spMkLst>
            <pc:docMk/>
            <pc:sldMk cId="3379675639" sldId="464"/>
            <ac:spMk id="52" creationId="{00000000-0000-0000-0000-000000000000}"/>
          </ac:spMkLst>
        </pc:spChg>
        <pc:spChg chg="mod">
          <ac:chgData name="Naveen Totla" userId="3a0dd7d2-776f-45b5-aa20-bccfea9d8cc6" providerId="ADAL" clId="{9243F1FE-C90B-43F4-9C74-209AF7F96EEA}" dt="2022-01-05T14:45:03.911" v="2726" actId="1076"/>
          <ac:spMkLst>
            <pc:docMk/>
            <pc:sldMk cId="3379675639" sldId="464"/>
            <ac:spMk id="53" creationId="{00000000-0000-0000-0000-000000000000}"/>
          </ac:spMkLst>
        </pc:spChg>
        <pc:spChg chg="mod">
          <ac:chgData name="Naveen Totla" userId="3a0dd7d2-776f-45b5-aa20-bccfea9d8cc6" providerId="ADAL" clId="{9243F1FE-C90B-43F4-9C74-209AF7F96EEA}" dt="2022-01-05T14:45:03.911" v="2726" actId="1076"/>
          <ac:spMkLst>
            <pc:docMk/>
            <pc:sldMk cId="3379675639" sldId="464"/>
            <ac:spMk id="54" creationId="{00000000-0000-0000-0000-000000000000}"/>
          </ac:spMkLst>
        </pc:spChg>
        <pc:spChg chg="del">
          <ac:chgData name="Naveen Totla" userId="3a0dd7d2-776f-45b5-aa20-bccfea9d8cc6" providerId="ADAL" clId="{9243F1FE-C90B-43F4-9C74-209AF7F96EEA}" dt="2022-01-05T14:21:01.234" v="2" actId="478"/>
          <ac:spMkLst>
            <pc:docMk/>
            <pc:sldMk cId="3379675639" sldId="464"/>
            <ac:spMk id="57" creationId="{00000000-0000-0000-0000-000000000000}"/>
          </ac:spMkLst>
        </pc:spChg>
        <pc:spChg chg="del">
          <ac:chgData name="Naveen Totla" userId="3a0dd7d2-776f-45b5-aa20-bccfea9d8cc6" providerId="ADAL" clId="{9243F1FE-C90B-43F4-9C74-209AF7F96EEA}" dt="2022-01-05T14:20:58.329" v="1" actId="478"/>
          <ac:spMkLst>
            <pc:docMk/>
            <pc:sldMk cId="3379675639" sldId="464"/>
            <ac:spMk id="58" creationId="{00000000-0000-0000-0000-000000000000}"/>
          </ac:spMkLst>
        </pc:spChg>
        <pc:spChg chg="del mod">
          <ac:chgData name="Naveen Totla" userId="3a0dd7d2-776f-45b5-aa20-bccfea9d8cc6" providerId="ADAL" clId="{9243F1FE-C90B-43F4-9C74-209AF7F96EEA}" dt="2022-01-05T14:45:09.887" v="2727" actId="478"/>
          <ac:spMkLst>
            <pc:docMk/>
            <pc:sldMk cId="3379675639" sldId="464"/>
            <ac:spMk id="59" creationId="{00000000-0000-0000-0000-000000000000}"/>
          </ac:spMkLst>
        </pc:spChg>
        <pc:spChg chg="mod">
          <ac:chgData name="Naveen Totla" userId="3a0dd7d2-776f-45b5-aa20-bccfea9d8cc6" providerId="ADAL" clId="{9243F1FE-C90B-43F4-9C74-209AF7F96EEA}" dt="2022-01-05T14:45:03.911" v="2726" actId="1076"/>
          <ac:spMkLst>
            <pc:docMk/>
            <pc:sldMk cId="3379675639" sldId="464"/>
            <ac:spMk id="60" creationId="{00000000-0000-0000-0000-000000000000}"/>
          </ac:spMkLst>
        </pc:spChg>
        <pc:spChg chg="del mod">
          <ac:chgData name="Naveen Totla" userId="3a0dd7d2-776f-45b5-aa20-bccfea9d8cc6" providerId="ADAL" clId="{9243F1FE-C90B-43F4-9C74-209AF7F96EEA}" dt="2022-01-05T14:44:09.813" v="2669" actId="478"/>
          <ac:spMkLst>
            <pc:docMk/>
            <pc:sldMk cId="3379675639" sldId="464"/>
            <ac:spMk id="62" creationId="{00000000-0000-0000-0000-000000000000}"/>
          </ac:spMkLst>
        </pc:spChg>
        <pc:graphicFrameChg chg="mod">
          <ac:chgData name="Naveen Totla" userId="3a0dd7d2-776f-45b5-aa20-bccfea9d8cc6" providerId="ADAL" clId="{9243F1FE-C90B-43F4-9C74-209AF7F96EEA}" dt="2022-01-05T14:45:03.911" v="2726" actId="1076"/>
          <ac:graphicFrameMkLst>
            <pc:docMk/>
            <pc:sldMk cId="3379675639" sldId="464"/>
            <ac:graphicFrameMk id="45" creationId="{00000000-0000-0000-0000-000000000000}"/>
          </ac:graphicFrameMkLst>
        </pc:graphicFrameChg>
        <pc:picChg chg="mod">
          <ac:chgData name="Naveen Totla" userId="3a0dd7d2-776f-45b5-aa20-bccfea9d8cc6" providerId="ADAL" clId="{9243F1FE-C90B-43F4-9C74-209AF7F96EEA}" dt="2022-01-05T14:45:03.911" v="2726" actId="1076"/>
          <ac:picMkLst>
            <pc:docMk/>
            <pc:sldMk cId="3379675639" sldId="464"/>
            <ac:picMk id="48" creationId="{00000000-0000-0000-0000-000000000000}"/>
          </ac:picMkLst>
        </pc:picChg>
      </pc:sldChg>
      <pc:sldChg chg="addSp delSp modSp modTransition">
        <pc:chgData name="Naveen Totla" userId="3a0dd7d2-776f-45b5-aa20-bccfea9d8cc6" providerId="ADAL" clId="{9243F1FE-C90B-43F4-9C74-209AF7F96EEA}" dt="2022-01-05T14:44:36.822" v="2677" actId="6549"/>
        <pc:sldMkLst>
          <pc:docMk/>
          <pc:sldMk cId="3021352900" sldId="468"/>
        </pc:sldMkLst>
        <pc:spChg chg="del mod">
          <ac:chgData name="Naveen Totla" userId="3a0dd7d2-776f-45b5-aa20-bccfea9d8cc6" providerId="ADAL" clId="{9243F1FE-C90B-43F4-9C74-209AF7F96EEA}" dt="2022-01-05T14:44:29.577" v="2674" actId="478"/>
          <ac:spMkLst>
            <pc:docMk/>
            <pc:sldMk cId="3021352900" sldId="468"/>
            <ac:spMk id="3" creationId="{00000000-0000-0000-0000-000000000000}"/>
          </ac:spMkLst>
        </pc:spChg>
        <pc:spChg chg="add mod">
          <ac:chgData name="Naveen Totla" userId="3a0dd7d2-776f-45b5-aa20-bccfea9d8cc6" providerId="ADAL" clId="{9243F1FE-C90B-43F4-9C74-209AF7F96EEA}" dt="2022-01-05T14:38:27.581" v="1863" actId="1076"/>
          <ac:spMkLst>
            <pc:docMk/>
            <pc:sldMk cId="3021352900" sldId="468"/>
            <ac:spMk id="4" creationId="{CD011FE8-93F8-48C2-A2A9-79F674D00483}"/>
          </ac:spMkLst>
        </pc:spChg>
        <pc:spChg chg="add mod">
          <ac:chgData name="Naveen Totla" userId="3a0dd7d2-776f-45b5-aa20-bccfea9d8cc6" providerId="ADAL" clId="{9243F1FE-C90B-43F4-9C74-209AF7F96EEA}" dt="2022-01-05T14:38:23.602" v="1862" actId="14100"/>
          <ac:spMkLst>
            <pc:docMk/>
            <pc:sldMk cId="3021352900" sldId="468"/>
            <ac:spMk id="5" creationId="{9B6B0604-D965-467E-88D9-D744FC0DE11F}"/>
          </ac:spMkLst>
        </pc:spChg>
        <pc:spChg chg="add mod">
          <ac:chgData name="Naveen Totla" userId="3a0dd7d2-776f-45b5-aa20-bccfea9d8cc6" providerId="ADAL" clId="{9243F1FE-C90B-43F4-9C74-209AF7F96EEA}" dt="2022-01-05T14:44:36.822" v="2677" actId="6549"/>
          <ac:spMkLst>
            <pc:docMk/>
            <pc:sldMk cId="3021352900" sldId="468"/>
            <ac:spMk id="6" creationId="{56486FD3-F120-4AA5-A660-95EB1A7C449F}"/>
          </ac:spMkLst>
        </pc:spChg>
        <pc:spChg chg="del">
          <ac:chgData name="Naveen Totla" userId="3a0dd7d2-776f-45b5-aa20-bccfea9d8cc6" providerId="ADAL" clId="{9243F1FE-C90B-43F4-9C74-209AF7F96EEA}" dt="2022-01-05T14:26:00.960" v="266" actId="478"/>
          <ac:spMkLst>
            <pc:docMk/>
            <pc:sldMk cId="3021352900" sldId="468"/>
            <ac:spMk id="31" creationId="{00000000-0000-0000-0000-000000000000}"/>
          </ac:spMkLst>
        </pc:spChg>
        <pc:spChg chg="add mod">
          <ac:chgData name="Naveen Totla" userId="3a0dd7d2-776f-45b5-aa20-bccfea9d8cc6" providerId="ADAL" clId="{9243F1FE-C90B-43F4-9C74-209AF7F96EEA}" dt="2022-01-05T14:38:47.687" v="1870" actId="14100"/>
          <ac:spMkLst>
            <pc:docMk/>
            <pc:sldMk cId="3021352900" sldId="468"/>
            <ac:spMk id="32" creationId="{6B440B99-3983-4CED-90C1-664064D3B422}"/>
          </ac:spMkLst>
        </pc:spChg>
        <pc:spChg chg="add mod">
          <ac:chgData name="Naveen Totla" userId="3a0dd7d2-776f-45b5-aa20-bccfea9d8cc6" providerId="ADAL" clId="{9243F1FE-C90B-43F4-9C74-209AF7F96EEA}" dt="2022-01-05T14:38:30.893" v="1864" actId="1076"/>
          <ac:spMkLst>
            <pc:docMk/>
            <pc:sldMk cId="3021352900" sldId="468"/>
            <ac:spMk id="34" creationId="{7F0CA4C7-DC11-497F-B91D-08DB2F7B0F3B}"/>
          </ac:spMkLst>
        </pc:spChg>
        <pc:spChg chg="add mod">
          <ac:chgData name="Naveen Totla" userId="3a0dd7d2-776f-45b5-aa20-bccfea9d8cc6" providerId="ADAL" clId="{9243F1FE-C90B-43F4-9C74-209AF7F96EEA}" dt="2022-01-05T14:38:36.888" v="1866" actId="1076"/>
          <ac:spMkLst>
            <pc:docMk/>
            <pc:sldMk cId="3021352900" sldId="468"/>
            <ac:spMk id="35" creationId="{D2919E2B-6B7D-4908-9A15-A6D61A68FAB9}"/>
          </ac:spMkLst>
        </pc:spChg>
        <pc:spChg chg="add mod">
          <ac:chgData name="Naveen Totla" userId="3a0dd7d2-776f-45b5-aa20-bccfea9d8cc6" providerId="ADAL" clId="{9243F1FE-C90B-43F4-9C74-209AF7F96EEA}" dt="2022-01-05T14:38:50.507" v="1871" actId="1076"/>
          <ac:spMkLst>
            <pc:docMk/>
            <pc:sldMk cId="3021352900" sldId="468"/>
            <ac:spMk id="41" creationId="{7CA365FF-5BC7-4C20-B52D-BC7FB4219FDF}"/>
          </ac:spMkLst>
        </pc:spChg>
        <pc:spChg chg="mod">
          <ac:chgData name="Naveen Totla" userId="3a0dd7d2-776f-45b5-aa20-bccfea9d8cc6" providerId="ADAL" clId="{9243F1FE-C90B-43F4-9C74-209AF7F96EEA}" dt="2022-01-05T14:23:47.338" v="48" actId="20577"/>
          <ac:spMkLst>
            <pc:docMk/>
            <pc:sldMk cId="3021352900" sldId="468"/>
            <ac:spMk id="44" creationId="{00000000-0000-0000-0000-000000000000}"/>
          </ac:spMkLst>
        </pc:spChg>
        <pc:spChg chg="mod">
          <ac:chgData name="Naveen Totla" userId="3a0dd7d2-776f-45b5-aa20-bccfea9d8cc6" providerId="ADAL" clId="{9243F1FE-C90B-43F4-9C74-209AF7F96EEA}" dt="2022-01-05T14:25:46.390" v="263" actId="20577"/>
          <ac:spMkLst>
            <pc:docMk/>
            <pc:sldMk cId="3021352900" sldId="468"/>
            <ac:spMk id="45" creationId="{00000000-0000-0000-0000-000000000000}"/>
          </ac:spMkLst>
        </pc:spChg>
        <pc:spChg chg="add mod">
          <ac:chgData name="Naveen Totla" userId="3a0dd7d2-776f-45b5-aa20-bccfea9d8cc6" providerId="ADAL" clId="{9243F1FE-C90B-43F4-9C74-209AF7F96EEA}" dt="2022-01-05T14:38:58.428" v="1881" actId="20577"/>
          <ac:spMkLst>
            <pc:docMk/>
            <pc:sldMk cId="3021352900" sldId="468"/>
            <ac:spMk id="46" creationId="{451F7174-466A-49AC-BA68-C9D15FEEF2E5}"/>
          </ac:spMkLst>
        </pc:spChg>
        <pc:spChg chg="add mod">
          <ac:chgData name="Naveen Totla" userId="3a0dd7d2-776f-45b5-aa20-bccfea9d8cc6" providerId="ADAL" clId="{9243F1FE-C90B-43F4-9C74-209AF7F96EEA}" dt="2022-01-05T14:42:52.844" v="2662" actId="20577"/>
          <ac:spMkLst>
            <pc:docMk/>
            <pc:sldMk cId="3021352900" sldId="468"/>
            <ac:spMk id="48" creationId="{09264523-832F-48CE-9AAF-47EC7E530556}"/>
          </ac:spMkLst>
        </pc:spChg>
        <pc:spChg chg="mod">
          <ac:chgData name="Naveen Totla" userId="3a0dd7d2-776f-45b5-aa20-bccfea9d8cc6" providerId="ADAL" clId="{9243F1FE-C90B-43F4-9C74-209AF7F96EEA}" dt="2022-01-05T14:24:19.582" v="90" actId="20577"/>
          <ac:spMkLst>
            <pc:docMk/>
            <pc:sldMk cId="3021352900" sldId="468"/>
            <ac:spMk id="56" creationId="{00000000-0000-0000-0000-000000000000}"/>
          </ac:spMkLst>
        </pc:spChg>
        <pc:spChg chg="mod">
          <ac:chgData name="Naveen Totla" userId="3a0dd7d2-776f-45b5-aa20-bccfea9d8cc6" providerId="ADAL" clId="{9243F1FE-C90B-43F4-9C74-209AF7F96EEA}" dt="2022-01-05T14:26:21.583" v="312" actId="20577"/>
          <ac:spMkLst>
            <pc:docMk/>
            <pc:sldMk cId="3021352900" sldId="468"/>
            <ac:spMk id="59" creationId="{00000000-0000-0000-0000-000000000000}"/>
          </ac:spMkLst>
        </pc:spChg>
        <pc:spChg chg="del">
          <ac:chgData name="Naveen Totla" userId="3a0dd7d2-776f-45b5-aa20-bccfea9d8cc6" providerId="ADAL" clId="{9243F1FE-C90B-43F4-9C74-209AF7F96EEA}" dt="2022-01-05T14:27:10.927" v="325" actId="478"/>
          <ac:spMkLst>
            <pc:docMk/>
            <pc:sldMk cId="3021352900" sldId="468"/>
            <ac:spMk id="64" creationId="{00000000-0000-0000-0000-000000000000}"/>
          </ac:spMkLst>
        </pc:spChg>
        <pc:spChg chg="del mod">
          <ac:chgData name="Naveen Totla" userId="3a0dd7d2-776f-45b5-aa20-bccfea9d8cc6" providerId="ADAL" clId="{9243F1FE-C90B-43F4-9C74-209AF7F96EEA}" dt="2022-01-05T14:29:35.598" v="722" actId="478"/>
          <ac:spMkLst>
            <pc:docMk/>
            <pc:sldMk cId="3021352900" sldId="468"/>
            <ac:spMk id="73" creationId="{00000000-0000-0000-0000-000000000000}"/>
          </ac:spMkLst>
        </pc:spChg>
        <pc:grpChg chg="mod">
          <ac:chgData name="Naveen Totla" userId="3a0dd7d2-776f-45b5-aa20-bccfea9d8cc6" providerId="ADAL" clId="{9243F1FE-C90B-43F4-9C74-209AF7F96EEA}" dt="2022-01-05T14:26:10.473" v="267" actId="1076"/>
          <ac:grpSpMkLst>
            <pc:docMk/>
            <pc:sldMk cId="3021352900" sldId="468"/>
            <ac:grpSpMk id="71" creationId="{00000000-0000-0000-0000-000000000000}"/>
          </ac:grpSpMkLst>
        </pc:grpChg>
        <pc:picChg chg="del">
          <ac:chgData name="Naveen Totla" userId="3a0dd7d2-776f-45b5-aa20-bccfea9d8cc6" providerId="ADAL" clId="{9243F1FE-C90B-43F4-9C74-209AF7F96EEA}" dt="2022-01-05T14:23:25.996" v="39" actId="478"/>
          <ac:picMkLst>
            <pc:docMk/>
            <pc:sldMk cId="3021352900" sldId="468"/>
            <ac:picMk id="47" creationId="{00000000-0000-0000-0000-000000000000}"/>
          </ac:picMkLst>
        </pc:picChg>
        <pc:picChg chg="del">
          <ac:chgData name="Naveen Totla" userId="3a0dd7d2-776f-45b5-aa20-bccfea9d8cc6" providerId="ADAL" clId="{9243F1FE-C90B-43F4-9C74-209AF7F96EEA}" dt="2022-01-05T14:23:50.818" v="49" actId="478"/>
          <ac:picMkLst>
            <pc:docMk/>
            <pc:sldMk cId="3021352900" sldId="468"/>
            <ac:picMk id="60" creationId="{00000000-0000-0000-0000-000000000000}"/>
          </ac:picMkLst>
        </pc:picChg>
        <pc:picChg chg="del">
          <ac:chgData name="Naveen Totla" userId="3a0dd7d2-776f-45b5-aa20-bccfea9d8cc6" providerId="ADAL" clId="{9243F1FE-C90B-43F4-9C74-209AF7F96EEA}" dt="2022-01-05T14:24:00.578" v="50" actId="478"/>
          <ac:picMkLst>
            <pc:docMk/>
            <pc:sldMk cId="3021352900" sldId="468"/>
            <ac:picMk id="61" creationId="{00000000-0000-0000-0000-000000000000}"/>
          </ac:picMkLst>
        </pc:picChg>
        <pc:picChg chg="del">
          <ac:chgData name="Naveen Totla" userId="3a0dd7d2-776f-45b5-aa20-bccfea9d8cc6" providerId="ADAL" clId="{9243F1FE-C90B-43F4-9C74-209AF7F96EEA}" dt="2022-01-05T14:24:25.644" v="91" actId="478"/>
          <ac:picMkLst>
            <pc:docMk/>
            <pc:sldMk cId="3021352900" sldId="468"/>
            <ac:picMk id="62" creationId="{00000000-0000-0000-0000-000000000000}"/>
          </ac:picMkLst>
        </pc:picChg>
        <pc:picChg chg="del">
          <ac:chgData name="Naveen Totla" userId="3a0dd7d2-776f-45b5-aa20-bccfea9d8cc6" providerId="ADAL" clId="{9243F1FE-C90B-43F4-9C74-209AF7F96EEA}" dt="2022-01-05T14:23:31.986" v="41" actId="478"/>
          <ac:picMkLst>
            <pc:docMk/>
            <pc:sldMk cId="3021352900" sldId="468"/>
            <ac:picMk id="65" creationId="{00000000-0000-0000-0000-000000000000}"/>
          </ac:picMkLst>
        </pc:picChg>
        <pc:picChg chg="del">
          <ac:chgData name="Naveen Totla" userId="3a0dd7d2-776f-45b5-aa20-bccfea9d8cc6" providerId="ADAL" clId="{9243F1FE-C90B-43F4-9C74-209AF7F96EEA}" dt="2022-01-05T14:24:28.141" v="92" actId="478"/>
          <ac:picMkLst>
            <pc:docMk/>
            <pc:sldMk cId="3021352900" sldId="468"/>
            <ac:picMk id="66" creationId="{00000000-0000-0000-0000-000000000000}"/>
          </ac:picMkLst>
        </pc:picChg>
        <pc:picChg chg="del">
          <ac:chgData name="Naveen Totla" userId="3a0dd7d2-776f-45b5-aa20-bccfea9d8cc6" providerId="ADAL" clId="{9243F1FE-C90B-43F4-9C74-209AF7F96EEA}" dt="2022-01-05T14:27:10.927" v="325" actId="478"/>
          <ac:picMkLst>
            <pc:docMk/>
            <pc:sldMk cId="3021352900" sldId="468"/>
            <ac:picMk id="67" creationId="{00000000-0000-0000-0000-000000000000}"/>
          </ac:picMkLst>
        </pc:picChg>
        <pc:picChg chg="del">
          <ac:chgData name="Naveen Totla" userId="3a0dd7d2-776f-45b5-aa20-bccfea9d8cc6" providerId="ADAL" clId="{9243F1FE-C90B-43F4-9C74-209AF7F96EEA}" dt="2022-01-05T14:27:10.927" v="325" actId="478"/>
          <ac:picMkLst>
            <pc:docMk/>
            <pc:sldMk cId="3021352900" sldId="468"/>
            <ac:picMk id="70" creationId="{00000000-0000-0000-0000-000000000000}"/>
          </ac:picMkLst>
        </pc:picChg>
        <pc:picChg chg="del">
          <ac:chgData name="Naveen Totla" userId="3a0dd7d2-776f-45b5-aa20-bccfea9d8cc6" providerId="ADAL" clId="{9243F1FE-C90B-43F4-9C74-209AF7F96EEA}" dt="2022-01-05T14:23:29.253" v="40" actId="478"/>
          <ac:picMkLst>
            <pc:docMk/>
            <pc:sldMk cId="3021352900" sldId="468"/>
            <ac:picMk id="3074" creationId="{00000000-0000-0000-0000-000000000000}"/>
          </ac:picMkLst>
        </pc:picChg>
      </pc:sldChg>
      <pc:sldChg chg="del">
        <pc:chgData name="Naveen Totla" userId="3a0dd7d2-776f-45b5-aa20-bccfea9d8cc6" providerId="ADAL" clId="{9243F1FE-C90B-43F4-9C74-209AF7F96EEA}" dt="2022-01-05T14:45:24.483" v="2728" actId="2696"/>
        <pc:sldMkLst>
          <pc:docMk/>
          <pc:sldMk cId="980198853" sldId="8358"/>
        </pc:sldMkLst>
      </pc:sldChg>
      <pc:sldChg chg="del">
        <pc:chgData name="Naveen Totla" userId="3a0dd7d2-776f-45b5-aa20-bccfea9d8cc6" providerId="ADAL" clId="{9243F1FE-C90B-43F4-9C74-209AF7F96EEA}" dt="2022-01-05T14:45:24.999" v="2729" actId="2696"/>
        <pc:sldMkLst>
          <pc:docMk/>
          <pc:sldMk cId="3891396407" sldId="8359"/>
        </pc:sldMkLst>
      </pc:sldChg>
      <pc:sldChg chg="addSp modSp del">
        <pc:chgData name="Naveen Totla" userId="3a0dd7d2-776f-45b5-aa20-bccfea9d8cc6" providerId="ADAL" clId="{9243F1FE-C90B-43F4-9C74-209AF7F96EEA}" dt="2022-01-05T14:45:37.437" v="2732" actId="2696"/>
        <pc:sldMkLst>
          <pc:docMk/>
          <pc:sldMk cId="2373705277" sldId="8360"/>
        </pc:sldMkLst>
        <pc:spChg chg="add mod">
          <ac:chgData name="Naveen Totla" userId="3a0dd7d2-776f-45b5-aa20-bccfea9d8cc6" providerId="ADAL" clId="{9243F1FE-C90B-43F4-9C74-209AF7F96EEA}" dt="2022-01-05T14:45:31.321" v="2730"/>
          <ac:spMkLst>
            <pc:docMk/>
            <pc:sldMk cId="2373705277" sldId="8360"/>
            <ac:spMk id="2" creationId="{D57755C6-894B-4CC6-8AB6-BD69B9734532}"/>
          </ac:spMkLst>
        </pc:spChg>
        <pc:spChg chg="add mod">
          <ac:chgData name="Naveen Totla" userId="3a0dd7d2-776f-45b5-aa20-bccfea9d8cc6" providerId="ADAL" clId="{9243F1FE-C90B-43F4-9C74-209AF7F96EEA}" dt="2022-01-05T14:45:31.321" v="2730"/>
          <ac:spMkLst>
            <pc:docMk/>
            <pc:sldMk cId="2373705277" sldId="8360"/>
            <ac:spMk id="5" creationId="{A8C3C8C9-7A02-4680-9803-81BE9F7A5840}"/>
          </ac:spMkLst>
        </pc:spChg>
      </pc:sldChg>
      <pc:sldChg chg="addSp delSp modSp add">
        <pc:chgData name="Naveen Totla" userId="3a0dd7d2-776f-45b5-aa20-bccfea9d8cc6" providerId="ADAL" clId="{9243F1FE-C90B-43F4-9C74-209AF7F96EEA}" dt="2022-01-05T14:46:23.236" v="2830" actId="20577"/>
        <pc:sldMkLst>
          <pc:docMk/>
          <pc:sldMk cId="1825062372" sldId="8361"/>
        </pc:sldMkLst>
        <pc:spChg chg="del">
          <ac:chgData name="Naveen Totla" userId="3a0dd7d2-776f-45b5-aa20-bccfea9d8cc6" providerId="ADAL" clId="{9243F1FE-C90B-43F4-9C74-209AF7F96EEA}" dt="2022-01-05T14:45:42.775" v="2733"/>
          <ac:spMkLst>
            <pc:docMk/>
            <pc:sldMk cId="1825062372" sldId="8361"/>
            <ac:spMk id="2" creationId="{C5ED3AD1-83ED-4258-A8E2-562A516B5A6F}"/>
          </ac:spMkLst>
        </pc:spChg>
        <pc:spChg chg="del">
          <ac:chgData name="Naveen Totla" userId="3a0dd7d2-776f-45b5-aa20-bccfea9d8cc6" providerId="ADAL" clId="{9243F1FE-C90B-43F4-9C74-209AF7F96EEA}" dt="2022-01-05T14:45:42.775" v="2733"/>
          <ac:spMkLst>
            <pc:docMk/>
            <pc:sldMk cId="1825062372" sldId="8361"/>
            <ac:spMk id="3" creationId="{E785C525-0F6E-4A29-A078-2502067D60FD}"/>
          </ac:spMkLst>
        </pc:spChg>
        <pc:spChg chg="add mod">
          <ac:chgData name="Naveen Totla" userId="3a0dd7d2-776f-45b5-aa20-bccfea9d8cc6" providerId="ADAL" clId="{9243F1FE-C90B-43F4-9C74-209AF7F96EEA}" dt="2022-01-05T14:46:14.115" v="2790" actId="14100"/>
          <ac:spMkLst>
            <pc:docMk/>
            <pc:sldMk cId="1825062372" sldId="8361"/>
            <ac:spMk id="4" creationId="{571A4ABF-5A3D-40BC-A85B-729D56BD2DCD}"/>
          </ac:spMkLst>
        </pc:spChg>
        <pc:spChg chg="add mod">
          <ac:chgData name="Naveen Totla" userId="3a0dd7d2-776f-45b5-aa20-bccfea9d8cc6" providerId="ADAL" clId="{9243F1FE-C90B-43F4-9C74-209AF7F96EEA}" dt="2022-01-05T14:46:23.236" v="2830" actId="20577"/>
          <ac:spMkLst>
            <pc:docMk/>
            <pc:sldMk cId="1825062372" sldId="8361"/>
            <ac:spMk id="5" creationId="{3B2A7618-E04A-42E1-92DD-AEBC3D36260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1FD1B-9609-4688-A35C-8FEDCCBE54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44AA49-424F-4BDE-9E1F-DCEA79305F02}">
      <dgm:prSet phldrT="[Text]"/>
      <dgm:spPr>
        <a:xfrm>
          <a:off x="0" y="0"/>
          <a:ext cx="4229099" cy="421199"/>
        </a:xfr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New Technology</a:t>
          </a:r>
        </a:p>
      </dgm:t>
    </dgm:pt>
    <dgm:pt modelId="{9F35368F-925F-4FA2-9C2A-E11283712BAD}" type="parTrans" cxnId="{FED2A51E-2F73-4D71-804A-2D3106A99AF7}">
      <dgm:prSet/>
      <dgm:spPr/>
      <dgm:t>
        <a:bodyPr/>
        <a:lstStyle/>
        <a:p>
          <a:endParaRPr lang="en-US"/>
        </a:p>
      </dgm:t>
    </dgm:pt>
    <dgm:pt modelId="{98B183DC-E53B-4215-8CCD-804B6A9928AF}" type="sibTrans" cxnId="{FED2A51E-2F73-4D71-804A-2D3106A99AF7}">
      <dgm:prSet/>
      <dgm:spPr/>
      <dgm:t>
        <a:bodyPr/>
        <a:lstStyle/>
        <a:p>
          <a:endParaRPr lang="en-US"/>
        </a:p>
      </dgm:t>
    </dgm:pt>
    <dgm:pt modelId="{82A38D17-FE9D-4223-8427-9880E080CF25}">
      <dgm:prSet phldrT="[Text]"/>
      <dgm:spPr>
        <a:xfrm>
          <a:off x="0" y="486365"/>
          <a:ext cx="4229099" cy="421199"/>
        </a:xfr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New Architectural Paradigms</a:t>
          </a:r>
        </a:p>
      </dgm:t>
    </dgm:pt>
    <dgm:pt modelId="{0C795046-992A-4994-B38D-DDEEDDF11BD5}" type="parTrans" cxnId="{D5AA2F98-85EB-4FEE-99F2-7109E7F037B0}">
      <dgm:prSet/>
      <dgm:spPr/>
      <dgm:t>
        <a:bodyPr/>
        <a:lstStyle/>
        <a:p>
          <a:endParaRPr lang="en-US"/>
        </a:p>
      </dgm:t>
    </dgm:pt>
    <dgm:pt modelId="{1160C899-CF52-43C1-9A0F-9BC278ACCA0E}" type="sibTrans" cxnId="{D5AA2F98-85EB-4FEE-99F2-7109E7F037B0}">
      <dgm:prSet/>
      <dgm:spPr/>
      <dgm:t>
        <a:bodyPr/>
        <a:lstStyle/>
        <a:p>
          <a:endParaRPr lang="en-US"/>
        </a:p>
      </dgm:t>
    </dgm:pt>
    <dgm:pt modelId="{9337B8DB-2B0B-463D-B4E7-61A1858AA03E}">
      <dgm:prSet phldrT="[Text]"/>
      <dgm:spPr>
        <a:xfrm>
          <a:off x="0" y="959405"/>
          <a:ext cx="4229099" cy="421199"/>
        </a:xfr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Mergers / Acquisitions</a:t>
          </a:r>
        </a:p>
      </dgm:t>
    </dgm:pt>
    <dgm:pt modelId="{B2DCE6D0-7660-4477-B4D8-8BC417B935CA}" type="parTrans" cxnId="{9640015B-644D-41C9-A957-BCCCD7C0EDF0}">
      <dgm:prSet/>
      <dgm:spPr/>
      <dgm:t>
        <a:bodyPr/>
        <a:lstStyle/>
        <a:p>
          <a:endParaRPr lang="en-US"/>
        </a:p>
      </dgm:t>
    </dgm:pt>
    <dgm:pt modelId="{854A05A6-898C-4438-83F2-F0172ECE14CC}" type="sibTrans" cxnId="{9640015B-644D-41C9-A957-BCCCD7C0EDF0}">
      <dgm:prSet/>
      <dgm:spPr/>
      <dgm:t>
        <a:bodyPr/>
        <a:lstStyle/>
        <a:p>
          <a:endParaRPr lang="en-US"/>
        </a:p>
      </dgm:t>
    </dgm:pt>
    <dgm:pt modelId="{B8BDE723-20FC-4AE2-B9AE-EFF211C1E9C8}">
      <dgm:prSet phldrT="[Text]"/>
      <dgm:spPr>
        <a:xfrm>
          <a:off x="0" y="1432445"/>
          <a:ext cx="4229099" cy="421199"/>
        </a:xfr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Uncertain Product Roadmap</a:t>
          </a:r>
        </a:p>
      </dgm:t>
    </dgm:pt>
    <dgm:pt modelId="{2C83CCF7-8BDB-4717-ADDB-A5D4802B0033}" type="parTrans" cxnId="{F92B0BFA-2B12-4C83-93F8-D79DB1F8E8CE}">
      <dgm:prSet/>
      <dgm:spPr/>
      <dgm:t>
        <a:bodyPr/>
        <a:lstStyle/>
        <a:p>
          <a:endParaRPr lang="en-US"/>
        </a:p>
      </dgm:t>
    </dgm:pt>
    <dgm:pt modelId="{AC47C97A-BC6E-4FCC-9178-75880692BF5D}" type="sibTrans" cxnId="{F92B0BFA-2B12-4C83-93F8-D79DB1F8E8CE}">
      <dgm:prSet/>
      <dgm:spPr/>
      <dgm:t>
        <a:bodyPr/>
        <a:lstStyle/>
        <a:p>
          <a:endParaRPr lang="en-US"/>
        </a:p>
      </dgm:t>
    </dgm:pt>
    <dgm:pt modelId="{EDF7A6B9-CD6C-4068-97B0-FFAC569EEE78}">
      <dgm:prSet phldrT="[Text]"/>
      <dgm:spPr>
        <a:xfrm>
          <a:off x="0" y="1905485"/>
          <a:ext cx="4229099" cy="421199"/>
        </a:xfr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Increasing License Costs</a:t>
          </a:r>
        </a:p>
      </dgm:t>
    </dgm:pt>
    <dgm:pt modelId="{32862C95-1270-4168-90FD-840791A20F05}" type="parTrans" cxnId="{EF94201E-D3EA-4207-9427-4B6749A9878F}">
      <dgm:prSet/>
      <dgm:spPr/>
      <dgm:t>
        <a:bodyPr/>
        <a:lstStyle/>
        <a:p>
          <a:endParaRPr lang="en-US"/>
        </a:p>
      </dgm:t>
    </dgm:pt>
    <dgm:pt modelId="{B9AB7D97-3B34-4378-A5CB-F3A4F622DEC7}" type="sibTrans" cxnId="{EF94201E-D3EA-4207-9427-4B6749A9878F}">
      <dgm:prSet/>
      <dgm:spPr/>
      <dgm:t>
        <a:bodyPr/>
        <a:lstStyle/>
        <a:p>
          <a:endParaRPr lang="en-US"/>
        </a:p>
      </dgm:t>
    </dgm:pt>
    <dgm:pt modelId="{A429BE34-CC2F-46D1-95E1-6AA0EBEEBB37}">
      <dgm:prSet phldrT="[Text]"/>
      <dgm:spPr>
        <a:xfrm>
          <a:off x="0" y="2378525"/>
          <a:ext cx="4229099" cy="421199"/>
        </a:xfr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Vendor Consolidation</a:t>
          </a:r>
        </a:p>
      </dgm:t>
    </dgm:pt>
    <dgm:pt modelId="{7390EA49-E42D-44B8-B8E2-D7916AB53493}" type="parTrans" cxnId="{C17A9109-92CA-4C91-8D21-7ED83DFA1908}">
      <dgm:prSet/>
      <dgm:spPr/>
      <dgm:t>
        <a:bodyPr/>
        <a:lstStyle/>
        <a:p>
          <a:endParaRPr lang="en-US"/>
        </a:p>
      </dgm:t>
    </dgm:pt>
    <dgm:pt modelId="{AF816C89-C199-495F-B1E7-1CA8FF4ED3F0}" type="sibTrans" cxnId="{C17A9109-92CA-4C91-8D21-7ED83DFA1908}">
      <dgm:prSet/>
      <dgm:spPr/>
      <dgm:t>
        <a:bodyPr/>
        <a:lstStyle/>
        <a:p>
          <a:endParaRPr lang="en-US"/>
        </a:p>
      </dgm:t>
    </dgm:pt>
    <dgm:pt modelId="{D800C1D1-FE15-4D64-A52E-2DBFEB881920}" type="pres">
      <dgm:prSet presAssocID="{5F51FD1B-9609-4688-A35C-8FEDCCBE54D3}" presName="linear" presStyleCnt="0">
        <dgm:presLayoutVars>
          <dgm:animLvl val="lvl"/>
          <dgm:resizeHandles val="exact"/>
        </dgm:presLayoutVars>
      </dgm:prSet>
      <dgm:spPr/>
    </dgm:pt>
    <dgm:pt modelId="{7DBFB699-1AC7-4F66-8B03-0F4B28AD6577}" type="pres">
      <dgm:prSet presAssocID="{4A44AA49-424F-4BDE-9E1F-DCEA79305F02}" presName="parentText" presStyleLbl="node1" presStyleIdx="0" presStyleCnt="6" custLinFactY="-10208" custLinFactNeighborX="-1241" custLinFactNeighborY="-100000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0F9BC7DD-ACC3-4C2C-8933-1355CCF77717}" type="pres">
      <dgm:prSet presAssocID="{98B183DC-E53B-4215-8CCD-804B6A9928AF}" presName="spacer" presStyleCnt="0"/>
      <dgm:spPr/>
    </dgm:pt>
    <dgm:pt modelId="{B06C3454-EA2B-492C-B107-62DA0F286F4E}" type="pres">
      <dgm:prSet presAssocID="{82A38D17-FE9D-4223-8427-9880E080CF25}" presName="parentText" presStyleLbl="node1" presStyleIdx="1" presStyleCnt="6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40D0893C-B9FB-434A-88E4-041CC75E3EB8}" type="pres">
      <dgm:prSet presAssocID="{1160C899-CF52-43C1-9A0F-9BC278ACCA0E}" presName="spacer" presStyleCnt="0"/>
      <dgm:spPr/>
    </dgm:pt>
    <dgm:pt modelId="{FDB97426-D8E4-4EC2-AD75-9DA8B7EB3883}" type="pres">
      <dgm:prSet presAssocID="{9337B8DB-2B0B-463D-B4E7-61A1858AA03E}" presName="parentText" presStyleLbl="node1" presStyleIdx="2" presStyleCnt="6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28EA2B10-6D8D-4F52-BCF6-B3F7F94D6CCC}" type="pres">
      <dgm:prSet presAssocID="{854A05A6-898C-4438-83F2-F0172ECE14CC}" presName="spacer" presStyleCnt="0"/>
      <dgm:spPr/>
    </dgm:pt>
    <dgm:pt modelId="{5D8711BC-AD1E-4E9A-B9F2-67B44489C669}" type="pres">
      <dgm:prSet presAssocID="{B8BDE723-20FC-4AE2-B9AE-EFF211C1E9C8}" presName="parentText" presStyleLbl="node1" presStyleIdx="3" presStyleCnt="6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D12FA79D-E8A3-43E0-9024-EA599DC0A752}" type="pres">
      <dgm:prSet presAssocID="{AC47C97A-BC6E-4FCC-9178-75880692BF5D}" presName="spacer" presStyleCnt="0"/>
      <dgm:spPr/>
    </dgm:pt>
    <dgm:pt modelId="{857601A3-71EF-44FD-9403-3BA586773DEC}" type="pres">
      <dgm:prSet presAssocID="{EDF7A6B9-CD6C-4068-97B0-FFAC569EEE78}" presName="parentText" presStyleLbl="node1" presStyleIdx="4" presStyleCnt="6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D0793FF8-C5A8-4CF9-9B02-FF44C8BD62EC}" type="pres">
      <dgm:prSet presAssocID="{B9AB7D97-3B34-4378-A5CB-F3A4F622DEC7}" presName="spacer" presStyleCnt="0"/>
      <dgm:spPr/>
    </dgm:pt>
    <dgm:pt modelId="{7632BD16-C8B6-40D4-B30B-350A137F48C0}" type="pres">
      <dgm:prSet presAssocID="{A429BE34-CC2F-46D1-95E1-6AA0EBEEBB37}" presName="parentText" presStyleLbl="node1" presStyleIdx="5" presStyleCnt="6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</dgm:ptLst>
  <dgm:cxnLst>
    <dgm:cxn modelId="{392FC108-274C-45BD-9F64-30D16A3F7B70}" type="presOf" srcId="{5F51FD1B-9609-4688-A35C-8FEDCCBE54D3}" destId="{D800C1D1-FE15-4D64-A52E-2DBFEB881920}" srcOrd="0" destOrd="0" presId="urn:microsoft.com/office/officeart/2005/8/layout/vList2"/>
    <dgm:cxn modelId="{C17A9109-92CA-4C91-8D21-7ED83DFA1908}" srcId="{5F51FD1B-9609-4688-A35C-8FEDCCBE54D3}" destId="{A429BE34-CC2F-46D1-95E1-6AA0EBEEBB37}" srcOrd="5" destOrd="0" parTransId="{7390EA49-E42D-44B8-B8E2-D7916AB53493}" sibTransId="{AF816C89-C199-495F-B1E7-1CA8FF4ED3F0}"/>
    <dgm:cxn modelId="{EF94201E-D3EA-4207-9427-4B6749A9878F}" srcId="{5F51FD1B-9609-4688-A35C-8FEDCCBE54D3}" destId="{EDF7A6B9-CD6C-4068-97B0-FFAC569EEE78}" srcOrd="4" destOrd="0" parTransId="{32862C95-1270-4168-90FD-840791A20F05}" sibTransId="{B9AB7D97-3B34-4378-A5CB-F3A4F622DEC7}"/>
    <dgm:cxn modelId="{FED2A51E-2F73-4D71-804A-2D3106A99AF7}" srcId="{5F51FD1B-9609-4688-A35C-8FEDCCBE54D3}" destId="{4A44AA49-424F-4BDE-9E1F-DCEA79305F02}" srcOrd="0" destOrd="0" parTransId="{9F35368F-925F-4FA2-9C2A-E11283712BAD}" sibTransId="{98B183DC-E53B-4215-8CCD-804B6A9928AF}"/>
    <dgm:cxn modelId="{81A5212F-CBD8-4F8E-B050-13DF46B98DB9}" type="presOf" srcId="{A429BE34-CC2F-46D1-95E1-6AA0EBEEBB37}" destId="{7632BD16-C8B6-40D4-B30B-350A137F48C0}" srcOrd="0" destOrd="0" presId="urn:microsoft.com/office/officeart/2005/8/layout/vList2"/>
    <dgm:cxn modelId="{26102439-C722-4E10-BC82-1CA6DC277EED}" type="presOf" srcId="{EDF7A6B9-CD6C-4068-97B0-FFAC569EEE78}" destId="{857601A3-71EF-44FD-9403-3BA586773DEC}" srcOrd="0" destOrd="0" presId="urn:microsoft.com/office/officeart/2005/8/layout/vList2"/>
    <dgm:cxn modelId="{9640015B-644D-41C9-A957-BCCCD7C0EDF0}" srcId="{5F51FD1B-9609-4688-A35C-8FEDCCBE54D3}" destId="{9337B8DB-2B0B-463D-B4E7-61A1858AA03E}" srcOrd="2" destOrd="0" parTransId="{B2DCE6D0-7660-4477-B4D8-8BC417B935CA}" sibTransId="{854A05A6-898C-4438-83F2-F0172ECE14CC}"/>
    <dgm:cxn modelId="{FF88CE71-1587-4ECB-86D0-46BC514B68E5}" type="presOf" srcId="{4A44AA49-424F-4BDE-9E1F-DCEA79305F02}" destId="{7DBFB699-1AC7-4F66-8B03-0F4B28AD6577}" srcOrd="0" destOrd="0" presId="urn:microsoft.com/office/officeart/2005/8/layout/vList2"/>
    <dgm:cxn modelId="{A2CA6B7D-F8AB-4C22-8793-890CDA07FDC1}" type="presOf" srcId="{B8BDE723-20FC-4AE2-B9AE-EFF211C1E9C8}" destId="{5D8711BC-AD1E-4E9A-B9F2-67B44489C669}" srcOrd="0" destOrd="0" presId="urn:microsoft.com/office/officeart/2005/8/layout/vList2"/>
    <dgm:cxn modelId="{D5AA2F98-85EB-4FEE-99F2-7109E7F037B0}" srcId="{5F51FD1B-9609-4688-A35C-8FEDCCBE54D3}" destId="{82A38D17-FE9D-4223-8427-9880E080CF25}" srcOrd="1" destOrd="0" parTransId="{0C795046-992A-4994-B38D-DDEEDDF11BD5}" sibTransId="{1160C899-CF52-43C1-9A0F-9BC278ACCA0E}"/>
    <dgm:cxn modelId="{D40955A4-F669-4051-99DC-26D60CFD69A7}" type="presOf" srcId="{9337B8DB-2B0B-463D-B4E7-61A1858AA03E}" destId="{FDB97426-D8E4-4EC2-AD75-9DA8B7EB3883}" srcOrd="0" destOrd="0" presId="urn:microsoft.com/office/officeart/2005/8/layout/vList2"/>
    <dgm:cxn modelId="{82424BCC-53AE-458E-9865-9204B65D6EE6}" type="presOf" srcId="{82A38D17-FE9D-4223-8427-9880E080CF25}" destId="{B06C3454-EA2B-492C-B107-62DA0F286F4E}" srcOrd="0" destOrd="0" presId="urn:microsoft.com/office/officeart/2005/8/layout/vList2"/>
    <dgm:cxn modelId="{F92B0BFA-2B12-4C83-93F8-D79DB1F8E8CE}" srcId="{5F51FD1B-9609-4688-A35C-8FEDCCBE54D3}" destId="{B8BDE723-20FC-4AE2-B9AE-EFF211C1E9C8}" srcOrd="3" destOrd="0" parTransId="{2C83CCF7-8BDB-4717-ADDB-A5D4802B0033}" sibTransId="{AC47C97A-BC6E-4FCC-9178-75880692BF5D}"/>
    <dgm:cxn modelId="{D82AD19E-4898-4F77-BCF7-3031F43D225C}" type="presParOf" srcId="{D800C1D1-FE15-4D64-A52E-2DBFEB881920}" destId="{7DBFB699-1AC7-4F66-8B03-0F4B28AD6577}" srcOrd="0" destOrd="0" presId="urn:microsoft.com/office/officeart/2005/8/layout/vList2"/>
    <dgm:cxn modelId="{C06E76EA-3D30-485B-B73A-AC3DF5AC4C3B}" type="presParOf" srcId="{D800C1D1-FE15-4D64-A52E-2DBFEB881920}" destId="{0F9BC7DD-ACC3-4C2C-8933-1355CCF77717}" srcOrd="1" destOrd="0" presId="urn:microsoft.com/office/officeart/2005/8/layout/vList2"/>
    <dgm:cxn modelId="{3CD9F94F-36C2-4444-92C7-3BD92186F996}" type="presParOf" srcId="{D800C1D1-FE15-4D64-A52E-2DBFEB881920}" destId="{B06C3454-EA2B-492C-B107-62DA0F286F4E}" srcOrd="2" destOrd="0" presId="urn:microsoft.com/office/officeart/2005/8/layout/vList2"/>
    <dgm:cxn modelId="{88090D34-6219-4415-924F-C745969BF72C}" type="presParOf" srcId="{D800C1D1-FE15-4D64-A52E-2DBFEB881920}" destId="{40D0893C-B9FB-434A-88E4-041CC75E3EB8}" srcOrd="3" destOrd="0" presId="urn:microsoft.com/office/officeart/2005/8/layout/vList2"/>
    <dgm:cxn modelId="{FDFFC4D3-FBED-497E-B23F-F8425C23D806}" type="presParOf" srcId="{D800C1D1-FE15-4D64-A52E-2DBFEB881920}" destId="{FDB97426-D8E4-4EC2-AD75-9DA8B7EB3883}" srcOrd="4" destOrd="0" presId="urn:microsoft.com/office/officeart/2005/8/layout/vList2"/>
    <dgm:cxn modelId="{177C845D-E5E9-44EF-A1BD-F4E66ACE6F67}" type="presParOf" srcId="{D800C1D1-FE15-4D64-A52E-2DBFEB881920}" destId="{28EA2B10-6D8D-4F52-BCF6-B3F7F94D6CCC}" srcOrd="5" destOrd="0" presId="urn:microsoft.com/office/officeart/2005/8/layout/vList2"/>
    <dgm:cxn modelId="{ED8A1A7F-1010-4CAD-A14E-8B6C2A6966A6}" type="presParOf" srcId="{D800C1D1-FE15-4D64-A52E-2DBFEB881920}" destId="{5D8711BC-AD1E-4E9A-B9F2-67B44489C669}" srcOrd="6" destOrd="0" presId="urn:microsoft.com/office/officeart/2005/8/layout/vList2"/>
    <dgm:cxn modelId="{85FD2B39-564A-4DC2-8992-DF92DD281196}" type="presParOf" srcId="{D800C1D1-FE15-4D64-A52E-2DBFEB881920}" destId="{D12FA79D-E8A3-43E0-9024-EA599DC0A752}" srcOrd="7" destOrd="0" presId="urn:microsoft.com/office/officeart/2005/8/layout/vList2"/>
    <dgm:cxn modelId="{61BCC943-FA2B-4F54-A525-A6F153F70AD1}" type="presParOf" srcId="{D800C1D1-FE15-4D64-A52E-2DBFEB881920}" destId="{857601A3-71EF-44FD-9403-3BA586773DEC}" srcOrd="8" destOrd="0" presId="urn:microsoft.com/office/officeart/2005/8/layout/vList2"/>
    <dgm:cxn modelId="{CA3BE21B-016E-4CCC-A14A-3F61B8C371BB}" type="presParOf" srcId="{D800C1D1-FE15-4D64-A52E-2DBFEB881920}" destId="{D0793FF8-C5A8-4CF9-9B02-FF44C8BD62EC}" srcOrd="9" destOrd="0" presId="urn:microsoft.com/office/officeart/2005/8/layout/vList2"/>
    <dgm:cxn modelId="{7E589282-FC1E-41ED-BA78-224174426289}" type="presParOf" srcId="{D800C1D1-FE15-4D64-A52E-2DBFEB881920}" destId="{7632BD16-C8B6-40D4-B30B-350A137F48C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FB699-1AC7-4F66-8B03-0F4B28AD6577}">
      <dsp:nvSpPr>
        <dsp:cNvPr id="0" name=""/>
        <dsp:cNvSpPr/>
      </dsp:nvSpPr>
      <dsp:spPr>
        <a:xfrm>
          <a:off x="0" y="0"/>
          <a:ext cx="4229100" cy="359774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New Technology</a:t>
          </a:r>
        </a:p>
      </dsp:txBody>
      <dsp:txXfrm>
        <a:off x="17563" y="17563"/>
        <a:ext cx="4193974" cy="324648"/>
      </dsp:txXfrm>
    </dsp:sp>
    <dsp:sp modelId="{B06C3454-EA2B-492C-B107-62DA0F286F4E}">
      <dsp:nvSpPr>
        <dsp:cNvPr id="0" name=""/>
        <dsp:cNvSpPr/>
      </dsp:nvSpPr>
      <dsp:spPr>
        <a:xfrm>
          <a:off x="0" y="421882"/>
          <a:ext cx="4229100" cy="359774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New Architectural Paradigms</a:t>
          </a:r>
        </a:p>
      </dsp:txBody>
      <dsp:txXfrm>
        <a:off x="17563" y="439445"/>
        <a:ext cx="4193974" cy="324648"/>
      </dsp:txXfrm>
    </dsp:sp>
    <dsp:sp modelId="{FDB97426-D8E4-4EC2-AD75-9DA8B7EB3883}">
      <dsp:nvSpPr>
        <dsp:cNvPr id="0" name=""/>
        <dsp:cNvSpPr/>
      </dsp:nvSpPr>
      <dsp:spPr>
        <a:xfrm>
          <a:off x="0" y="824857"/>
          <a:ext cx="4229100" cy="359774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Mergers / Acquisitions</a:t>
          </a:r>
        </a:p>
      </dsp:txBody>
      <dsp:txXfrm>
        <a:off x="17563" y="842420"/>
        <a:ext cx="4193974" cy="324648"/>
      </dsp:txXfrm>
    </dsp:sp>
    <dsp:sp modelId="{5D8711BC-AD1E-4E9A-B9F2-67B44489C669}">
      <dsp:nvSpPr>
        <dsp:cNvPr id="0" name=""/>
        <dsp:cNvSpPr/>
      </dsp:nvSpPr>
      <dsp:spPr>
        <a:xfrm>
          <a:off x="0" y="1227832"/>
          <a:ext cx="4229100" cy="359774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Uncertain Product Roadmap</a:t>
          </a:r>
        </a:p>
      </dsp:txBody>
      <dsp:txXfrm>
        <a:off x="17563" y="1245395"/>
        <a:ext cx="4193974" cy="324648"/>
      </dsp:txXfrm>
    </dsp:sp>
    <dsp:sp modelId="{857601A3-71EF-44FD-9403-3BA586773DEC}">
      <dsp:nvSpPr>
        <dsp:cNvPr id="0" name=""/>
        <dsp:cNvSpPr/>
      </dsp:nvSpPr>
      <dsp:spPr>
        <a:xfrm>
          <a:off x="0" y="1630807"/>
          <a:ext cx="4229100" cy="359774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Increasing License Costs</a:t>
          </a:r>
        </a:p>
      </dsp:txBody>
      <dsp:txXfrm>
        <a:off x="17563" y="1648370"/>
        <a:ext cx="4193974" cy="324648"/>
      </dsp:txXfrm>
    </dsp:sp>
    <dsp:sp modelId="{7632BD16-C8B6-40D4-B30B-350A137F48C0}">
      <dsp:nvSpPr>
        <dsp:cNvPr id="0" name=""/>
        <dsp:cNvSpPr/>
      </dsp:nvSpPr>
      <dsp:spPr>
        <a:xfrm>
          <a:off x="0" y="2033782"/>
          <a:ext cx="4229100" cy="359774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Vendor Consolidation</a:t>
          </a:r>
        </a:p>
      </dsp:txBody>
      <dsp:txXfrm>
        <a:off x="17563" y="2051345"/>
        <a:ext cx="4193974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41565" y="-1"/>
            <a:ext cx="12193200" cy="687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8941560" y="330526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9463566" y="5908063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7718872" y="4946336"/>
            <a:ext cx="1748270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5983114" y="4009635"/>
            <a:ext cx="174827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11190412" y="4949911"/>
            <a:ext cx="1004630" cy="9670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7790348" y="4290"/>
            <a:ext cx="1717881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6076043" y="947565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 userDrawn="1"/>
        </p:nvSpPr>
        <p:spPr bwMode="auto">
          <a:xfrm>
            <a:off x="7023301" y="6359260"/>
            <a:ext cx="513041" cy="498740"/>
          </a:xfrm>
          <a:prstGeom prst="ellipse">
            <a:avLst/>
          </a:pr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 userDrawn="1"/>
        </p:nvSpPr>
        <p:spPr bwMode="auto">
          <a:xfrm>
            <a:off x="7159158" y="6492436"/>
            <a:ext cx="241326" cy="232388"/>
          </a:xfrm>
          <a:prstGeom prst="ellipse">
            <a:avLst/>
          </a:prstGeom>
          <a:solidFill>
            <a:srgbClr val="1DAB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11190412" y="1935968"/>
            <a:ext cx="100463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auto">
          <a:xfrm>
            <a:off x="11199350" y="4958848"/>
            <a:ext cx="237751" cy="266353"/>
          </a:xfrm>
          <a:custGeom>
            <a:avLst/>
            <a:gdLst>
              <a:gd name="T0" fmla="*/ 133 w 133"/>
              <a:gd name="T1" fmla="*/ 0 h 149"/>
              <a:gd name="T2" fmla="*/ 0 w 133"/>
              <a:gd name="T3" fmla="*/ 0 h 149"/>
              <a:gd name="T4" fmla="*/ 0 w 133"/>
              <a:gd name="T5" fmla="*/ 149 h 149"/>
              <a:gd name="T6" fmla="*/ 133 w 13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0"/>
                </a:moveTo>
                <a:lnTo>
                  <a:pt x="0" y="0"/>
                </a:lnTo>
                <a:lnTo>
                  <a:pt x="0" y="149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auto">
          <a:xfrm>
            <a:off x="11199350" y="1948481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auto">
          <a:xfrm>
            <a:off x="7802862" y="7839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auto">
          <a:xfrm>
            <a:off x="7718872" y="5645286"/>
            <a:ext cx="237751" cy="266353"/>
          </a:xfrm>
          <a:custGeom>
            <a:avLst/>
            <a:gdLst>
              <a:gd name="T0" fmla="*/ 133 w 133"/>
              <a:gd name="T1" fmla="*/ 149 h 149"/>
              <a:gd name="T2" fmla="*/ 0 w 133"/>
              <a:gd name="T3" fmla="*/ 149 h 149"/>
              <a:gd name="T4" fmla="*/ 0 w 133"/>
              <a:gd name="T5" fmla="*/ 0 h 149"/>
              <a:gd name="T6" fmla="*/ 133 w 133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149"/>
                </a:moveTo>
                <a:lnTo>
                  <a:pt x="0" y="149"/>
                </a:lnTo>
                <a:lnTo>
                  <a:pt x="0" y="0"/>
                </a:lnTo>
                <a:lnTo>
                  <a:pt x="133" y="149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10945484" y="6607013"/>
            <a:ext cx="235963" cy="262777"/>
          </a:xfrm>
          <a:custGeom>
            <a:avLst/>
            <a:gdLst>
              <a:gd name="T0" fmla="*/ 0 w 132"/>
              <a:gd name="T1" fmla="*/ 147 h 147"/>
              <a:gd name="T2" fmla="*/ 132 w 132"/>
              <a:gd name="T3" fmla="*/ 147 h 147"/>
              <a:gd name="T4" fmla="*/ 132 w 132"/>
              <a:gd name="T5" fmla="*/ 0 h 147"/>
              <a:gd name="T6" fmla="*/ 0 w 132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47">
                <a:moveTo>
                  <a:pt x="0" y="147"/>
                </a:moveTo>
                <a:lnTo>
                  <a:pt x="132" y="147"/>
                </a:lnTo>
                <a:lnTo>
                  <a:pt x="132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7557960" y="1634002"/>
            <a:ext cx="235963" cy="268140"/>
          </a:xfrm>
          <a:custGeom>
            <a:avLst/>
            <a:gdLst>
              <a:gd name="T0" fmla="*/ 0 w 132"/>
              <a:gd name="T1" fmla="*/ 150 h 150"/>
              <a:gd name="T2" fmla="*/ 132 w 132"/>
              <a:gd name="T3" fmla="*/ 150 h 150"/>
              <a:gd name="T4" fmla="*/ 132 w 132"/>
              <a:gd name="T5" fmla="*/ 0 h 150"/>
              <a:gd name="T6" fmla="*/ 0 w 132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50">
                <a:moveTo>
                  <a:pt x="0" y="150"/>
                </a:moveTo>
                <a:lnTo>
                  <a:pt x="132" y="150"/>
                </a:lnTo>
                <a:lnTo>
                  <a:pt x="132" y="0"/>
                </a:lnTo>
                <a:lnTo>
                  <a:pt x="0" y="15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7493634" y="4708585"/>
            <a:ext cx="237751" cy="262777"/>
          </a:xfrm>
          <a:custGeom>
            <a:avLst/>
            <a:gdLst>
              <a:gd name="T0" fmla="*/ 0 w 133"/>
              <a:gd name="T1" fmla="*/ 147 h 147"/>
              <a:gd name="T2" fmla="*/ 133 w 133"/>
              <a:gd name="T3" fmla="*/ 147 h 147"/>
              <a:gd name="T4" fmla="*/ 133 w 133"/>
              <a:gd name="T5" fmla="*/ 0 h 147"/>
              <a:gd name="T6" fmla="*/ 0 w 133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0" y="147"/>
                </a:moveTo>
                <a:lnTo>
                  <a:pt x="133" y="147"/>
                </a:lnTo>
                <a:lnTo>
                  <a:pt x="13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781780" y="2336379"/>
            <a:ext cx="3896036" cy="521681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Presentation</a:t>
            </a:r>
            <a:endParaRPr lang="en-IN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6781781" y="2775541"/>
            <a:ext cx="3896036" cy="887422"/>
          </a:xfrm>
        </p:spPr>
        <p:txBody>
          <a:bodyPr wrap="square">
            <a:spAutoFit/>
          </a:bodyPr>
          <a:lstStyle>
            <a:lvl1pPr>
              <a:lnSpc>
                <a:spcPts val="3100"/>
              </a:lnSpc>
              <a:spcBef>
                <a:spcPts val="0"/>
              </a:spcBef>
              <a:defRPr sz="310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goes here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40" name="Freeform 39"/>
          <p:cNvSpPr>
            <a:spLocks/>
          </p:cNvSpPr>
          <p:nvPr userDrawn="1"/>
        </p:nvSpPr>
        <p:spPr bwMode="auto">
          <a:xfrm>
            <a:off x="-41565" y="3575"/>
            <a:ext cx="6270890" cy="6876000"/>
          </a:xfrm>
          <a:custGeom>
            <a:avLst/>
            <a:gdLst>
              <a:gd name="T0" fmla="*/ 2319 w 3508"/>
              <a:gd name="T1" fmla="*/ 0 h 3836"/>
              <a:gd name="T2" fmla="*/ 2319 w 3508"/>
              <a:gd name="T3" fmla="*/ 832 h 3836"/>
              <a:gd name="T4" fmla="*/ 1163 w 3508"/>
              <a:gd name="T5" fmla="*/ 3 h 3836"/>
              <a:gd name="T6" fmla="*/ 0 w 3508"/>
              <a:gd name="T7" fmla="*/ 3 h 3836"/>
              <a:gd name="T8" fmla="*/ 0 w 3508"/>
              <a:gd name="T9" fmla="*/ 3836 h 3836"/>
              <a:gd name="T10" fmla="*/ 1189 w 3508"/>
              <a:gd name="T11" fmla="*/ 3836 h 3836"/>
              <a:gd name="T12" fmla="*/ 1189 w 3508"/>
              <a:gd name="T13" fmla="*/ 3167 h 3836"/>
              <a:gd name="T14" fmla="*/ 2326 w 3508"/>
              <a:gd name="T15" fmla="*/ 3833 h 3836"/>
              <a:gd name="T16" fmla="*/ 2331 w 3508"/>
              <a:gd name="T17" fmla="*/ 3836 h 3836"/>
              <a:gd name="T18" fmla="*/ 3508 w 3508"/>
              <a:gd name="T19" fmla="*/ 3836 h 3836"/>
              <a:gd name="T20" fmla="*/ 3508 w 3508"/>
              <a:gd name="T21" fmla="*/ 0 h 3836"/>
              <a:gd name="T22" fmla="*/ 2319 w 3508"/>
              <a:gd name="T23" fmla="*/ 0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8" h="3836">
                <a:moveTo>
                  <a:pt x="2319" y="0"/>
                </a:moveTo>
                <a:lnTo>
                  <a:pt x="2319" y="832"/>
                </a:lnTo>
                <a:lnTo>
                  <a:pt x="1163" y="3"/>
                </a:lnTo>
                <a:lnTo>
                  <a:pt x="0" y="3"/>
                </a:lnTo>
                <a:lnTo>
                  <a:pt x="0" y="3836"/>
                </a:lnTo>
                <a:lnTo>
                  <a:pt x="1189" y="3836"/>
                </a:lnTo>
                <a:lnTo>
                  <a:pt x="1189" y="3167"/>
                </a:lnTo>
                <a:lnTo>
                  <a:pt x="2326" y="3833"/>
                </a:lnTo>
                <a:lnTo>
                  <a:pt x="2331" y="3836"/>
                </a:lnTo>
                <a:lnTo>
                  <a:pt x="3508" y="3836"/>
                </a:lnTo>
                <a:lnTo>
                  <a:pt x="3508" y="0"/>
                </a:lnTo>
                <a:lnTo>
                  <a:pt x="2319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365361" y="4454234"/>
            <a:ext cx="2651007" cy="2427557"/>
          </a:xfrm>
          <a:custGeom>
            <a:avLst/>
            <a:gdLst>
              <a:gd name="T0" fmla="*/ 443 w 1483"/>
              <a:gd name="T1" fmla="*/ 0 h 1358"/>
              <a:gd name="T2" fmla="*/ 0 w 1483"/>
              <a:gd name="T3" fmla="*/ 0 h 1358"/>
              <a:gd name="T4" fmla="*/ 0 w 1483"/>
              <a:gd name="T5" fmla="*/ 1358 h 1358"/>
              <a:gd name="T6" fmla="*/ 417 w 1483"/>
              <a:gd name="T7" fmla="*/ 1358 h 1358"/>
              <a:gd name="T8" fmla="*/ 443 w 1483"/>
              <a:gd name="T9" fmla="*/ 1358 h 1358"/>
              <a:gd name="T10" fmla="*/ 1042 w 1483"/>
              <a:gd name="T11" fmla="*/ 1358 h 1358"/>
              <a:gd name="T12" fmla="*/ 1194 w 1483"/>
              <a:gd name="T13" fmla="*/ 1358 h 1358"/>
              <a:gd name="T14" fmla="*/ 1483 w 1483"/>
              <a:gd name="T15" fmla="*/ 1358 h 1358"/>
              <a:gd name="T16" fmla="*/ 1483 w 1483"/>
              <a:gd name="T17" fmla="*/ 0 h 1358"/>
              <a:gd name="T18" fmla="*/ 1042 w 1483"/>
              <a:gd name="T19" fmla="*/ 0 h 1358"/>
              <a:gd name="T20" fmla="*/ 1042 w 1483"/>
              <a:gd name="T21" fmla="*/ 915 h 1358"/>
              <a:gd name="T22" fmla="*/ 966 w 1483"/>
              <a:gd name="T23" fmla="*/ 915 h 1358"/>
              <a:gd name="T24" fmla="*/ 966 w 1483"/>
              <a:gd name="T25" fmla="*/ 0 h 1358"/>
              <a:gd name="T26" fmla="*/ 526 w 1483"/>
              <a:gd name="T27" fmla="*/ 0 h 1358"/>
              <a:gd name="T28" fmla="*/ 526 w 1483"/>
              <a:gd name="T29" fmla="*/ 915 h 1358"/>
              <a:gd name="T30" fmla="*/ 443 w 1483"/>
              <a:gd name="T31" fmla="*/ 915 h 1358"/>
              <a:gd name="T32" fmla="*/ 443 w 1483"/>
              <a:gd name="T3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3" h="1358">
                <a:moveTo>
                  <a:pt x="443" y="0"/>
                </a:moveTo>
                <a:lnTo>
                  <a:pt x="0" y="0"/>
                </a:lnTo>
                <a:lnTo>
                  <a:pt x="0" y="1358"/>
                </a:lnTo>
                <a:lnTo>
                  <a:pt x="417" y="1358"/>
                </a:lnTo>
                <a:lnTo>
                  <a:pt x="443" y="1358"/>
                </a:lnTo>
                <a:lnTo>
                  <a:pt x="1042" y="1358"/>
                </a:lnTo>
                <a:lnTo>
                  <a:pt x="1194" y="1358"/>
                </a:lnTo>
                <a:lnTo>
                  <a:pt x="1483" y="1358"/>
                </a:lnTo>
                <a:lnTo>
                  <a:pt x="1483" y="0"/>
                </a:lnTo>
                <a:lnTo>
                  <a:pt x="1042" y="0"/>
                </a:lnTo>
                <a:lnTo>
                  <a:pt x="1042" y="915"/>
                </a:lnTo>
                <a:lnTo>
                  <a:pt x="966" y="915"/>
                </a:lnTo>
                <a:lnTo>
                  <a:pt x="966" y="0"/>
                </a:lnTo>
                <a:lnTo>
                  <a:pt x="526" y="0"/>
                </a:lnTo>
                <a:lnTo>
                  <a:pt x="526" y="915"/>
                </a:lnTo>
                <a:lnTo>
                  <a:pt x="443" y="915"/>
                </a:lnTo>
                <a:lnTo>
                  <a:pt x="4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4365105" y="1585141"/>
            <a:ext cx="1867539" cy="2869094"/>
          </a:xfrm>
          <a:custGeom>
            <a:avLst/>
            <a:gdLst>
              <a:gd name="T0" fmla="*/ 1037 w 1037"/>
              <a:gd name="T1" fmla="*/ 479 h 1605"/>
              <a:gd name="T2" fmla="*/ 1037 w 1037"/>
              <a:gd name="T3" fmla="*/ 0 h 1605"/>
              <a:gd name="T4" fmla="*/ 0 w 1037"/>
              <a:gd name="T5" fmla="*/ 0 h 1605"/>
              <a:gd name="T6" fmla="*/ 0 w 1037"/>
              <a:gd name="T7" fmla="*/ 450 h 1605"/>
              <a:gd name="T8" fmla="*/ 0 w 1037"/>
              <a:gd name="T9" fmla="*/ 479 h 1605"/>
              <a:gd name="T10" fmla="*/ 0 w 1037"/>
              <a:gd name="T11" fmla="*/ 1126 h 1605"/>
              <a:gd name="T12" fmla="*/ 0 w 1037"/>
              <a:gd name="T13" fmla="*/ 1290 h 1605"/>
              <a:gd name="T14" fmla="*/ 0 w 1037"/>
              <a:gd name="T15" fmla="*/ 1605 h 1605"/>
              <a:gd name="T16" fmla="*/ 1037 w 1037"/>
              <a:gd name="T17" fmla="*/ 1605 h 1605"/>
              <a:gd name="T18" fmla="*/ 1037 w 1037"/>
              <a:gd name="T19" fmla="*/ 1126 h 1605"/>
              <a:gd name="T20" fmla="*/ 476 w 1037"/>
              <a:gd name="T21" fmla="*/ 1126 h 1605"/>
              <a:gd name="T22" fmla="*/ 476 w 1037"/>
              <a:gd name="T23" fmla="*/ 1045 h 1605"/>
              <a:gd name="T24" fmla="*/ 1037 w 1037"/>
              <a:gd name="T25" fmla="*/ 1045 h 1605"/>
              <a:gd name="T26" fmla="*/ 1037 w 1037"/>
              <a:gd name="T27" fmla="*/ 569 h 1605"/>
              <a:gd name="T28" fmla="*/ 476 w 1037"/>
              <a:gd name="T29" fmla="*/ 569 h 1605"/>
              <a:gd name="T30" fmla="*/ 476 w 1037"/>
              <a:gd name="T31" fmla="*/ 479 h 1605"/>
              <a:gd name="T32" fmla="*/ 1037 w 1037"/>
              <a:gd name="T33" fmla="*/ 479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" h="1605">
                <a:moveTo>
                  <a:pt x="1037" y="479"/>
                </a:moveTo>
                <a:lnTo>
                  <a:pt x="1037" y="0"/>
                </a:lnTo>
                <a:lnTo>
                  <a:pt x="0" y="0"/>
                </a:lnTo>
                <a:lnTo>
                  <a:pt x="0" y="450"/>
                </a:lnTo>
                <a:lnTo>
                  <a:pt x="0" y="479"/>
                </a:lnTo>
                <a:lnTo>
                  <a:pt x="0" y="1126"/>
                </a:lnTo>
                <a:lnTo>
                  <a:pt x="0" y="1290"/>
                </a:lnTo>
                <a:lnTo>
                  <a:pt x="0" y="1605"/>
                </a:lnTo>
                <a:lnTo>
                  <a:pt x="1037" y="1605"/>
                </a:lnTo>
                <a:lnTo>
                  <a:pt x="1037" y="1126"/>
                </a:lnTo>
                <a:lnTo>
                  <a:pt x="476" y="1126"/>
                </a:lnTo>
                <a:lnTo>
                  <a:pt x="476" y="1045"/>
                </a:lnTo>
                <a:lnTo>
                  <a:pt x="1037" y="1045"/>
                </a:lnTo>
                <a:lnTo>
                  <a:pt x="1037" y="569"/>
                </a:lnTo>
                <a:lnTo>
                  <a:pt x="476" y="569"/>
                </a:lnTo>
                <a:lnTo>
                  <a:pt x="476" y="479"/>
                </a:lnTo>
                <a:lnTo>
                  <a:pt x="1037" y="4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EEB-DC4A-44B4-B873-A1D00A5D94FA}"/>
              </a:ext>
            </a:extLst>
          </p:cNvPr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191454D6-FEA7-45C0-98EA-02C952B72B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AD87F0C0-4F56-4390-AF36-BA2F22075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4739" y="5156086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/>
          </p:cNvSpPr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3E880-CA67-45B5-9068-383F04096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3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8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D9017D-1B27-4649-9AB6-F65F97613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94353" y="2073457"/>
            <a:ext cx="1098252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353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373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  <a:p>
            <a:endParaRPr lang="en-IN" sz="1850" dirty="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715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CF595-B1A8-41B5-B398-5F5C2B5E0F89}"/>
              </a:ext>
            </a:extLst>
          </p:cNvPr>
          <p:cNvGrpSpPr/>
          <p:nvPr userDrawn="1"/>
        </p:nvGrpSpPr>
        <p:grpSpPr>
          <a:xfrm>
            <a:off x="348913" y="229124"/>
            <a:ext cx="11494174" cy="1336885"/>
            <a:chOff x="367169" y="229124"/>
            <a:chExt cx="11494174" cy="1336885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4F90CE05-CA75-4080-9DCF-12B7D964E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29124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37687D2B-6AA4-44FA-AE15-2CB316482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33338" y="-38100"/>
            <a:ext cx="5372101" cy="68961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7375" y="671943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5686599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8695821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686599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695821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Text Placehold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44182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4182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4" name="Text Placehold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53404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5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53404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6" name="Text Placeholder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44182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44182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953404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53404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EB0651B-FA7E-4979-96CB-FA9B03F6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17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62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06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64592-9E49-4408-AC69-FAED99F9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55637-A371-4B95-A78F-C87D0D0BAF06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01F40E5-7F4A-43AE-B049-46ED1333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51943B0B-2A78-4CD9-A3D4-622B25EFA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3A9D943-4EC9-4B02-815F-DA2FA6DDF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728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Section divider</a:t>
            </a:r>
            <a:br>
              <a:rPr lang="en-IN" dirty="0"/>
            </a:br>
            <a:r>
              <a:rPr lang="en-IN" dirty="0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963993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82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" y="0"/>
            <a:ext cx="12192001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0D5B5778-AF0D-4083-ABD6-5062BEDF0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2700" y="0"/>
            <a:ext cx="5921375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Company Image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EE004-3B94-496C-B457-BB9738A06932}"/>
              </a:ext>
            </a:extLst>
          </p:cNvPr>
          <p:cNvGrpSpPr/>
          <p:nvPr userDrawn="1"/>
        </p:nvGrpSpPr>
        <p:grpSpPr>
          <a:xfrm>
            <a:off x="6461898" y="1839385"/>
            <a:ext cx="4113397" cy="3019346"/>
            <a:chOff x="-38580" y="3575"/>
            <a:chExt cx="9373774" cy="6880602"/>
          </a:xfrm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6D937FD6-85E7-4AFF-97E9-2F1E848B0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8580" y="3575"/>
              <a:ext cx="6270890" cy="6857222"/>
            </a:xfrm>
            <a:custGeom>
              <a:avLst/>
              <a:gdLst>
                <a:gd name="T0" fmla="*/ 2319 w 3508"/>
                <a:gd name="T1" fmla="*/ 0 h 3836"/>
                <a:gd name="T2" fmla="*/ 2319 w 3508"/>
                <a:gd name="T3" fmla="*/ 832 h 3836"/>
                <a:gd name="T4" fmla="*/ 1163 w 3508"/>
                <a:gd name="T5" fmla="*/ 3 h 3836"/>
                <a:gd name="T6" fmla="*/ 0 w 3508"/>
                <a:gd name="T7" fmla="*/ 3 h 3836"/>
                <a:gd name="T8" fmla="*/ 0 w 3508"/>
                <a:gd name="T9" fmla="*/ 3836 h 3836"/>
                <a:gd name="T10" fmla="*/ 1189 w 3508"/>
                <a:gd name="T11" fmla="*/ 3836 h 3836"/>
                <a:gd name="T12" fmla="*/ 1189 w 3508"/>
                <a:gd name="T13" fmla="*/ 3167 h 3836"/>
                <a:gd name="T14" fmla="*/ 2326 w 3508"/>
                <a:gd name="T15" fmla="*/ 3833 h 3836"/>
                <a:gd name="T16" fmla="*/ 2331 w 3508"/>
                <a:gd name="T17" fmla="*/ 3836 h 3836"/>
                <a:gd name="T18" fmla="*/ 3508 w 3508"/>
                <a:gd name="T19" fmla="*/ 3836 h 3836"/>
                <a:gd name="T20" fmla="*/ 3508 w 3508"/>
                <a:gd name="T21" fmla="*/ 0 h 3836"/>
                <a:gd name="T22" fmla="*/ 2319 w 3508"/>
                <a:gd name="T23" fmla="*/ 0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8" h="3836">
                  <a:moveTo>
                    <a:pt x="2319" y="0"/>
                  </a:moveTo>
                  <a:lnTo>
                    <a:pt x="2319" y="832"/>
                  </a:lnTo>
                  <a:lnTo>
                    <a:pt x="1163" y="3"/>
                  </a:lnTo>
                  <a:lnTo>
                    <a:pt x="0" y="3"/>
                  </a:lnTo>
                  <a:lnTo>
                    <a:pt x="0" y="3836"/>
                  </a:lnTo>
                  <a:lnTo>
                    <a:pt x="1189" y="3836"/>
                  </a:lnTo>
                  <a:lnTo>
                    <a:pt x="1189" y="3167"/>
                  </a:lnTo>
                  <a:lnTo>
                    <a:pt x="2326" y="3833"/>
                  </a:lnTo>
                  <a:lnTo>
                    <a:pt x="2331" y="3836"/>
                  </a:lnTo>
                  <a:lnTo>
                    <a:pt x="3508" y="3836"/>
                  </a:lnTo>
                  <a:lnTo>
                    <a:pt x="3508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010101"/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CAEA3237-D463-4F60-9D35-291F52B46E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6797" y="4436817"/>
              <a:ext cx="2651006" cy="2427558"/>
            </a:xfrm>
            <a:custGeom>
              <a:avLst/>
              <a:gdLst>
                <a:gd name="T0" fmla="*/ 443 w 1483"/>
                <a:gd name="T1" fmla="*/ 0 h 1358"/>
                <a:gd name="T2" fmla="*/ 0 w 1483"/>
                <a:gd name="T3" fmla="*/ 0 h 1358"/>
                <a:gd name="T4" fmla="*/ 0 w 1483"/>
                <a:gd name="T5" fmla="*/ 1358 h 1358"/>
                <a:gd name="T6" fmla="*/ 417 w 1483"/>
                <a:gd name="T7" fmla="*/ 1358 h 1358"/>
                <a:gd name="T8" fmla="*/ 443 w 1483"/>
                <a:gd name="T9" fmla="*/ 1358 h 1358"/>
                <a:gd name="T10" fmla="*/ 1042 w 1483"/>
                <a:gd name="T11" fmla="*/ 1358 h 1358"/>
                <a:gd name="T12" fmla="*/ 1194 w 1483"/>
                <a:gd name="T13" fmla="*/ 1358 h 1358"/>
                <a:gd name="T14" fmla="*/ 1483 w 1483"/>
                <a:gd name="T15" fmla="*/ 1358 h 1358"/>
                <a:gd name="T16" fmla="*/ 1483 w 1483"/>
                <a:gd name="T17" fmla="*/ 0 h 1358"/>
                <a:gd name="T18" fmla="*/ 1042 w 1483"/>
                <a:gd name="T19" fmla="*/ 0 h 1358"/>
                <a:gd name="T20" fmla="*/ 1042 w 1483"/>
                <a:gd name="T21" fmla="*/ 915 h 1358"/>
                <a:gd name="T22" fmla="*/ 966 w 1483"/>
                <a:gd name="T23" fmla="*/ 915 h 1358"/>
                <a:gd name="T24" fmla="*/ 966 w 1483"/>
                <a:gd name="T25" fmla="*/ 0 h 1358"/>
                <a:gd name="T26" fmla="*/ 526 w 1483"/>
                <a:gd name="T27" fmla="*/ 0 h 1358"/>
                <a:gd name="T28" fmla="*/ 526 w 1483"/>
                <a:gd name="T29" fmla="*/ 915 h 1358"/>
                <a:gd name="T30" fmla="*/ 443 w 1483"/>
                <a:gd name="T31" fmla="*/ 915 h 1358"/>
                <a:gd name="T32" fmla="*/ 443 w 1483"/>
                <a:gd name="T33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3" h="1358">
                  <a:moveTo>
                    <a:pt x="443" y="0"/>
                  </a:moveTo>
                  <a:lnTo>
                    <a:pt x="0" y="0"/>
                  </a:lnTo>
                  <a:lnTo>
                    <a:pt x="0" y="1358"/>
                  </a:lnTo>
                  <a:lnTo>
                    <a:pt x="417" y="1358"/>
                  </a:lnTo>
                  <a:lnTo>
                    <a:pt x="443" y="1358"/>
                  </a:lnTo>
                  <a:lnTo>
                    <a:pt x="1042" y="1358"/>
                  </a:lnTo>
                  <a:lnTo>
                    <a:pt x="1194" y="1358"/>
                  </a:lnTo>
                  <a:lnTo>
                    <a:pt x="1483" y="1358"/>
                  </a:lnTo>
                  <a:lnTo>
                    <a:pt x="1483" y="0"/>
                  </a:lnTo>
                  <a:lnTo>
                    <a:pt x="1042" y="0"/>
                  </a:lnTo>
                  <a:lnTo>
                    <a:pt x="1042" y="915"/>
                  </a:lnTo>
                  <a:lnTo>
                    <a:pt x="966" y="915"/>
                  </a:lnTo>
                  <a:lnTo>
                    <a:pt x="966" y="0"/>
                  </a:lnTo>
                  <a:lnTo>
                    <a:pt x="526" y="0"/>
                  </a:lnTo>
                  <a:lnTo>
                    <a:pt x="526" y="915"/>
                  </a:lnTo>
                  <a:lnTo>
                    <a:pt x="443" y="915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26B15ADD-9FC3-41FA-B837-A43795F8F2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7830" y="1421858"/>
              <a:ext cx="1867539" cy="2869094"/>
            </a:xfrm>
            <a:custGeom>
              <a:avLst/>
              <a:gdLst>
                <a:gd name="T0" fmla="*/ 1037 w 1037"/>
                <a:gd name="T1" fmla="*/ 479 h 1605"/>
                <a:gd name="T2" fmla="*/ 1037 w 1037"/>
                <a:gd name="T3" fmla="*/ 0 h 1605"/>
                <a:gd name="T4" fmla="*/ 0 w 1037"/>
                <a:gd name="T5" fmla="*/ 0 h 1605"/>
                <a:gd name="T6" fmla="*/ 0 w 1037"/>
                <a:gd name="T7" fmla="*/ 450 h 1605"/>
                <a:gd name="T8" fmla="*/ 0 w 1037"/>
                <a:gd name="T9" fmla="*/ 479 h 1605"/>
                <a:gd name="T10" fmla="*/ 0 w 1037"/>
                <a:gd name="T11" fmla="*/ 1126 h 1605"/>
                <a:gd name="T12" fmla="*/ 0 w 1037"/>
                <a:gd name="T13" fmla="*/ 1290 h 1605"/>
                <a:gd name="T14" fmla="*/ 0 w 1037"/>
                <a:gd name="T15" fmla="*/ 1605 h 1605"/>
                <a:gd name="T16" fmla="*/ 1037 w 1037"/>
                <a:gd name="T17" fmla="*/ 1605 h 1605"/>
                <a:gd name="T18" fmla="*/ 1037 w 1037"/>
                <a:gd name="T19" fmla="*/ 1126 h 1605"/>
                <a:gd name="T20" fmla="*/ 476 w 1037"/>
                <a:gd name="T21" fmla="*/ 1126 h 1605"/>
                <a:gd name="T22" fmla="*/ 476 w 1037"/>
                <a:gd name="T23" fmla="*/ 1045 h 1605"/>
                <a:gd name="T24" fmla="*/ 1037 w 1037"/>
                <a:gd name="T25" fmla="*/ 1045 h 1605"/>
                <a:gd name="T26" fmla="*/ 1037 w 1037"/>
                <a:gd name="T27" fmla="*/ 569 h 1605"/>
                <a:gd name="T28" fmla="*/ 476 w 1037"/>
                <a:gd name="T29" fmla="*/ 569 h 1605"/>
                <a:gd name="T30" fmla="*/ 476 w 1037"/>
                <a:gd name="T31" fmla="*/ 479 h 1605"/>
                <a:gd name="T32" fmla="*/ 1037 w 1037"/>
                <a:gd name="T33" fmla="*/ 479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7" h="1605">
                  <a:moveTo>
                    <a:pt x="1037" y="479"/>
                  </a:moveTo>
                  <a:lnTo>
                    <a:pt x="1037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0" y="479"/>
                  </a:lnTo>
                  <a:lnTo>
                    <a:pt x="0" y="1126"/>
                  </a:lnTo>
                  <a:lnTo>
                    <a:pt x="0" y="1290"/>
                  </a:lnTo>
                  <a:lnTo>
                    <a:pt x="0" y="1605"/>
                  </a:lnTo>
                  <a:lnTo>
                    <a:pt x="1037" y="1605"/>
                  </a:lnTo>
                  <a:lnTo>
                    <a:pt x="1037" y="1126"/>
                  </a:lnTo>
                  <a:lnTo>
                    <a:pt x="476" y="1126"/>
                  </a:lnTo>
                  <a:lnTo>
                    <a:pt x="476" y="1045"/>
                  </a:lnTo>
                  <a:lnTo>
                    <a:pt x="1037" y="1045"/>
                  </a:lnTo>
                  <a:lnTo>
                    <a:pt x="1037" y="569"/>
                  </a:lnTo>
                  <a:lnTo>
                    <a:pt x="476" y="569"/>
                  </a:lnTo>
                  <a:lnTo>
                    <a:pt x="476" y="479"/>
                  </a:lnTo>
                  <a:lnTo>
                    <a:pt x="1037" y="479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5219D8-25C3-4DA4-AC73-ED93BFB78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3867" y="6651789"/>
              <a:ext cx="241327" cy="23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971" y="5120261"/>
            <a:ext cx="4065409" cy="784830"/>
          </a:xfrm>
        </p:spPr>
        <p:txBody>
          <a:bodyPr wrap="square">
            <a:spAutoFit/>
          </a:bodyPr>
          <a:lstStyle>
            <a:lvl1pPr>
              <a:defRPr sz="2500" b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 err="1"/>
              <a:t>Intelliswift</a:t>
            </a:r>
            <a:r>
              <a:rPr lang="en-US" dirty="0"/>
              <a:t> Company and Capabilities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E42354-48E0-4429-B69C-A62675D6BA38}"/>
              </a:ext>
            </a:extLst>
          </p:cNvPr>
          <p:cNvGrpSpPr/>
          <p:nvPr userDrawn="1"/>
        </p:nvGrpSpPr>
        <p:grpSpPr>
          <a:xfrm flipV="1">
            <a:off x="5910488" y="6317826"/>
            <a:ext cx="6281512" cy="53616"/>
            <a:chOff x="515938" y="6180138"/>
            <a:chExt cx="11125200" cy="34925"/>
          </a:xfrm>
        </p:grpSpPr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805539E9-8107-4D4D-8E37-B5D3D6C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Rectangle 36">
              <a:extLst>
                <a:ext uri="{FF2B5EF4-FFF2-40B4-BE49-F238E27FC236}">
                  <a16:creationId xmlns:a16="http://schemas.microsoft.com/office/drawing/2014/main" id="{E2168D98-7A33-4F1F-AEC1-DE3536D8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9C0EC4F9-4889-411D-8162-CC6BE6B3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E65B11B8-CD8B-4367-8BCE-D6C6C6B0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3" name="Rectangle 39">
              <a:extLst>
                <a:ext uri="{FF2B5EF4-FFF2-40B4-BE49-F238E27FC236}">
                  <a16:creationId xmlns:a16="http://schemas.microsoft.com/office/drawing/2014/main" id="{557249E6-0EE7-4C85-9A60-623B60D9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24121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800"/>
            <a:ext cx="5664608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57592" y="2987040"/>
            <a:ext cx="10885108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837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607639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12B4F3D-08C9-488C-8A19-7FC9ED97B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578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3" y="1193799"/>
            <a:ext cx="3587688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CB1B8A0-F44E-42F3-8244-AF9AAE056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488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9E10B-7A2D-4D52-91D7-272AC77F4BC3}"/>
              </a:ext>
            </a:extLst>
          </p:cNvPr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2115-17A3-4FF4-8933-E457533D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8B2C8E2-D1A5-44FD-BFA6-319447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>
            <a:extLst>
              <a:ext uri="{FF2B5EF4-FFF2-40B4-BE49-F238E27FC236}">
                <a16:creationId xmlns:a16="http://schemas.microsoft.com/office/drawing/2014/main" id="{44F1EA6C-6062-47A1-9608-6D11E17B5C6A}"/>
              </a:ext>
            </a:extLst>
          </p:cNvPr>
          <p:cNvSpPr>
            <a:spLocks/>
          </p:cNvSpPr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57B7B-39EF-4886-8943-744CCBEC29B4}"/>
              </a:ext>
            </a:extLst>
          </p:cNvPr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536575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78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"/>
          <p:cNvCxnSpPr/>
          <p:nvPr userDrawn="1"/>
        </p:nvCxnSpPr>
        <p:spPr>
          <a:xfrm>
            <a:off x="544322" y="298451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2403" y="6305551"/>
            <a:ext cx="719324" cy="500063"/>
          </a:xfrm>
        </p:spPr>
        <p:txBody>
          <a:bodyPr rtlCol="0"/>
          <a:lstStyle>
            <a:lvl1pPr defTabSz="913654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7E1B806D-9518-4233-9EA8-CBC66088CF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5807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99835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09463" y="6079442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358993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136435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1461700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1827699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1925042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229104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238838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2754383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E36FA99B-60BB-4502-8985-41F41E084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38" y="2851726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20F21-9089-46DD-830A-F8A82842CA3F}"/>
              </a:ext>
            </a:extLst>
          </p:cNvPr>
          <p:cNvCxnSpPr>
            <a:cxnSpLocks/>
          </p:cNvCxnSpPr>
          <p:nvPr userDrawn="1"/>
        </p:nvCxnSpPr>
        <p:spPr>
          <a:xfrm>
            <a:off x="604738" y="321772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221DD204-413E-42EB-AEC5-ABBAADEFA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4738" y="33150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629B50-FBFE-47A9-9BBE-601662284D95}"/>
              </a:ext>
            </a:extLst>
          </p:cNvPr>
          <p:cNvCxnSpPr>
            <a:cxnSpLocks/>
          </p:cNvCxnSpPr>
          <p:nvPr userDrawn="1"/>
        </p:nvCxnSpPr>
        <p:spPr>
          <a:xfrm>
            <a:off x="604738" y="368106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9ADF44A6-CA57-45C4-8281-56400F5CDD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4738" y="3778410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450575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Agenda</a:t>
            </a:r>
            <a:endParaRPr lang="en-IN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8A9177-5EED-4FD5-9EA4-18F916FA6CEB}"/>
              </a:ext>
            </a:extLst>
          </p:cNvPr>
          <p:cNvCxnSpPr>
            <a:cxnSpLocks/>
          </p:cNvCxnSpPr>
          <p:nvPr userDrawn="1"/>
        </p:nvCxnSpPr>
        <p:spPr>
          <a:xfrm>
            <a:off x="604738" y="4144409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49E6533B-28F0-4676-A72D-273BF6DE76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738" y="4241752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A99E9A-0BE4-40A6-9341-552B9DCE5995}"/>
              </a:ext>
            </a:extLst>
          </p:cNvPr>
          <p:cNvCxnSpPr>
            <a:cxnSpLocks/>
          </p:cNvCxnSpPr>
          <p:nvPr userDrawn="1"/>
        </p:nvCxnSpPr>
        <p:spPr>
          <a:xfrm>
            <a:off x="604738" y="460775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41">
            <a:extLst>
              <a:ext uri="{FF2B5EF4-FFF2-40B4-BE49-F238E27FC236}">
                <a16:creationId xmlns:a16="http://schemas.microsoft.com/office/drawing/2014/main" id="{77142220-B486-444F-A529-461725AD60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4738" y="470509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5D8A43-ABA9-4292-8A39-1FD8F8C79D11}"/>
              </a:ext>
            </a:extLst>
          </p:cNvPr>
          <p:cNvCxnSpPr>
            <a:cxnSpLocks/>
          </p:cNvCxnSpPr>
          <p:nvPr userDrawn="1"/>
        </p:nvCxnSpPr>
        <p:spPr>
          <a:xfrm>
            <a:off x="604738" y="5071093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420DD2FD-F988-40BD-B85B-546272691AE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4738" y="5168436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D4EF54F-636F-4D81-9454-62696BA706CB}"/>
              </a:ext>
            </a:extLst>
          </p:cNvPr>
          <p:cNvCxnSpPr>
            <a:cxnSpLocks/>
          </p:cNvCxnSpPr>
          <p:nvPr userDrawn="1"/>
        </p:nvCxnSpPr>
        <p:spPr>
          <a:xfrm>
            <a:off x="604738" y="553443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41">
            <a:extLst>
              <a:ext uri="{FF2B5EF4-FFF2-40B4-BE49-F238E27FC236}">
                <a16:creationId xmlns:a16="http://schemas.microsoft.com/office/drawing/2014/main" id="{3BB1794C-A0BE-4B31-BE29-8677F2FF63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4738" y="563177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6CE8F9-E35E-43F0-8C8C-0681A02C9F32}"/>
              </a:ext>
            </a:extLst>
          </p:cNvPr>
          <p:cNvCxnSpPr>
            <a:cxnSpLocks/>
          </p:cNvCxnSpPr>
          <p:nvPr userDrawn="1"/>
        </p:nvCxnSpPr>
        <p:spPr>
          <a:xfrm>
            <a:off x="604738" y="599777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B94C9737-7912-4533-920E-A8C00AB4C54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738" y="609512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484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1098252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17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6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330140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Headline goes here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83474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3719" y="346853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8994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8826500" y="640761"/>
            <a:ext cx="2628900" cy="5355481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000500" y="0"/>
            <a:ext cx="41148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Rectangle"/>
          <p:cNvSpPr/>
          <p:nvPr userDrawn="1"/>
        </p:nvSpPr>
        <p:spPr>
          <a:xfrm>
            <a:off x="1" y="1"/>
            <a:ext cx="4064000" cy="6858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336"/>
          <p:cNvSpPr>
            <a:spLocks/>
          </p:cNvSpPr>
          <p:nvPr userDrawn="1"/>
        </p:nvSpPr>
        <p:spPr bwMode="auto">
          <a:xfrm>
            <a:off x="365811" y="639286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Freeform 337"/>
          <p:cNvSpPr>
            <a:spLocks/>
          </p:cNvSpPr>
          <p:nvPr userDrawn="1"/>
        </p:nvSpPr>
        <p:spPr bwMode="auto">
          <a:xfrm>
            <a:off x="2942618" y="219306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284462"/>
            <a:ext cx="2533826" cy="1163395"/>
          </a:xfr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dirty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</a:t>
            </a:r>
            <a:br>
              <a:rPr lang="en-IN" dirty="0"/>
            </a:br>
            <a:r>
              <a:rPr lang="en-IN" dirty="0"/>
              <a:t>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1777301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55A86-AB21-4529-928D-66201D0BB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4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39" y="315022"/>
            <a:ext cx="10982522" cy="460502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739" y="1193799"/>
            <a:ext cx="10982522" cy="480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B0D2CA-C527-4E62-9A1E-EA826BB096BB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E76DBB-01A9-4050-BDF9-49662FB4805D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26F3FE-AD6D-41C8-BA10-E086E654CD5C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5E28D8-78C0-479D-BE6E-050A20A446AE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C16C75-959F-4286-A630-04D44D98176B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565C7C-D87E-49D8-AAFB-423769236DEC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260C1-AB71-4BB4-A15F-76DA0042C140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18" name="Google Shape;55;p9">
            <a:extLst>
              <a:ext uri="{FF2B5EF4-FFF2-40B4-BE49-F238E27FC236}">
                <a16:creationId xmlns:a16="http://schemas.microsoft.com/office/drawing/2014/main" id="{7E9A1EA2-D79D-4934-901E-B488F58C515D}"/>
              </a:ext>
            </a:extLst>
          </p:cNvPr>
          <p:cNvSpPr txBox="1"/>
          <p:nvPr userDrawn="1"/>
        </p:nvSpPr>
        <p:spPr>
          <a:xfrm>
            <a:off x="958150" y="6444802"/>
            <a:ext cx="2496250" cy="31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Intelliswift Software Inc. Confidential.</a:t>
            </a:r>
            <a:endParaRPr lang="en-US" sz="1100" b="0" i="0" u="none" strike="noStrike" cap="none" dirty="0">
              <a:solidFill>
                <a:schemeClr val="accent4">
                  <a:lumMod val="75000"/>
                  <a:lumOff val="25000"/>
                </a:schemeClr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A3A01D6-7C62-481B-AFEB-AE1CB8A80B50}"/>
              </a:ext>
            </a:extLst>
          </p:cNvPr>
          <p:cNvSpPr txBox="1">
            <a:spLocks/>
          </p:cNvSpPr>
          <p:nvPr userDrawn="1"/>
        </p:nvSpPr>
        <p:spPr>
          <a:xfrm>
            <a:off x="325722" y="6454644"/>
            <a:ext cx="340158" cy="28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300" kern="1200" smtClean="0">
                <a:solidFill>
                  <a:srgbClr val="004A77"/>
                </a:solidFill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Aft>
                <a:spcPts val="200"/>
              </a:spcAft>
            </a:pPr>
            <a:fld id="{D8605FA4-F412-44BB-9B30-812870BB5E9B}" type="slidenum">
              <a:rPr lang="en-IN" sz="1000" b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pPr>
                <a:lnSpc>
                  <a:spcPts val="1700"/>
                </a:lnSpc>
                <a:spcAft>
                  <a:spcPts val="200"/>
                </a:spcAft>
              </a:pPr>
              <a:t>‹#›</a:t>
            </a:fld>
            <a:endParaRPr lang="en-IN" sz="1200" b="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6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1.xml"/><Relationship Id="rId11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5.jpe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A4ABF-5A3D-40BC-A85B-729D56BD2D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81780" y="2336379"/>
            <a:ext cx="4575334" cy="951030"/>
          </a:xfrm>
        </p:spPr>
        <p:txBody>
          <a:bodyPr/>
          <a:lstStyle/>
          <a:p>
            <a:r>
              <a:rPr lang="en-US" dirty="0"/>
              <a:t>Migration Methodologies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A7618-E04A-42E1-92DD-AEBC3D362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81780" y="3429000"/>
            <a:ext cx="3896036" cy="1284967"/>
          </a:xfrm>
        </p:spPr>
        <p:txBody>
          <a:bodyPr/>
          <a:lstStyle/>
          <a:p>
            <a:r>
              <a:rPr lang="en-US" dirty="0"/>
              <a:t>Other API Management Platform to APIGEE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06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6AD8A6E-A70D-438B-9A21-FC1E256B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346867"/>
            <a:ext cx="10982522" cy="387798"/>
          </a:xfrm>
        </p:spPr>
        <p:txBody>
          <a:bodyPr/>
          <a:lstStyle/>
          <a:p>
            <a:r>
              <a:rPr lang="en-US" dirty="0">
                <a:solidFill>
                  <a:srgbClr val="6ABED6"/>
                </a:solidFill>
              </a:rPr>
              <a:t>Migration Drivers from Other API Management Platform 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305550"/>
            <a:ext cx="719138" cy="500063"/>
          </a:xfrm>
        </p:spPr>
        <p:txBody>
          <a:bodyPr/>
          <a:lstStyle/>
          <a:p>
            <a:pPr>
              <a:defRPr/>
            </a:pPr>
            <a:fld id="{7E1B806D-9518-4233-9EA8-CBC66088CF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90163" y="5181602"/>
            <a:ext cx="1389957" cy="739177"/>
            <a:chOff x="1331640" y="2645072"/>
            <a:chExt cx="1389957" cy="1059973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1331640" y="2645072"/>
              <a:ext cx="1383226" cy="1059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defTabSz="914377" eaLnBrk="0" hangingPunct="0">
                <a:defRPr/>
              </a:pPr>
              <a:r>
                <a:rPr lang="en-US" sz="1051" kern="0" dirty="0">
                  <a:solidFill>
                    <a:sysClr val="window" lastClr="FFFFFF"/>
                  </a:solidFill>
                  <a:latin typeface="Calibri" panose="020F0502020204030204" pitchFamily="34" charset="0"/>
                </a:rPr>
                <a:t>Reduced Implementation Timeline</a:t>
              </a:r>
            </a:p>
            <a:p>
              <a:pPr marL="111123" indent="-111123" defTabSz="914377" eaLnBrk="0" hangingPunct="0">
                <a:buFont typeface="Wingdings" pitchFamily="2" charset="2"/>
                <a:buChar char="§"/>
                <a:defRPr/>
              </a:pPr>
              <a:endParaRPr lang="en-US" sz="1051" kern="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333960" y="2657208"/>
              <a:ext cx="1387637" cy="953781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7" eaLnBrk="0" hangingPunct="0">
                <a:defRPr/>
              </a:pPr>
              <a:r>
                <a:rPr lang="en-US" sz="1000" b="1" kern="0" dirty="0">
                  <a:solidFill>
                    <a:sysClr val="window" lastClr="FFFFFF"/>
                  </a:solidFill>
                  <a:latin typeface="Calibri" panose="020F0502020204030204" pitchFamily="34" charset="0"/>
                  <a:ea typeface="ＭＳ Ｐゴシック" pitchFamily="-12" charset="-128"/>
                  <a:cs typeface="ＭＳ Ｐゴシック" pitchFamily="-12" charset="-128"/>
                </a:rPr>
                <a:t>REDUCED CHANGE IMPLEMENTATION TIMELINE</a:t>
              </a: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3761338" y="5197769"/>
            <a:ext cx="1387637" cy="66512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>
              <a:defRPr/>
            </a:pPr>
            <a:r>
              <a:rPr lang="en-US" sz="1051" b="1" kern="0" dirty="0">
                <a:solidFill>
                  <a:sysClr val="window" lastClr="FFFFFF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SKILL TRAINING &amp; ADOPTION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86318" y="5197769"/>
            <a:ext cx="1334943" cy="66512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>
              <a:defRPr/>
            </a:pPr>
            <a:r>
              <a:rPr lang="en-US" sz="1051" b="1" kern="0" dirty="0">
                <a:solidFill>
                  <a:sysClr val="window" lastClr="FFFFFF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LOWER COST OF CHANGE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814235" y="5197463"/>
            <a:ext cx="1383227" cy="66223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>
              <a:defRPr/>
            </a:pPr>
            <a:r>
              <a:rPr lang="en-US" sz="1051" b="1" kern="0" dirty="0">
                <a:solidFill>
                  <a:sysClr val="window" lastClr="FFFFFF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IMPROVED ORGANIZATION ALIGNMENT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336185" y="5208055"/>
            <a:ext cx="1383227" cy="66223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>
              <a:defRPr/>
            </a:pPr>
            <a:r>
              <a:rPr lang="en-US" sz="1051" b="1" kern="0" dirty="0">
                <a:solidFill>
                  <a:sysClr val="window" lastClr="FFFFFF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ACHEIVED BENEFITS</a:t>
            </a:r>
          </a:p>
        </p:txBody>
      </p:sp>
      <p:sp>
        <p:nvSpPr>
          <p:cNvPr id="11" name="Oval 10"/>
          <p:cNvSpPr/>
          <p:nvPr/>
        </p:nvSpPr>
        <p:spPr>
          <a:xfrm>
            <a:off x="3919495" y="4103615"/>
            <a:ext cx="1071323" cy="1001756"/>
          </a:xfrm>
          <a:prstGeom prst="ellipse">
            <a:avLst/>
          </a:prstGeom>
          <a:noFill/>
          <a:ln w="25400" cap="flat" cmpd="sng" algn="ctr">
            <a:solidFill>
              <a:srgbClr val="92D050"/>
            </a:solidFill>
            <a:prstDash val="solid"/>
          </a:ln>
          <a:effectLst/>
        </p:spPr>
      </p:sp>
      <p:sp>
        <p:nvSpPr>
          <p:cNvPr id="15" name="Plus 14"/>
          <p:cNvSpPr/>
          <p:nvPr/>
        </p:nvSpPr>
        <p:spPr bwMode="auto">
          <a:xfrm>
            <a:off x="3461153" y="4496335"/>
            <a:ext cx="457200" cy="437516"/>
          </a:xfrm>
          <a:prstGeom prst="mathPlus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ysClr val="windowText" lastClr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6" name="Equal 15"/>
          <p:cNvSpPr/>
          <p:nvPr/>
        </p:nvSpPr>
        <p:spPr bwMode="auto">
          <a:xfrm>
            <a:off x="8089097" y="4496335"/>
            <a:ext cx="365760" cy="437516"/>
          </a:xfrm>
          <a:prstGeom prst="mathEqual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ysClr val="windowText" lastClr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349480" y="4103615"/>
            <a:ext cx="1071323" cy="1001756"/>
            <a:chOff x="1893761" y="1747873"/>
            <a:chExt cx="915585" cy="830802"/>
          </a:xfrm>
        </p:grpSpPr>
        <p:pic>
          <p:nvPicPr>
            <p:cNvPr id="18" name="Picture 3" descr="http://themalaika.files.wordpress.com/2012/06/hourglass-icon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7550" y="1863018"/>
              <a:ext cx="713099" cy="602577"/>
            </a:xfrm>
            <a:prstGeom prst="ellipse">
              <a:avLst/>
            </a:prstGeom>
            <a:ln w="63500" cap="rnd">
              <a:noFill/>
            </a:ln>
            <a:effectLst/>
          </p:spPr>
        </p:pic>
        <p:sp>
          <p:nvSpPr>
            <p:cNvPr id="19" name="Oval 18"/>
            <p:cNvSpPr/>
            <p:nvPr/>
          </p:nvSpPr>
          <p:spPr>
            <a:xfrm>
              <a:off x="1893761" y="1747873"/>
              <a:ext cx="915585" cy="830802"/>
            </a:xfrm>
            <a:prstGeom prst="ellipse">
              <a:avLst/>
            </a:prstGeom>
            <a:noFill/>
            <a:ln w="25400" cap="flat" cmpd="sng" algn="ctr">
              <a:solidFill>
                <a:srgbClr val="92D050"/>
              </a:solidFill>
              <a:prstDash val="solid"/>
            </a:ln>
            <a:effectLst/>
          </p:spPr>
        </p:sp>
      </p:grpSp>
      <p:grpSp>
        <p:nvGrpSpPr>
          <p:cNvPr id="20" name="Group 19"/>
          <p:cNvGrpSpPr/>
          <p:nvPr/>
        </p:nvGrpSpPr>
        <p:grpSpPr>
          <a:xfrm>
            <a:off x="5418129" y="4103615"/>
            <a:ext cx="1071323" cy="1001756"/>
            <a:chOff x="4802028" y="1761066"/>
            <a:chExt cx="915585" cy="830802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5646" y="1845744"/>
              <a:ext cx="666624" cy="692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Oval 21"/>
            <p:cNvSpPr/>
            <p:nvPr/>
          </p:nvSpPr>
          <p:spPr>
            <a:xfrm>
              <a:off x="4802028" y="1761066"/>
              <a:ext cx="915585" cy="830802"/>
            </a:xfrm>
            <a:prstGeom prst="ellipse">
              <a:avLst/>
            </a:prstGeom>
            <a:noFill/>
            <a:ln w="25400" cap="flat" cmpd="sng" algn="ctr">
              <a:solidFill>
                <a:srgbClr val="92D050"/>
              </a:solidFill>
              <a:prstDash val="solid"/>
            </a:ln>
            <a:effectLst/>
          </p:spPr>
        </p:sp>
      </p:grpSp>
      <p:sp>
        <p:nvSpPr>
          <p:cNvPr id="23" name="Plus 22"/>
          <p:cNvSpPr/>
          <p:nvPr/>
        </p:nvSpPr>
        <p:spPr bwMode="auto">
          <a:xfrm>
            <a:off x="4998473" y="4496335"/>
            <a:ext cx="457200" cy="437516"/>
          </a:xfrm>
          <a:prstGeom prst="mathPlus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ysClr val="windowText" lastClr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4" name="Plus 23"/>
          <p:cNvSpPr/>
          <p:nvPr/>
        </p:nvSpPr>
        <p:spPr bwMode="auto">
          <a:xfrm>
            <a:off x="6510641" y="4496335"/>
            <a:ext cx="457200" cy="437516"/>
          </a:xfrm>
          <a:prstGeom prst="mathPlus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ysClr val="windowText" lastClr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970187" y="4103615"/>
            <a:ext cx="1071323" cy="1001756"/>
            <a:chOff x="6341698" y="1700808"/>
            <a:chExt cx="915585" cy="83080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12773" y="1821323"/>
              <a:ext cx="611386" cy="672380"/>
            </a:xfrm>
            <a:prstGeom prst="rect">
              <a:avLst/>
            </a:prstGeom>
          </p:spPr>
        </p:pic>
        <p:sp>
          <p:nvSpPr>
            <p:cNvPr id="27" name="Oval 26"/>
            <p:cNvSpPr/>
            <p:nvPr/>
          </p:nvSpPr>
          <p:spPr>
            <a:xfrm>
              <a:off x="6341698" y="1700808"/>
              <a:ext cx="915585" cy="830802"/>
            </a:xfrm>
            <a:prstGeom prst="ellipse">
              <a:avLst/>
            </a:prstGeom>
            <a:noFill/>
            <a:ln w="25400" cap="flat" cmpd="sng" algn="ctr">
              <a:solidFill>
                <a:srgbClr val="92D050"/>
              </a:solidFill>
              <a:prstDash val="solid"/>
            </a:ln>
            <a:effectLst/>
          </p:spPr>
        </p:sp>
      </p:grpSp>
      <p:grpSp>
        <p:nvGrpSpPr>
          <p:cNvPr id="28" name="Group 27"/>
          <p:cNvGrpSpPr/>
          <p:nvPr/>
        </p:nvGrpSpPr>
        <p:grpSpPr>
          <a:xfrm>
            <a:off x="8492137" y="4103615"/>
            <a:ext cx="1071323" cy="1001756"/>
            <a:chOff x="7821157" y="1700808"/>
            <a:chExt cx="915585" cy="830802"/>
          </a:xfrm>
        </p:grpSpPr>
        <p:pic>
          <p:nvPicPr>
            <p:cNvPr id="29" name="Picture 1" descr="C:\Users\Administrator\Desktop\Vijay\int-es-2_5-savvio-10k-overview-2-316x361_1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640" y="1761066"/>
              <a:ext cx="599027" cy="723093"/>
            </a:xfrm>
            <a:prstGeom prst="rect">
              <a:avLst/>
            </a:prstGeom>
            <a:noFill/>
          </p:spPr>
        </p:pic>
        <p:sp>
          <p:nvSpPr>
            <p:cNvPr id="30" name="Oval 29"/>
            <p:cNvSpPr/>
            <p:nvPr/>
          </p:nvSpPr>
          <p:spPr>
            <a:xfrm>
              <a:off x="7821157" y="1700808"/>
              <a:ext cx="915585" cy="830802"/>
            </a:xfrm>
            <a:prstGeom prst="ellipse">
              <a:avLst/>
            </a:prstGeom>
            <a:noFill/>
            <a:ln w="25400" cap="flat" cmpd="sng" algn="ctr">
              <a:solidFill>
                <a:srgbClr val="92D050"/>
              </a:solidFill>
              <a:prstDash val="solid"/>
            </a:ln>
            <a:effectLst/>
          </p:spPr>
        </p:sp>
      </p:grpSp>
      <p:sp>
        <p:nvSpPr>
          <p:cNvPr id="31" name="Striped Right Arrow 30"/>
          <p:cNvSpPr/>
          <p:nvPr/>
        </p:nvSpPr>
        <p:spPr>
          <a:xfrm>
            <a:off x="634553" y="4279996"/>
            <a:ext cx="1411592" cy="1333517"/>
          </a:xfrm>
          <a:prstGeom prst="stripedRightArrow">
            <a:avLst/>
          </a:prstGeom>
          <a:solidFill>
            <a:schemeClr val="tx2">
              <a:lumMod val="50000"/>
              <a:lumOff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>
              <a:defRPr/>
            </a:pPr>
            <a:r>
              <a:rPr lang="en-US" sz="1100" kern="0" dirty="0">
                <a:solidFill>
                  <a:sysClr val="window" lastClr="FFFFFF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Value proposition</a:t>
            </a:r>
            <a:endParaRPr lang="en-US" sz="400" kern="0" dirty="0">
              <a:solidFill>
                <a:sysClr val="window" lastClr="FFFFFF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1668324584"/>
              </p:ext>
            </p:extLst>
          </p:nvPr>
        </p:nvGraphicFramePr>
        <p:xfrm>
          <a:off x="1912635" y="1518188"/>
          <a:ext cx="4229100" cy="2412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6" name="Rectangle 20"/>
          <p:cNvSpPr txBox="1">
            <a:spLocks noChangeArrowheads="1"/>
          </p:cNvSpPr>
          <p:nvPr/>
        </p:nvSpPr>
        <p:spPr>
          <a:xfrm>
            <a:off x="333847" y="2197134"/>
            <a:ext cx="1482021" cy="1086864"/>
          </a:xfrm>
          <a:prstGeom prst="ellipse">
            <a:avLst/>
          </a:prstGeom>
          <a:gradFill>
            <a:gsLst>
              <a:gs pos="0">
                <a:schemeClr val="lt1">
                  <a:tint val="80000"/>
                  <a:satMod val="30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</a:gradFill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>
            <a:lvl1pPr algn="l" defTabSz="593725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99C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defTabSz="593725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99CC"/>
                </a:solidFill>
                <a:latin typeface="Calibri" pitchFamily="34" charset="0"/>
              </a:defRPr>
            </a:lvl2pPr>
            <a:lvl3pPr algn="l" defTabSz="593725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99CC"/>
                </a:solidFill>
                <a:latin typeface="Calibri" pitchFamily="34" charset="0"/>
              </a:defRPr>
            </a:lvl3pPr>
            <a:lvl4pPr algn="l" defTabSz="593725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99CC"/>
                </a:solidFill>
                <a:latin typeface="Calibri" pitchFamily="34" charset="0"/>
              </a:defRPr>
            </a:lvl4pPr>
            <a:lvl5pPr algn="l" defTabSz="593725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99CC"/>
                </a:solidFill>
                <a:latin typeface="Calibri" pitchFamily="34" charset="0"/>
              </a:defRPr>
            </a:lvl5pPr>
            <a:lvl6pPr marL="457200" algn="l" defTabSz="593725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99CC"/>
                </a:solidFill>
                <a:latin typeface="Calibri" pitchFamily="34" charset="0"/>
              </a:defRPr>
            </a:lvl6pPr>
            <a:lvl7pPr marL="914400" algn="l" defTabSz="593725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99CC"/>
                </a:solidFill>
                <a:latin typeface="Calibri" pitchFamily="34" charset="0"/>
              </a:defRPr>
            </a:lvl7pPr>
            <a:lvl8pPr marL="1371600" algn="l" defTabSz="593725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99CC"/>
                </a:solidFill>
                <a:latin typeface="Calibri" pitchFamily="34" charset="0"/>
              </a:defRPr>
            </a:lvl8pPr>
            <a:lvl9pPr marL="1828800" algn="l" defTabSz="593725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99CC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1400" dirty="0">
                <a:ea typeface="ＭＳ Ｐゴシック"/>
                <a:cs typeface="ＭＳ Ｐゴシック"/>
              </a:rPr>
              <a:t>Business Drivers for Migration</a:t>
            </a:r>
          </a:p>
        </p:txBody>
      </p:sp>
      <p:sp>
        <p:nvSpPr>
          <p:cNvPr id="47" name="Freeform 71"/>
          <p:cNvSpPr>
            <a:spLocks/>
          </p:cNvSpPr>
          <p:nvPr/>
        </p:nvSpPr>
        <p:spPr bwMode="auto">
          <a:xfrm rot="10800000">
            <a:off x="6636221" y="1798542"/>
            <a:ext cx="336551" cy="1524001"/>
          </a:xfrm>
          <a:custGeom>
            <a:avLst/>
            <a:gdLst>
              <a:gd name="T0" fmla="*/ 2147483647 w 1128"/>
              <a:gd name="T1" fmla="*/ 0 h 1060"/>
              <a:gd name="T2" fmla="*/ 0 w 1128"/>
              <a:gd name="T3" fmla="*/ 2147483647 h 1060"/>
              <a:gd name="T4" fmla="*/ 2147483647 w 1128"/>
              <a:gd name="T5" fmla="*/ 2147483647 h 1060"/>
              <a:gd name="T6" fmla="*/ 2147483647 w 1128"/>
              <a:gd name="T7" fmla="*/ 0 h 1060"/>
              <a:gd name="T8" fmla="*/ 0 60000 65536"/>
              <a:gd name="T9" fmla="*/ 0 60000 65536"/>
              <a:gd name="T10" fmla="*/ 0 60000 65536"/>
              <a:gd name="T11" fmla="*/ 0 60000 65536"/>
              <a:gd name="T12" fmla="*/ 0 w 1128"/>
              <a:gd name="T13" fmla="*/ 0 h 1060"/>
              <a:gd name="T14" fmla="*/ 1128 w 1128"/>
              <a:gd name="T15" fmla="*/ 1060 h 10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8" h="1060">
                <a:moveTo>
                  <a:pt x="1128" y="0"/>
                </a:moveTo>
                <a:lnTo>
                  <a:pt x="0" y="566"/>
                </a:lnTo>
                <a:lnTo>
                  <a:pt x="1108" y="1060"/>
                </a:lnTo>
                <a:lnTo>
                  <a:pt x="1128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19050">
            <a:noFill/>
            <a:round/>
            <a:headEnd/>
            <a:tailEnd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defTabSz="914377"/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pic>
        <p:nvPicPr>
          <p:cNvPr id="48" name="Picture 4" descr="Focus Groups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-521027">
            <a:off x="7510244" y="1326755"/>
            <a:ext cx="2521909" cy="2377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8372299" y="2261229"/>
            <a:ext cx="8644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en-US" sz="1000" b="1" dirty="0">
                <a:solidFill>
                  <a:prstClr val="black"/>
                </a:solidFill>
                <a:latin typeface="Calibri"/>
              </a:rPr>
              <a:t> migration framework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7884018" y="1587127"/>
            <a:ext cx="8445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Architecture and</a:t>
            </a:r>
          </a:p>
          <a:p>
            <a:pPr algn="ctr" defTabSz="914377">
              <a:defRPr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Roadmap Definition</a:t>
            </a:r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7591897" y="2539755"/>
            <a:ext cx="8039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Product Selection</a:t>
            </a: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8423746" y="3063629"/>
            <a:ext cx="828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Program</a:t>
            </a:r>
          </a:p>
          <a:p>
            <a:pPr algn="ctr" defTabSz="914377">
              <a:defRPr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Management</a:t>
            </a: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9138122" y="2600980"/>
            <a:ext cx="739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Migration Execution</a:t>
            </a:r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8833319" y="1840352"/>
            <a:ext cx="873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Infrastructure Set-up</a:t>
            </a:r>
          </a:p>
        </p:txBody>
      </p:sp>
      <p:sp>
        <p:nvSpPr>
          <p:cNvPr id="60" name="Rectangle 20"/>
          <p:cNvSpPr txBox="1">
            <a:spLocks noChangeArrowheads="1"/>
          </p:cNvSpPr>
          <p:nvPr/>
        </p:nvSpPr>
        <p:spPr>
          <a:xfrm>
            <a:off x="7673019" y="1004515"/>
            <a:ext cx="2155225" cy="267580"/>
          </a:xfrm>
          <a:prstGeom prst="rect">
            <a:avLst/>
          </a:prstGeom>
        </p:spPr>
        <p:txBody>
          <a:bodyPr/>
          <a:lstStyle>
            <a:lvl1pPr algn="l" defTabSz="593725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99C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defTabSz="593725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99CC"/>
                </a:solidFill>
                <a:latin typeface="Calibri" pitchFamily="34" charset="0"/>
              </a:defRPr>
            </a:lvl2pPr>
            <a:lvl3pPr algn="l" defTabSz="593725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99CC"/>
                </a:solidFill>
                <a:latin typeface="Calibri" pitchFamily="34" charset="0"/>
              </a:defRPr>
            </a:lvl3pPr>
            <a:lvl4pPr algn="l" defTabSz="593725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99CC"/>
                </a:solidFill>
                <a:latin typeface="Calibri" pitchFamily="34" charset="0"/>
              </a:defRPr>
            </a:lvl4pPr>
            <a:lvl5pPr algn="l" defTabSz="593725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99CC"/>
                </a:solidFill>
                <a:latin typeface="Calibri" pitchFamily="34" charset="0"/>
              </a:defRPr>
            </a:lvl5pPr>
            <a:lvl6pPr marL="457200" algn="l" defTabSz="593725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99CC"/>
                </a:solidFill>
                <a:latin typeface="Calibri" pitchFamily="34" charset="0"/>
              </a:defRPr>
            </a:lvl6pPr>
            <a:lvl7pPr marL="914400" algn="l" defTabSz="593725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99CC"/>
                </a:solidFill>
                <a:latin typeface="Calibri" pitchFamily="34" charset="0"/>
              </a:defRPr>
            </a:lvl7pPr>
            <a:lvl8pPr marL="1371600" algn="l" defTabSz="593725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99CC"/>
                </a:solidFill>
                <a:latin typeface="Calibri" pitchFamily="34" charset="0"/>
              </a:defRPr>
            </a:lvl8pPr>
            <a:lvl9pPr marL="1828800" algn="l" defTabSz="593725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99CC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1400" dirty="0">
                <a:ea typeface="ＭＳ Ｐゴシック"/>
                <a:cs typeface="ＭＳ Ｐゴシック"/>
              </a:rPr>
              <a:t> Our Migration Offerings</a:t>
            </a:r>
          </a:p>
        </p:txBody>
      </p:sp>
      <p:pic>
        <p:nvPicPr>
          <p:cNvPr id="1026" name="Picture 2" descr="Image result for training icon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47"/>
          <a:stretch/>
        </p:blipFill>
        <p:spPr bwMode="auto">
          <a:xfrm>
            <a:off x="4114801" y="4291042"/>
            <a:ext cx="774715" cy="687583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67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486FD3-F120-4AA5-A660-95EB1A7C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346867"/>
            <a:ext cx="10982522" cy="387798"/>
          </a:xfrm>
        </p:spPr>
        <p:txBody>
          <a:bodyPr/>
          <a:lstStyle/>
          <a:p>
            <a:r>
              <a:rPr lang="en-US" dirty="0">
                <a:solidFill>
                  <a:srgbClr val="6ABED6"/>
                </a:solidFill>
              </a:rPr>
              <a:t>Migration Approach 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305550"/>
            <a:ext cx="719138" cy="500063"/>
          </a:xfrm>
        </p:spPr>
        <p:txBody>
          <a:bodyPr/>
          <a:lstStyle/>
          <a:p>
            <a:pPr>
              <a:defRPr/>
            </a:pPr>
            <a:fld id="{7E1B806D-9518-4233-9EA8-CBC66088CF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555893" y="1184474"/>
            <a:ext cx="10986553" cy="1656313"/>
            <a:chOff x="441859" y="2506579"/>
            <a:chExt cx="10986553" cy="1656312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441859" y="2658979"/>
              <a:ext cx="10986553" cy="8021"/>
            </a:xfrm>
            <a:prstGeom prst="line">
              <a:avLst/>
            </a:prstGeom>
            <a:noFill/>
            <a:ln w="69850" cap="flat" cmpd="sng" algn="ctr">
              <a:solidFill>
                <a:srgbClr val="00B0F0"/>
              </a:solidFill>
              <a:prstDash val="solid"/>
              <a:tailEnd type="arrow" w="med" len="med"/>
            </a:ln>
            <a:effectLst/>
          </p:spPr>
        </p:cxnSp>
        <p:sp>
          <p:nvSpPr>
            <p:cNvPr id="37" name="Donut 36"/>
            <p:cNvSpPr/>
            <p:nvPr/>
          </p:nvSpPr>
          <p:spPr>
            <a:xfrm>
              <a:off x="1127659" y="2514600"/>
              <a:ext cx="304800" cy="304800"/>
            </a:xfrm>
            <a:prstGeom prst="donut">
              <a:avLst>
                <a:gd name="adj" fmla="val 32329"/>
              </a:avLst>
            </a:prstGeom>
            <a:solidFill>
              <a:srgbClr val="00B0F0"/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38" name="Donut 37"/>
            <p:cNvSpPr/>
            <p:nvPr/>
          </p:nvSpPr>
          <p:spPr>
            <a:xfrm>
              <a:off x="2804059" y="2514600"/>
              <a:ext cx="304800" cy="304800"/>
            </a:xfrm>
            <a:prstGeom prst="donut">
              <a:avLst>
                <a:gd name="adj" fmla="val 32329"/>
              </a:avLst>
            </a:prstGeom>
            <a:solidFill>
              <a:srgbClr val="00B0F0"/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39" name="Donut 38"/>
            <p:cNvSpPr/>
            <p:nvPr/>
          </p:nvSpPr>
          <p:spPr>
            <a:xfrm>
              <a:off x="5928259" y="2506579"/>
              <a:ext cx="304800" cy="304800"/>
            </a:xfrm>
            <a:prstGeom prst="donut">
              <a:avLst>
                <a:gd name="adj" fmla="val 32329"/>
              </a:avLst>
            </a:prstGeom>
            <a:solidFill>
              <a:srgbClr val="00B0F0"/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40" name="Donut 39"/>
            <p:cNvSpPr/>
            <p:nvPr/>
          </p:nvSpPr>
          <p:spPr>
            <a:xfrm>
              <a:off x="4404259" y="2506579"/>
              <a:ext cx="304800" cy="304800"/>
            </a:xfrm>
            <a:prstGeom prst="donut">
              <a:avLst>
                <a:gd name="adj" fmla="val 32329"/>
              </a:avLst>
            </a:prstGeom>
            <a:solidFill>
              <a:srgbClr val="00B0F0"/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51459" y="2819400"/>
              <a:ext cx="1295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/>
              <a:r>
                <a:rPr lang="en-US" sz="800" b="1" i="1" dirty="0">
                  <a:solidFill>
                    <a:prstClr val="black"/>
                  </a:solidFill>
                  <a:latin typeface="Segoe UI"/>
                </a:rPr>
                <a:t>Pre-migration Analysis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Current state evaluation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Solution definition 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Inventory baseline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Migration approach &amp; business release planning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36812" y="2839453"/>
              <a:ext cx="16139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/>
              <a:r>
                <a:rPr lang="en-US" sz="800" b="1" i="1" dirty="0">
                  <a:solidFill>
                    <a:prstClr val="black"/>
                  </a:solidFill>
                  <a:latin typeface="Segoe UI"/>
                </a:rPr>
                <a:t>Infrastructure enablement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Schedule plan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Platform enablement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Capacity &amp; HA planning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39698" y="2839453"/>
              <a:ext cx="16265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/>
              <a:r>
                <a:rPr lang="en-US" sz="800" b="1" i="1" dirty="0">
                  <a:solidFill>
                    <a:prstClr val="black"/>
                  </a:solidFill>
                  <a:latin typeface="Segoe UI"/>
                </a:rPr>
                <a:t>Detailed Architecture planning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Feature &amp; Design planning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Reference Architecture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Decision matrix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Integration or API pattern blueprints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04459" y="2839453"/>
              <a:ext cx="1447800" cy="1323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/>
              <a:r>
                <a:rPr lang="en-US" sz="800" b="1" i="1" dirty="0">
                  <a:solidFill>
                    <a:prstClr val="black"/>
                  </a:solidFill>
                  <a:latin typeface="Segoe UI"/>
                </a:rPr>
                <a:t>Migration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Reverse engineering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Core foundation setup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Code &amp; endpoint porting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API Security artifacts- token, keys migration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Apps Migration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Developer </a:t>
              </a:r>
              <a:r>
                <a:rPr lang="en-US" sz="800" i="1" dirty="0" err="1">
                  <a:solidFill>
                    <a:prstClr val="black"/>
                  </a:solidFill>
                  <a:latin typeface="Segoe UI"/>
                </a:rPr>
                <a:t>MetaData</a:t>
              </a: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 Migration</a:t>
              </a:r>
            </a:p>
          </p:txBody>
        </p:sp>
        <p:sp>
          <p:nvSpPr>
            <p:cNvPr id="55" name="Donut 54"/>
            <p:cNvSpPr/>
            <p:nvPr/>
          </p:nvSpPr>
          <p:spPr>
            <a:xfrm>
              <a:off x="7558324" y="2507412"/>
              <a:ext cx="304800" cy="304800"/>
            </a:xfrm>
            <a:prstGeom prst="donut">
              <a:avLst>
                <a:gd name="adj" fmla="val 32329"/>
              </a:avLst>
            </a:prstGeom>
            <a:solidFill>
              <a:srgbClr val="00B0F0"/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34524" y="2840285"/>
              <a:ext cx="1447800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/>
              <a:r>
                <a:rPr lang="en-US" sz="800" b="1" i="1" dirty="0">
                  <a:solidFill>
                    <a:prstClr val="black"/>
                  </a:solidFill>
                  <a:latin typeface="Segoe UI"/>
                </a:rPr>
                <a:t>Post Migration validation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Testing 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Continuous Integration automation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Configuration validation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Consumer Testing </a:t>
              </a:r>
            </a:p>
          </p:txBody>
        </p:sp>
        <p:sp>
          <p:nvSpPr>
            <p:cNvPr id="58" name="Donut 57"/>
            <p:cNvSpPr/>
            <p:nvPr/>
          </p:nvSpPr>
          <p:spPr>
            <a:xfrm>
              <a:off x="9523412" y="2507412"/>
              <a:ext cx="304800" cy="304800"/>
            </a:xfrm>
            <a:prstGeom prst="donut">
              <a:avLst>
                <a:gd name="adj" fmla="val 32329"/>
              </a:avLst>
            </a:prstGeom>
            <a:solidFill>
              <a:srgbClr val="00B0F0"/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599612" y="2840285"/>
              <a:ext cx="1600200" cy="954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/>
              <a:r>
                <a:rPr lang="en-US" sz="800" b="1" i="1" dirty="0">
                  <a:solidFill>
                    <a:prstClr val="black"/>
                  </a:solidFill>
                  <a:latin typeface="Segoe UI"/>
                </a:rPr>
                <a:t>Deployment &amp; operations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Go Live &amp; cutover phasing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RunOps enablement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Business &amp; IT user training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Knowledge artifacts</a:t>
              </a:r>
            </a:p>
            <a:p>
              <a:pPr marL="171446" indent="-171446" defTabSz="914377">
                <a:buFontTx/>
                <a:buChar char="-"/>
              </a:pPr>
              <a:r>
                <a:rPr lang="en-US" sz="800" i="1" dirty="0">
                  <a:solidFill>
                    <a:prstClr val="black"/>
                  </a:solidFill>
                  <a:latin typeface="Segoe UI"/>
                </a:rPr>
                <a:t>Support for existing Developer Community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400800" y="6439867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Templates &amp; blueprints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11FE8-93F8-48C2-A2A9-79F674D00483}"/>
              </a:ext>
            </a:extLst>
          </p:cNvPr>
          <p:cNvSpPr txBox="1"/>
          <p:nvPr/>
        </p:nvSpPr>
        <p:spPr>
          <a:xfrm>
            <a:off x="61948" y="3609598"/>
            <a:ext cx="3037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Lift n shift- As-is API Proxies Migration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Refactored -  Enhance , upgrade and redesign API before migration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Hybrid – Per business requirement, migrate as-is and then redesign APIs with newer versions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440B99-3983-4CED-90C1-664064D3B422}"/>
              </a:ext>
            </a:extLst>
          </p:cNvPr>
          <p:cNvSpPr txBox="1"/>
          <p:nvPr/>
        </p:nvSpPr>
        <p:spPr>
          <a:xfrm>
            <a:off x="3070493" y="3577976"/>
            <a:ext cx="297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Iterative – Migration by API or bunch of APIs and go-live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Big-bang – Migrate all the APIs and related components , then go-live at once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Hybrid – Migrate all or bunch of APIs and go-live with set of APIs then incrementally enable endpoint on new platform and deprecated old platform endpoints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B0604-D965-467E-88D9-D744FC0DE11F}"/>
              </a:ext>
            </a:extLst>
          </p:cNvPr>
          <p:cNvSpPr txBox="1"/>
          <p:nvPr/>
        </p:nvSpPr>
        <p:spPr>
          <a:xfrm>
            <a:off x="407990" y="3102735"/>
            <a:ext cx="205290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API Migration Models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0CA4C7-DC11-497F-B91D-08DB2F7B0F3B}"/>
              </a:ext>
            </a:extLst>
          </p:cNvPr>
          <p:cNvSpPr txBox="1"/>
          <p:nvPr/>
        </p:nvSpPr>
        <p:spPr>
          <a:xfrm>
            <a:off x="3138349" y="3092377"/>
            <a:ext cx="205290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Go-Live Models</a:t>
            </a:r>
            <a:endParaRPr lang="en-IN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919E2B-6B7D-4908-9A15-A6D61A68FAB9}"/>
              </a:ext>
            </a:extLst>
          </p:cNvPr>
          <p:cNvSpPr txBox="1"/>
          <p:nvPr/>
        </p:nvSpPr>
        <p:spPr>
          <a:xfrm>
            <a:off x="6400800" y="3098102"/>
            <a:ext cx="1766357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API Consumer 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A365FF-5BC7-4C20-B52D-BC7FB4219FDF}"/>
              </a:ext>
            </a:extLst>
          </p:cNvPr>
          <p:cNvSpPr txBox="1"/>
          <p:nvPr/>
        </p:nvSpPr>
        <p:spPr>
          <a:xfrm>
            <a:off x="6347093" y="3577976"/>
            <a:ext cx="2590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As-is – Migrate API Consumer Metadata, apps and API subscription as-is with old API Keys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Re-Registration -   Register API Consumer again on new API Platform with new API Keys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Hybrid – Migrate with old API Keys  and also assign a new API Key for Consumer app ; Consumer app to migrate to new API keys  in given timeframe.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1F7174-466A-49AC-BA68-C9D15FEEF2E5}"/>
              </a:ext>
            </a:extLst>
          </p:cNvPr>
          <p:cNvSpPr txBox="1"/>
          <p:nvPr/>
        </p:nvSpPr>
        <p:spPr>
          <a:xfrm>
            <a:off x="9196358" y="3062041"/>
            <a:ext cx="1766357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API Platform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264523-832F-48CE-9AAF-47EC7E530556}"/>
              </a:ext>
            </a:extLst>
          </p:cNvPr>
          <p:cNvSpPr txBox="1"/>
          <p:nvPr/>
        </p:nvSpPr>
        <p:spPr>
          <a:xfrm>
            <a:off x="9050838" y="3530561"/>
            <a:ext cx="259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Redesign API Platform topology as per the feature provided by Apigee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If using API Product vendor provided API developer portal then provision a new APIGEE Developer Portal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Fresh Monitoring, Auditing and Analytics logs from APIGEE Platform with much more dimensions for API Analytics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Case basis, implement porting of API security artifacts like live tokens, quotas for API Consumer on Apigee </a:t>
            </a:r>
          </a:p>
        </p:txBody>
      </p:sp>
    </p:spTree>
    <p:extLst>
      <p:ext uri="{BB962C8B-B14F-4D97-AF65-F5344CB8AC3E}">
        <p14:creationId xmlns:p14="http://schemas.microsoft.com/office/powerpoint/2010/main" val="3021352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2_Office Theme">
  <a:themeElements>
    <a:clrScheme name="DE Color Theme">
      <a:dk1>
        <a:srgbClr val="1D1D1B"/>
      </a:dk1>
      <a:lt1>
        <a:srgbClr val="FFFFFF"/>
      </a:lt1>
      <a:dk2>
        <a:srgbClr val="1D1D1B"/>
      </a:dk2>
      <a:lt2>
        <a:srgbClr val="FFFFFF"/>
      </a:lt2>
      <a:accent1>
        <a:srgbClr val="15AF97"/>
      </a:accent1>
      <a:accent2>
        <a:srgbClr val="0080B7"/>
      </a:accent2>
      <a:accent3>
        <a:srgbClr val="F7A600"/>
      </a:accent3>
      <a:accent4>
        <a:srgbClr val="000000"/>
      </a:accent4>
      <a:accent5>
        <a:srgbClr val="919189"/>
      </a:accent5>
      <a:accent6>
        <a:srgbClr val="BFBFBF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666D5B5485E1439112A733814A8FB9" ma:contentTypeVersion="11" ma:contentTypeDescription="Create a new document." ma:contentTypeScope="" ma:versionID="43b05043d2bef103bd10c9a327ff518e">
  <xsd:schema xmlns:xsd="http://www.w3.org/2001/XMLSchema" xmlns:xs="http://www.w3.org/2001/XMLSchema" xmlns:p="http://schemas.microsoft.com/office/2006/metadata/properties" xmlns:ns2="d120e38b-ae86-4099-aa66-abe0e059b68f" xmlns:ns3="87e102d4-1bcc-4754-8587-0ac332a946ee" targetNamespace="http://schemas.microsoft.com/office/2006/metadata/properties" ma:root="true" ma:fieldsID="442bf9cd03c3e3f5568f5e5a44ff336f" ns2:_="" ns3:_="">
    <xsd:import namespace="d120e38b-ae86-4099-aa66-abe0e059b68f"/>
    <xsd:import namespace="87e102d4-1bcc-4754-8587-0ac332a946e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0e38b-ae86-4099-aa66-abe0e059b6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541d59b-15a2-4847-a546-d1bf00215b6a}" ma:internalName="TaxCatchAll" ma:showField="CatchAllData" ma:web="d120e38b-ae86-4099-aa66-abe0e059b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102d4-1bcc-4754-8587-0ac332a94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78fb48d-d816-4dbe-92eb-7e88bd6f62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20e38b-ae86-4099-aa66-abe0e059b68f">UJ3EZNSAX3SN-1489146520-12</_dlc_DocId>
    <_dlc_DocIdUrl xmlns="d120e38b-ae86-4099-aa66-abe0e059b68f">
      <Url>https://intelliswift.sharepoint.com/sites/TechnologyCommunities/Integration/_layouts/15/DocIdRedir.aspx?ID=UJ3EZNSAX3SN-1489146520-12</Url>
      <Description>UJ3EZNSAX3SN-1489146520-12</Description>
    </_dlc_DocIdUrl>
    <TaxCatchAll xmlns="d120e38b-ae86-4099-aa66-abe0e059b68f" xsi:nil="true"/>
    <lcf76f155ced4ddcb4097134ff3c332f xmlns="87e102d4-1bcc-4754-8587-0ac332a946ee">
      <Terms xmlns="http://schemas.microsoft.com/office/infopath/2007/PartnerControls"/>
    </lcf76f155ced4ddcb4097134ff3c332f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7B55F16-DEB9-4828-83F6-02963FA4D4AD}"/>
</file>

<file path=customXml/itemProps2.xml><?xml version="1.0" encoding="utf-8"?>
<ds:datastoreItem xmlns:ds="http://schemas.openxmlformats.org/officeDocument/2006/customXml" ds:itemID="{586EF869-F2D2-4792-98EF-6E331CA403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90D6C8-F078-46DA-BD6E-A6B2F8B6C908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b0169b6-5eb2-4755-86c2-fdac0086ac73"/>
    <ds:schemaRef ds:uri="96b0f37c-9b5d-4ae8-8ca1-109f1cd926bf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44023B3B-72DF-45DE-A3D3-0629405B4059}"/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395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ＭＳ Ｐゴシック</vt:lpstr>
      <vt:lpstr>Arial</vt:lpstr>
      <vt:lpstr>Calibri</vt:lpstr>
      <vt:lpstr>Graphik Light</vt:lpstr>
      <vt:lpstr>Graphik Medium</vt:lpstr>
      <vt:lpstr>Graphik Semibold</vt:lpstr>
      <vt:lpstr>Helvetica Neue Medium</vt:lpstr>
      <vt:lpstr>Roboto</vt:lpstr>
      <vt:lpstr>Segoe UI</vt:lpstr>
      <vt:lpstr>Segoe UI Semibold</vt:lpstr>
      <vt:lpstr>Source Sans Pro</vt:lpstr>
      <vt:lpstr>Wingdings</vt:lpstr>
      <vt:lpstr>2_Office Theme</vt:lpstr>
      <vt:lpstr>PowerPoint Presentation</vt:lpstr>
      <vt:lpstr>Migration Drivers from Other API Management Platform </vt:lpstr>
      <vt:lpstr>Migration Approach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Totla</dc:creator>
  <cp:lastModifiedBy>Naveen Totla</cp:lastModifiedBy>
  <cp:revision>10</cp:revision>
  <dcterms:created xsi:type="dcterms:W3CDTF">2021-12-13T12:54:08Z</dcterms:created>
  <dcterms:modified xsi:type="dcterms:W3CDTF">2022-01-05T14:46:45Z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0x01010025666D5B5485E1439112A733814A8FB9</vt:lpwstr>
  </property>
  <property fmtid="{D5CDD505-2E9C-101B-9397-08002B2CF9AE}" pid="3" name="_dlc_DocIdItemGuid">
    <vt:lpwstr>ebb37bfc-f6f0-4b3e-8568-61221fcb01a8</vt:lpwstr>
  </property>
</Properties>
</file>