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840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06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20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080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47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321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562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580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955257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94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628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719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277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789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9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99835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09463" y="6079442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358993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136435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146170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182769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192504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229104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238838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275438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285172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20F21-9089-46DD-830A-F8A82842CA3F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1772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221DD204-413E-42EB-AEC5-ABBAADEFA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738" y="33150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629B50-FBFE-47A9-9BBE-601662284D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368106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ADF44A6-CA57-45C4-8281-56400F5CDD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4738" y="377841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450575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8A9177-5EED-4FD5-9EA4-18F916FA6CEB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4440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9E6533B-28F0-4676-A72D-273BF6DE76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738" y="424175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A99E9A-0BE4-40A6-9341-552B9DCE59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0775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77142220-B486-444F-A529-461725AD60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4738" y="470509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5D8A43-ABA9-4292-8A39-1FD8F8C79D11}"/>
              </a:ext>
            </a:extLst>
          </p:cNvPr>
          <p:cNvCxnSpPr>
            <a:cxnSpLocks/>
          </p:cNvCxnSpPr>
          <p:nvPr userDrawn="1"/>
        </p:nvCxnSpPr>
        <p:spPr>
          <a:xfrm>
            <a:off x="604738" y="507109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420DD2FD-F988-40BD-B85B-546272691AE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4738" y="516843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4EF54F-636F-4D81-9454-62696BA706CB}"/>
              </a:ext>
            </a:extLst>
          </p:cNvPr>
          <p:cNvCxnSpPr>
            <a:cxnSpLocks/>
          </p:cNvCxnSpPr>
          <p:nvPr userDrawn="1"/>
        </p:nvCxnSpPr>
        <p:spPr>
          <a:xfrm>
            <a:off x="604738" y="553443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1">
            <a:extLst>
              <a:ext uri="{FF2B5EF4-FFF2-40B4-BE49-F238E27FC236}">
                <a16:creationId xmlns:a16="http://schemas.microsoft.com/office/drawing/2014/main" id="{3BB1794C-A0BE-4B31-BE29-8677F2FF63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4738" y="563177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6CE8F9-E35E-43F0-8C8C-0681A02C9F32}"/>
              </a:ext>
            </a:extLst>
          </p:cNvPr>
          <p:cNvCxnSpPr>
            <a:cxnSpLocks/>
          </p:cNvCxnSpPr>
          <p:nvPr userDrawn="1"/>
        </p:nvCxnSpPr>
        <p:spPr>
          <a:xfrm>
            <a:off x="604738" y="599777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B94C9737-7912-4533-920E-A8C00AB4C54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738" y="609512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6492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24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3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17219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48307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2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3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D23B2-0AB4-4B12-B763-94036BA0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Framework Design - Diagram</a:t>
            </a:r>
            <a:endParaRPr lang="en-IN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0A06A-DE1C-41F9-A3E4-C61E11A4F268}"/>
              </a:ext>
            </a:extLst>
          </p:cNvPr>
          <p:cNvGrpSpPr/>
          <p:nvPr/>
        </p:nvGrpSpPr>
        <p:grpSpPr>
          <a:xfrm>
            <a:off x="710394" y="563218"/>
            <a:ext cx="10855847" cy="6080069"/>
            <a:chOff x="710394" y="563218"/>
            <a:chExt cx="10855847" cy="60800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95699C-B965-45E4-BC12-D92EDCFFC550}"/>
                </a:ext>
              </a:extLst>
            </p:cNvPr>
            <p:cNvSpPr/>
            <p:nvPr/>
          </p:nvSpPr>
          <p:spPr>
            <a:xfrm>
              <a:off x="822258" y="3034748"/>
              <a:ext cx="2345011" cy="12854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Client or Consumer app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8F71DC-4E11-41C4-A62B-6970EB7D82F7}"/>
                </a:ext>
              </a:extLst>
            </p:cNvPr>
            <p:cNvSpPr/>
            <p:nvPr/>
          </p:nvSpPr>
          <p:spPr>
            <a:xfrm>
              <a:off x="5824954" y="1749287"/>
              <a:ext cx="2345011" cy="128546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Authorization Server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(Implemented in Okta or Apigee)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B06223-13DB-4A74-9806-05B57F68A8E2}"/>
                </a:ext>
              </a:extLst>
            </p:cNvPr>
            <p:cNvSpPr/>
            <p:nvPr/>
          </p:nvSpPr>
          <p:spPr>
            <a:xfrm>
              <a:off x="5824954" y="4220817"/>
              <a:ext cx="2345011" cy="128546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Apigee API Gateway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(Resource Server)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98C5D92-48B1-4470-A74B-6C0311A72FA0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3345546" y="531446"/>
              <a:ext cx="1152520" cy="3854085"/>
            </a:xfrm>
            <a:prstGeom prst="bentConnector2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08E0AC-CB89-42A8-B1BD-3FAE143919CB}"/>
                </a:ext>
              </a:extLst>
            </p:cNvPr>
            <p:cNvSpPr txBox="1"/>
            <p:nvPr/>
          </p:nvSpPr>
          <p:spPr>
            <a:xfrm>
              <a:off x="710394" y="2209081"/>
              <a:ext cx="1669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POST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/token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2D1A32-0CAA-47DF-A1D5-F0F50B3FCA84}"/>
                </a:ext>
              </a:extLst>
            </p:cNvPr>
            <p:cNvSpPr txBox="1"/>
            <p:nvPr/>
          </p:nvSpPr>
          <p:spPr>
            <a:xfrm>
              <a:off x="3194241" y="847647"/>
              <a:ext cx="2345011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 :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Consumer Public Key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Client_Id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Callback URL (optional token redirection)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4CACBABD-9225-41AD-B628-AD35513D0825}"/>
                </a:ext>
              </a:extLst>
            </p:cNvPr>
            <p:cNvCxnSpPr>
              <a:cxnSpLocks/>
              <a:stCxn id="6" idx="0"/>
              <a:endCxn id="15" idx="2"/>
            </p:cNvCxnSpPr>
            <p:nvPr/>
          </p:nvCxnSpPr>
          <p:spPr>
            <a:xfrm rot="16200000" flipV="1">
              <a:off x="6693152" y="1444978"/>
              <a:ext cx="60861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DDD04E-4C27-4649-AFFA-752C8FAE75A5}"/>
                </a:ext>
              </a:extLst>
            </p:cNvPr>
            <p:cNvSpPr/>
            <p:nvPr/>
          </p:nvSpPr>
          <p:spPr>
            <a:xfrm>
              <a:off x="6046147" y="563218"/>
              <a:ext cx="1902624" cy="5774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Okta or any IAM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C33615-67B3-44A9-8A67-A8575FA8BB54}"/>
                </a:ext>
              </a:extLst>
            </p:cNvPr>
            <p:cNvSpPr txBox="1"/>
            <p:nvPr/>
          </p:nvSpPr>
          <p:spPr>
            <a:xfrm>
              <a:off x="7034682" y="1226960"/>
              <a:ext cx="40766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Redirect to IAM for User level Authentication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B0697A-0781-4E90-A30F-C66C56CF3B61}"/>
                </a:ext>
              </a:extLst>
            </p:cNvPr>
            <p:cNvSpPr txBox="1"/>
            <p:nvPr/>
          </p:nvSpPr>
          <p:spPr>
            <a:xfrm>
              <a:off x="3167269" y="2401969"/>
              <a:ext cx="2735016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 :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JWT Access token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Access token with “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cnf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” claim containing Consumer public key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542798B3-EF74-4DD5-A064-5829E9DDB602}"/>
                </a:ext>
              </a:extLst>
            </p:cNvPr>
            <p:cNvCxnSpPr>
              <a:cxnSpLocks/>
              <a:stCxn id="5" idx="2"/>
              <a:endCxn id="7" idx="1"/>
            </p:cNvCxnSpPr>
            <p:nvPr/>
          </p:nvCxnSpPr>
          <p:spPr>
            <a:xfrm rot="16200000" flipH="1">
              <a:off x="3638190" y="2676783"/>
              <a:ext cx="543339" cy="38301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994D80-D72D-49F8-94CF-21EC2C6D2AA0}"/>
                </a:ext>
              </a:extLst>
            </p:cNvPr>
            <p:cNvSpPr txBox="1"/>
            <p:nvPr/>
          </p:nvSpPr>
          <p:spPr>
            <a:xfrm>
              <a:off x="2737353" y="4981294"/>
              <a:ext cx="234501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Request :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JWT Access token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DPoP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Header with encrypted nonce or JWT token generated with Customer Private key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 Payload 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368524-A544-497C-A445-FEDA66028E92}"/>
                </a:ext>
              </a:extLst>
            </p:cNvPr>
            <p:cNvSpPr txBox="1"/>
            <p:nvPr/>
          </p:nvSpPr>
          <p:spPr>
            <a:xfrm>
              <a:off x="962185" y="4688906"/>
              <a:ext cx="16691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GET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/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api_endpoint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121DB8-7D05-4808-87ED-B34962FC5046}"/>
                </a:ext>
              </a:extLst>
            </p:cNvPr>
            <p:cNvSpPr txBox="1"/>
            <p:nvPr/>
          </p:nvSpPr>
          <p:spPr>
            <a:xfrm>
              <a:off x="8275983" y="4642739"/>
              <a:ext cx="3290258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Process :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Verify JWT access token using AS public key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Validate JWT Token claims, exp,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nbf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iss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Extract Consumer public key from access token “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cnf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” claim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Verify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DPoP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header using Consumer public key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Validate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DPoP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header exp,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iss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 Authorization using client Id , embedded into access token and additional claims specified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C982318-FEC5-41CE-94C2-F080FCCB40A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16200000" flipV="1">
              <a:off x="5010128" y="2233484"/>
              <a:ext cx="171447" cy="38032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441F2A-7748-40DC-BE0B-D08ABBC88481}"/>
                </a:ext>
              </a:extLst>
            </p:cNvPr>
            <p:cNvSpPr txBox="1"/>
            <p:nvPr/>
          </p:nvSpPr>
          <p:spPr>
            <a:xfrm>
              <a:off x="5364521" y="3261698"/>
              <a:ext cx="3319826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Response: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 successful token verification , response payload for API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lphaLcParenR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Else 401 Unauthorized with error details 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CD04C1F-6F2F-45A3-87A1-7A3ADB4F9E7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2488932" y="2392018"/>
              <a:ext cx="3336022" cy="661060"/>
            </a:xfrm>
            <a:prstGeom prst="bentConnector3">
              <a:avLst>
                <a:gd name="adj1" fmla="val -53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4421E0-9194-4A70-9C0E-B758C40AA14C}"/>
                </a:ext>
              </a:extLst>
            </p:cNvPr>
            <p:cNvSpPr txBox="1"/>
            <p:nvPr/>
          </p:nvSpPr>
          <p:spPr>
            <a:xfrm>
              <a:off x="2117035" y="1625423"/>
              <a:ext cx="459111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1a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5AA8E5-B566-4A98-BA02-72CF2EAE3022}"/>
                </a:ext>
              </a:extLst>
            </p:cNvPr>
            <p:cNvSpPr txBox="1"/>
            <p:nvPr/>
          </p:nvSpPr>
          <p:spPr>
            <a:xfrm>
              <a:off x="6652750" y="1384368"/>
              <a:ext cx="48046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1b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F10181-B988-4857-9412-06B5B7DED70F}"/>
                </a:ext>
              </a:extLst>
            </p:cNvPr>
            <p:cNvSpPr txBox="1"/>
            <p:nvPr/>
          </p:nvSpPr>
          <p:spPr>
            <a:xfrm>
              <a:off x="3361083" y="2094191"/>
              <a:ext cx="54830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1c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A458C1-DB50-49EE-8986-9BC1F2EB97BC}"/>
                </a:ext>
              </a:extLst>
            </p:cNvPr>
            <p:cNvSpPr txBox="1"/>
            <p:nvPr/>
          </p:nvSpPr>
          <p:spPr>
            <a:xfrm>
              <a:off x="1796760" y="4468767"/>
              <a:ext cx="459111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2a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063842-4B3F-4D00-A232-45783FA7A691}"/>
                </a:ext>
              </a:extLst>
            </p:cNvPr>
            <p:cNvSpPr txBox="1"/>
            <p:nvPr/>
          </p:nvSpPr>
          <p:spPr>
            <a:xfrm>
              <a:off x="9290864" y="4468766"/>
              <a:ext cx="459111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2b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BD194A-12FD-4742-A4E4-3617320438AC}"/>
                </a:ext>
              </a:extLst>
            </p:cNvPr>
            <p:cNvSpPr txBox="1"/>
            <p:nvPr/>
          </p:nvSpPr>
          <p:spPr>
            <a:xfrm>
              <a:off x="4323364" y="3851359"/>
              <a:ext cx="459111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2c</a:t>
              </a:r>
              <a:endPara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0DCA24-0B9F-494C-95D6-E9B1BF32A7BE}"/>
                </a:ext>
              </a:extLst>
            </p:cNvPr>
            <p:cNvSpPr/>
            <p:nvPr/>
          </p:nvSpPr>
          <p:spPr>
            <a:xfrm>
              <a:off x="5115338" y="1749287"/>
              <a:ext cx="423913" cy="9848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D1D1B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Apigee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9A3BC1C-664D-4C05-AE99-E936B15D7814}"/>
              </a:ext>
            </a:extLst>
          </p:cNvPr>
          <p:cNvCxnSpPr>
            <a:cxnSpLocks/>
          </p:cNvCxnSpPr>
          <p:nvPr/>
        </p:nvCxnSpPr>
        <p:spPr>
          <a:xfrm>
            <a:off x="8147229" y="4381424"/>
            <a:ext cx="430643" cy="299447"/>
          </a:xfrm>
          <a:prstGeom prst="bentConnector3">
            <a:avLst>
              <a:gd name="adj1" fmla="val 132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619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  <_dlc_DocId xmlns="d120e38b-ae86-4099-aa66-abe0e059b68f">UJ3EZNSAX3SN-1489146520-155</_dlc_DocId>
    <_dlc_DocIdUrl xmlns="d120e38b-ae86-4099-aa66-abe0e059b68f">
      <Url>https://intelliswift.sharepoint.com/sites/TechnologyCommunities/Integration/_layouts/15/DocIdRedir.aspx?ID=UJ3EZNSAX3SN-1489146520-155</Url>
      <Description>UJ3EZNSAX3SN-1489146520-155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18499D1-C043-4488-B68F-EF4E744488D0}"/>
</file>

<file path=customXml/itemProps2.xml><?xml version="1.0" encoding="utf-8"?>
<ds:datastoreItem xmlns:ds="http://schemas.openxmlformats.org/officeDocument/2006/customXml" ds:itemID="{B50519E7-F9B8-4C68-8EED-27A5DB2F5E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348EE-3574-4851-9042-9BDD6348540A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96b0f37c-9b5d-4ae8-8ca1-109f1cd926bf"/>
    <ds:schemaRef ds:uri="http://schemas.openxmlformats.org/package/2006/metadata/core-properties"/>
    <ds:schemaRef ds:uri="4b0169b6-5eb2-4755-86c2-fdac0086ac73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E40D60B-435D-462A-AAE8-D705AAD59C8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2_Office Theme</vt:lpstr>
      <vt:lpstr>Security Framework Design -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Framework Design - Diagram</dc:title>
  <dc:creator>Naveen Totla</dc:creator>
  <cp:lastModifiedBy>Naveen Totla</cp:lastModifiedBy>
  <cp:revision>1</cp:revision>
  <dcterms:created xsi:type="dcterms:W3CDTF">2022-06-23T09:23:01Z</dcterms:created>
  <dcterms:modified xsi:type="dcterms:W3CDTF">2022-06-23T09:23:26Z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22805813-a749-43b3-9cd2-7a359b344af4</vt:lpwstr>
  </property>
</Properties>
</file>