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presentation.xml" ContentType="application/vnd.openxmlformats-officedocument.presentationml.presentation.main+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0.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customXml/itemProps3.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07613776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ustomXml" Target="../customXml/item4.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Main Slide">
    <p:spTree>
      <p:nvGrpSpPr>
        <p:cNvPr id="1" name=""/>
        <p:cNvGrpSpPr/>
        <p:nvPr/>
      </p:nvGrpSpPr>
      <p:grpSpPr>
        <a:xfrm>
          <a:off x="0" y="0"/>
          <a:ext cx="0" cy="0"/>
          <a:chOff x="0" y="0"/>
          <a:chExt cx="0" cy="0"/>
        </a:xfrm>
      </p:grpSpPr>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8" name="Rectangle 7"/>
          <p:cNvSpPr>
            <a:spLocks noChangeArrowheads="1"/>
          </p:cNvSpPr>
          <p:nvPr userDrawn="1"/>
        </p:nvSpPr>
        <p:spPr bwMode="auto">
          <a:xfrm>
            <a:off x="-41565" y="-1"/>
            <a:ext cx="12193200" cy="6876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3" name="Rectangle 12"/>
          <p:cNvSpPr>
            <a:spLocks noChangeArrowheads="1"/>
          </p:cNvSpPr>
          <p:nvPr userDrawn="1"/>
        </p:nvSpPr>
        <p:spPr bwMode="auto">
          <a:xfrm>
            <a:off x="8941560" y="330526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userDrawn="1"/>
        </p:nvSpPr>
        <p:spPr bwMode="auto">
          <a:xfrm>
            <a:off x="9463566" y="5908063"/>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5" name="Rectangle 14"/>
          <p:cNvSpPr>
            <a:spLocks noChangeArrowheads="1"/>
          </p:cNvSpPr>
          <p:nvPr userDrawn="1"/>
        </p:nvSpPr>
        <p:spPr bwMode="auto">
          <a:xfrm>
            <a:off x="7718872" y="4946336"/>
            <a:ext cx="1748270"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6" name="Rectangle 15"/>
          <p:cNvSpPr>
            <a:spLocks noChangeArrowheads="1"/>
          </p:cNvSpPr>
          <p:nvPr userDrawn="1"/>
        </p:nvSpPr>
        <p:spPr bwMode="auto">
          <a:xfrm>
            <a:off x="5983114" y="4009635"/>
            <a:ext cx="174827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7" name="Rectangle 16"/>
          <p:cNvSpPr>
            <a:spLocks noChangeArrowheads="1"/>
          </p:cNvSpPr>
          <p:nvPr userDrawn="1"/>
        </p:nvSpPr>
        <p:spPr bwMode="auto">
          <a:xfrm>
            <a:off x="11190412" y="4949911"/>
            <a:ext cx="1004630" cy="96709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8" name="Rectangle 17"/>
          <p:cNvSpPr>
            <a:spLocks noChangeArrowheads="1"/>
          </p:cNvSpPr>
          <p:nvPr userDrawn="1"/>
        </p:nvSpPr>
        <p:spPr bwMode="auto">
          <a:xfrm>
            <a:off x="7790348" y="4290"/>
            <a:ext cx="1717881"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9" name="Rectangle 18"/>
          <p:cNvSpPr>
            <a:spLocks noChangeArrowheads="1"/>
          </p:cNvSpPr>
          <p:nvPr userDrawn="1"/>
        </p:nvSpPr>
        <p:spPr bwMode="auto">
          <a:xfrm>
            <a:off x="6076043" y="947565"/>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1" name="Oval 20"/>
          <p:cNvSpPr>
            <a:spLocks noChangeArrowheads="1"/>
          </p:cNvSpPr>
          <p:nvPr userDrawn="1"/>
        </p:nvSpPr>
        <p:spPr bwMode="auto">
          <a:xfrm>
            <a:off x="7023301" y="6359260"/>
            <a:ext cx="513041" cy="498740"/>
          </a:xfrm>
          <a:prstGeom prst="ellipse">
            <a:avLst/>
          </a:pr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4" name="Oval 23"/>
          <p:cNvSpPr>
            <a:spLocks noChangeArrowheads="1"/>
          </p:cNvSpPr>
          <p:nvPr userDrawn="1"/>
        </p:nvSpPr>
        <p:spPr bwMode="auto">
          <a:xfrm>
            <a:off x="7159158" y="6492436"/>
            <a:ext cx="241326" cy="232388"/>
          </a:xfrm>
          <a:prstGeom prst="ellipse">
            <a:avLst/>
          </a:pr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5" name="Rectangle 24"/>
          <p:cNvSpPr>
            <a:spLocks noChangeArrowheads="1"/>
          </p:cNvSpPr>
          <p:nvPr userDrawn="1"/>
        </p:nvSpPr>
        <p:spPr bwMode="auto">
          <a:xfrm>
            <a:off x="11190412" y="1935968"/>
            <a:ext cx="100463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6" name="Freeform 25"/>
          <p:cNvSpPr>
            <a:spLocks/>
          </p:cNvSpPr>
          <p:nvPr userDrawn="1"/>
        </p:nvSpPr>
        <p:spPr bwMode="auto">
          <a:xfrm>
            <a:off x="11199350" y="4958848"/>
            <a:ext cx="237751" cy="266353"/>
          </a:xfrm>
          <a:custGeom>
            <a:avLst/>
            <a:gdLst>
              <a:gd name="T0" fmla="*/ 133 w 133"/>
              <a:gd name="T1" fmla="*/ 0 h 149"/>
              <a:gd name="T2" fmla="*/ 0 w 133"/>
              <a:gd name="T3" fmla="*/ 0 h 149"/>
              <a:gd name="T4" fmla="*/ 0 w 133"/>
              <a:gd name="T5" fmla="*/ 149 h 149"/>
              <a:gd name="T6" fmla="*/ 133 w 133"/>
              <a:gd name="T7" fmla="*/ 0 h 149"/>
            </a:gdLst>
            <a:ahLst/>
            <a:cxnLst>
              <a:cxn ang="0">
                <a:pos x="T0" y="T1"/>
              </a:cxn>
              <a:cxn ang="0">
                <a:pos x="T2" y="T3"/>
              </a:cxn>
              <a:cxn ang="0">
                <a:pos x="T4" y="T5"/>
              </a:cxn>
              <a:cxn ang="0">
                <a:pos x="T6" y="T7"/>
              </a:cxn>
            </a:cxnLst>
            <a:rect l="0" t="0" r="r" b="b"/>
            <a:pathLst>
              <a:path w="133" h="149">
                <a:moveTo>
                  <a:pt x="133" y="0"/>
                </a:moveTo>
                <a:lnTo>
                  <a:pt x="0" y="0"/>
                </a:lnTo>
                <a:lnTo>
                  <a:pt x="0" y="149"/>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7" name="Freeform 26"/>
          <p:cNvSpPr>
            <a:spLocks/>
          </p:cNvSpPr>
          <p:nvPr userDrawn="1"/>
        </p:nvSpPr>
        <p:spPr bwMode="auto">
          <a:xfrm>
            <a:off x="11199350" y="1948481"/>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8" name="Freeform 27"/>
          <p:cNvSpPr>
            <a:spLocks/>
          </p:cNvSpPr>
          <p:nvPr userDrawn="1"/>
        </p:nvSpPr>
        <p:spPr bwMode="auto">
          <a:xfrm>
            <a:off x="7802862" y="7839"/>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9" name="Freeform 28"/>
          <p:cNvSpPr>
            <a:spLocks/>
          </p:cNvSpPr>
          <p:nvPr userDrawn="1"/>
        </p:nvSpPr>
        <p:spPr bwMode="auto">
          <a:xfrm>
            <a:off x="7718872" y="5645286"/>
            <a:ext cx="237751" cy="266353"/>
          </a:xfrm>
          <a:custGeom>
            <a:avLst/>
            <a:gdLst>
              <a:gd name="T0" fmla="*/ 133 w 133"/>
              <a:gd name="T1" fmla="*/ 149 h 149"/>
              <a:gd name="T2" fmla="*/ 0 w 133"/>
              <a:gd name="T3" fmla="*/ 149 h 149"/>
              <a:gd name="T4" fmla="*/ 0 w 133"/>
              <a:gd name="T5" fmla="*/ 0 h 149"/>
              <a:gd name="T6" fmla="*/ 133 w 133"/>
              <a:gd name="T7" fmla="*/ 149 h 149"/>
            </a:gdLst>
            <a:ahLst/>
            <a:cxnLst>
              <a:cxn ang="0">
                <a:pos x="T0" y="T1"/>
              </a:cxn>
              <a:cxn ang="0">
                <a:pos x="T2" y="T3"/>
              </a:cxn>
              <a:cxn ang="0">
                <a:pos x="T4" y="T5"/>
              </a:cxn>
              <a:cxn ang="0">
                <a:pos x="T6" y="T7"/>
              </a:cxn>
            </a:cxnLst>
            <a:rect l="0" t="0" r="r" b="b"/>
            <a:pathLst>
              <a:path w="133" h="149">
                <a:moveTo>
                  <a:pt x="133" y="149"/>
                </a:moveTo>
                <a:lnTo>
                  <a:pt x="0" y="149"/>
                </a:lnTo>
                <a:lnTo>
                  <a:pt x="0" y="0"/>
                </a:lnTo>
                <a:lnTo>
                  <a:pt x="133" y="149"/>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0" name="Freeform 29"/>
          <p:cNvSpPr>
            <a:spLocks/>
          </p:cNvSpPr>
          <p:nvPr userDrawn="1"/>
        </p:nvSpPr>
        <p:spPr bwMode="auto">
          <a:xfrm>
            <a:off x="10945484" y="6607013"/>
            <a:ext cx="235963" cy="262777"/>
          </a:xfrm>
          <a:custGeom>
            <a:avLst/>
            <a:gdLst>
              <a:gd name="T0" fmla="*/ 0 w 132"/>
              <a:gd name="T1" fmla="*/ 147 h 147"/>
              <a:gd name="T2" fmla="*/ 132 w 132"/>
              <a:gd name="T3" fmla="*/ 147 h 147"/>
              <a:gd name="T4" fmla="*/ 132 w 132"/>
              <a:gd name="T5" fmla="*/ 0 h 147"/>
              <a:gd name="T6" fmla="*/ 0 w 132"/>
              <a:gd name="T7" fmla="*/ 147 h 147"/>
            </a:gdLst>
            <a:ahLst/>
            <a:cxnLst>
              <a:cxn ang="0">
                <a:pos x="T0" y="T1"/>
              </a:cxn>
              <a:cxn ang="0">
                <a:pos x="T2" y="T3"/>
              </a:cxn>
              <a:cxn ang="0">
                <a:pos x="T4" y="T5"/>
              </a:cxn>
              <a:cxn ang="0">
                <a:pos x="T6" y="T7"/>
              </a:cxn>
            </a:cxnLst>
            <a:rect l="0" t="0" r="r" b="b"/>
            <a:pathLst>
              <a:path w="132" h="147">
                <a:moveTo>
                  <a:pt x="0" y="147"/>
                </a:moveTo>
                <a:lnTo>
                  <a:pt x="132" y="147"/>
                </a:lnTo>
                <a:lnTo>
                  <a:pt x="132"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1" name="Freeform 30"/>
          <p:cNvSpPr>
            <a:spLocks/>
          </p:cNvSpPr>
          <p:nvPr userDrawn="1"/>
        </p:nvSpPr>
        <p:spPr bwMode="auto">
          <a:xfrm>
            <a:off x="7557960" y="1634002"/>
            <a:ext cx="235963" cy="268140"/>
          </a:xfrm>
          <a:custGeom>
            <a:avLst/>
            <a:gdLst>
              <a:gd name="T0" fmla="*/ 0 w 132"/>
              <a:gd name="T1" fmla="*/ 150 h 150"/>
              <a:gd name="T2" fmla="*/ 132 w 132"/>
              <a:gd name="T3" fmla="*/ 150 h 150"/>
              <a:gd name="T4" fmla="*/ 132 w 132"/>
              <a:gd name="T5" fmla="*/ 0 h 150"/>
              <a:gd name="T6" fmla="*/ 0 w 132"/>
              <a:gd name="T7" fmla="*/ 150 h 150"/>
            </a:gdLst>
            <a:ahLst/>
            <a:cxnLst>
              <a:cxn ang="0">
                <a:pos x="T0" y="T1"/>
              </a:cxn>
              <a:cxn ang="0">
                <a:pos x="T2" y="T3"/>
              </a:cxn>
              <a:cxn ang="0">
                <a:pos x="T4" y="T5"/>
              </a:cxn>
              <a:cxn ang="0">
                <a:pos x="T6" y="T7"/>
              </a:cxn>
            </a:cxnLst>
            <a:rect l="0" t="0" r="r" b="b"/>
            <a:pathLst>
              <a:path w="132" h="150">
                <a:moveTo>
                  <a:pt x="0" y="150"/>
                </a:moveTo>
                <a:lnTo>
                  <a:pt x="132" y="150"/>
                </a:lnTo>
                <a:lnTo>
                  <a:pt x="132" y="0"/>
                </a:lnTo>
                <a:lnTo>
                  <a:pt x="0" y="15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2" name="Freeform 31"/>
          <p:cNvSpPr>
            <a:spLocks/>
          </p:cNvSpPr>
          <p:nvPr userDrawn="1"/>
        </p:nvSpPr>
        <p:spPr bwMode="auto">
          <a:xfrm>
            <a:off x="7493634" y="4708585"/>
            <a:ext cx="237751" cy="262777"/>
          </a:xfrm>
          <a:custGeom>
            <a:avLst/>
            <a:gdLst>
              <a:gd name="T0" fmla="*/ 0 w 133"/>
              <a:gd name="T1" fmla="*/ 147 h 147"/>
              <a:gd name="T2" fmla="*/ 133 w 133"/>
              <a:gd name="T3" fmla="*/ 147 h 147"/>
              <a:gd name="T4" fmla="*/ 133 w 133"/>
              <a:gd name="T5" fmla="*/ 0 h 147"/>
              <a:gd name="T6" fmla="*/ 0 w 133"/>
              <a:gd name="T7" fmla="*/ 147 h 147"/>
            </a:gdLst>
            <a:ahLst/>
            <a:cxnLst>
              <a:cxn ang="0">
                <a:pos x="T0" y="T1"/>
              </a:cxn>
              <a:cxn ang="0">
                <a:pos x="T2" y="T3"/>
              </a:cxn>
              <a:cxn ang="0">
                <a:pos x="T4" y="T5"/>
              </a:cxn>
              <a:cxn ang="0">
                <a:pos x="T6" y="T7"/>
              </a:cxn>
            </a:cxnLst>
            <a:rect l="0" t="0" r="r" b="b"/>
            <a:pathLst>
              <a:path w="133" h="147">
                <a:moveTo>
                  <a:pt x="0" y="147"/>
                </a:moveTo>
                <a:lnTo>
                  <a:pt x="133" y="147"/>
                </a:lnTo>
                <a:lnTo>
                  <a:pt x="133"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781780" y="2336379"/>
            <a:ext cx="3896036" cy="521681"/>
          </a:xfrm>
        </p:spPr>
        <p:txBody>
          <a:bodyPr wrap="square">
            <a:spAutoFit/>
          </a:bodyPr>
          <a:lstStyle>
            <a:lvl1pPr>
              <a:defRPr sz="3100" b="1">
                <a:solidFill>
                  <a:schemeClr val="accent4">
                    <a:lumMod val="75000"/>
                    <a:lumOff val="25000"/>
                  </a:schemeClr>
                </a:solidFill>
                <a:latin typeface="Segoe UI" panose="020B0502040204020203" pitchFamily="34" charset="0"/>
                <a:cs typeface="Segoe UI" panose="020B0502040204020203" pitchFamily="34" charset="0"/>
              </a:defRPr>
            </a:lvl1pPr>
            <a:lvl2pPr>
              <a:defRPr sz="3100"/>
            </a:lvl2pPr>
            <a:lvl3pPr>
              <a:defRPr sz="3100"/>
            </a:lvl3pPr>
            <a:lvl4pPr>
              <a:defRPr sz="3100"/>
            </a:lvl4pPr>
            <a:lvl5pPr>
              <a:defRPr sz="3100"/>
            </a:lvl5pPr>
          </a:lstStyle>
          <a:p>
            <a:pPr lvl="0"/>
            <a:r>
              <a:rPr lang="en-US" dirty="0"/>
              <a:t>Presentation</a:t>
            </a:r>
            <a:endParaRPr lang="en-IN" dirty="0"/>
          </a:p>
        </p:txBody>
      </p:sp>
      <p:sp>
        <p:nvSpPr>
          <p:cNvPr id="46" name="Text Placeholder 45"/>
          <p:cNvSpPr>
            <a:spLocks noGrp="1"/>
          </p:cNvSpPr>
          <p:nvPr>
            <p:ph type="body" sz="quarter" idx="13" hasCustomPrompt="1"/>
          </p:nvPr>
        </p:nvSpPr>
        <p:spPr>
          <a:xfrm>
            <a:off x="6781781" y="2775541"/>
            <a:ext cx="3896036" cy="887422"/>
          </a:xfrm>
        </p:spPr>
        <p:txBody>
          <a:bodyPr wrap="square">
            <a:spAutoFit/>
          </a:bodyPr>
          <a:lstStyle>
            <a:lvl1pPr>
              <a:lnSpc>
                <a:spcPts val="3100"/>
              </a:lnSpc>
              <a:spcBef>
                <a:spcPts val="0"/>
              </a:spcBef>
              <a:defRPr sz="3100">
                <a:solidFill>
                  <a:schemeClr val="accent4">
                    <a:lumMod val="75000"/>
                    <a:lumOff val="25000"/>
                  </a:schemeClr>
                </a:solidFill>
                <a:latin typeface="Segoe UI" panose="020B0502040204020203" pitchFamily="34" charset="0"/>
                <a:cs typeface="Segoe UI" panose="020B0502040204020203" pitchFamily="34" charset="0"/>
              </a:defRPr>
            </a:lvl1pPr>
          </a:lstStyle>
          <a:p>
            <a:pPr lvl="0"/>
            <a:r>
              <a:rPr lang="en-US" dirty="0"/>
              <a:t>Title</a:t>
            </a:r>
            <a:br>
              <a:rPr lang="en-US" dirty="0"/>
            </a:br>
            <a:r>
              <a:rPr lang="en-US" dirty="0"/>
              <a:t>goes here</a:t>
            </a:r>
            <a:endParaRPr lang="en-IN" dirty="0"/>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40" name="Freeform 39"/>
          <p:cNvSpPr>
            <a:spLocks/>
          </p:cNvSpPr>
          <p:nvPr userDrawn="1"/>
        </p:nvSpPr>
        <p:spPr bwMode="auto">
          <a:xfrm>
            <a:off x="-41565" y="3575"/>
            <a:ext cx="6270890" cy="6876000"/>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1" name="Freeform 40"/>
          <p:cNvSpPr>
            <a:spLocks/>
          </p:cNvSpPr>
          <p:nvPr userDrawn="1"/>
        </p:nvSpPr>
        <p:spPr bwMode="auto">
          <a:xfrm>
            <a:off x="4365361" y="4454234"/>
            <a:ext cx="2651007" cy="2427557"/>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2" name="Freeform 41"/>
          <p:cNvSpPr>
            <a:spLocks/>
          </p:cNvSpPr>
          <p:nvPr userDrawn="1"/>
        </p:nvSpPr>
        <p:spPr bwMode="auto">
          <a:xfrm>
            <a:off x="4365105" y="1585141"/>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Tree>
    <p:extLst>
      <p:ext uri="{BB962C8B-B14F-4D97-AF65-F5344CB8AC3E}">
        <p14:creationId xmlns:p14="http://schemas.microsoft.com/office/powerpoint/2010/main" val="321335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pointer - style 1">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FE45EEB-DC4A-44B4-B873-A1D00A5D94FA}"/>
              </a:ext>
            </a:extLst>
          </p:cNvPr>
          <p:cNvGrpSpPr/>
          <p:nvPr userDrawn="1"/>
        </p:nvGrpSpPr>
        <p:grpSpPr>
          <a:xfrm>
            <a:off x="348913" y="4872693"/>
            <a:ext cx="11494174" cy="1249367"/>
            <a:chOff x="367169" y="316642"/>
            <a:chExt cx="11494174" cy="1249367"/>
          </a:xfrm>
        </p:grpSpPr>
        <p:sp>
          <p:nvSpPr>
            <p:cNvPr id="19" name="Freeform 87">
              <a:extLst>
                <a:ext uri="{FF2B5EF4-FFF2-40B4-BE49-F238E27FC236}">
                  <a16:creationId xmlns:a16="http://schemas.microsoft.com/office/drawing/2014/main" id="{191454D6-FEA7-45C0-98EA-02C952B72BC3}"/>
                </a:ext>
              </a:extLst>
            </p:cNvPr>
            <p:cNvSpPr>
              <a:spLocks/>
            </p:cNvSpPr>
            <p:nvPr userDrawn="1"/>
          </p:nvSpPr>
          <p:spPr bwMode="auto">
            <a:xfrm>
              <a:off x="11312068"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Freeform 88">
              <a:extLst>
                <a:ext uri="{FF2B5EF4-FFF2-40B4-BE49-F238E27FC236}">
                  <a16:creationId xmlns:a16="http://schemas.microsoft.com/office/drawing/2014/main" id="{AD87F0C0-4F56-4390-AF36-BA2F220758E0}"/>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Picture Placeholder 16"/>
          <p:cNvSpPr>
            <a:spLocks noGrp="1"/>
          </p:cNvSpPr>
          <p:nvPr>
            <p:ph type="pic" sz="quarter" idx="10"/>
          </p:nvPr>
        </p:nvSpPr>
        <p:spPr>
          <a:xfrm>
            <a:off x="0" y="740003"/>
            <a:ext cx="12192000" cy="3594932"/>
          </a:xfrm>
          <a:solidFill>
            <a:schemeClr val="bg1">
              <a:lumMod val="85000"/>
            </a:schemeClr>
          </a:solidFill>
        </p:spPr>
        <p:txBody>
          <a:bodyPr/>
          <a:lstStyle/>
          <a:p>
            <a:endParaRPr lang="en-IN" dirty="0"/>
          </a:p>
        </p:txBody>
      </p:sp>
      <p:sp>
        <p:nvSpPr>
          <p:cNvPr id="7" name="Title 1"/>
          <p:cNvSpPr>
            <a:spLocks noGrp="1"/>
          </p:cNvSpPr>
          <p:nvPr>
            <p:ph type="title"/>
          </p:nvPr>
        </p:nvSpPr>
        <p:spPr>
          <a:xfrm>
            <a:off x="604739" y="5156086"/>
            <a:ext cx="2324728" cy="775597"/>
          </a:xfrm>
        </p:spPr>
        <p:txBody>
          <a:bodyPr lIns="0" tIns="0" rIns="0" bIns="0"/>
          <a:lstStyle>
            <a:lvl1pPr>
              <a:defRPr>
                <a:solidFill>
                  <a:schemeClr val="accent1"/>
                </a:solidFill>
              </a:defRPr>
            </a:lvl1pPr>
          </a:lstStyle>
          <a:p>
            <a:r>
              <a:rPr lang="en-IN" dirty="0"/>
              <a:t>Headline</a:t>
            </a:r>
            <a:br>
              <a:rPr lang="en-IN" dirty="0"/>
            </a:br>
            <a:r>
              <a:rPr lang="en-IN" dirty="0"/>
              <a:t>goes here</a:t>
            </a:r>
          </a:p>
        </p:txBody>
      </p:sp>
      <p:cxnSp>
        <p:nvCxnSpPr>
          <p:cNvPr id="8" name="Прямая соединительная линия 12"/>
          <p:cNvCxnSpPr/>
          <p:nvPr userDrawn="1"/>
        </p:nvCxnSpPr>
        <p:spPr>
          <a:xfrm>
            <a:off x="2760964" y="5016548"/>
            <a:ext cx="0" cy="112882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3380014"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Text Placeholder 20"/>
          <p:cNvSpPr>
            <a:spLocks noGrp="1"/>
          </p:cNvSpPr>
          <p:nvPr userDrawn="1">
            <p:ph type="body" sz="quarter" idx="12" hasCustomPrompt="1"/>
          </p:nvPr>
        </p:nvSpPr>
        <p:spPr>
          <a:xfrm>
            <a:off x="3586163"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Freeform 5"/>
          <p:cNvSpPr>
            <a:spLocks/>
          </p:cNvSpPr>
          <p:nvPr userDrawn="1"/>
        </p:nvSpPr>
        <p:spPr bwMode="auto">
          <a:xfrm>
            <a:off x="7794618"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29" name="Text Placeholder 20"/>
          <p:cNvSpPr>
            <a:spLocks noGrp="1"/>
          </p:cNvSpPr>
          <p:nvPr>
            <p:ph type="body" sz="quarter" idx="14" hasCustomPrompt="1"/>
          </p:nvPr>
        </p:nvSpPr>
        <p:spPr>
          <a:xfrm>
            <a:off x="8000767"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 name="Text Placeholder 2"/>
          <p:cNvSpPr>
            <a:spLocks noGrp="1"/>
          </p:cNvSpPr>
          <p:nvPr>
            <p:ph type="body" sz="quarter" idx="15" hasCustomPrompt="1"/>
          </p:nvPr>
        </p:nvSpPr>
        <p:spPr>
          <a:xfrm>
            <a:off x="3586162"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sp>
        <p:nvSpPr>
          <p:cNvPr id="20" name="Text Placeholder 2"/>
          <p:cNvSpPr>
            <a:spLocks noGrp="1"/>
          </p:cNvSpPr>
          <p:nvPr>
            <p:ph type="body" sz="quarter" idx="16" hasCustomPrompt="1"/>
          </p:nvPr>
        </p:nvSpPr>
        <p:spPr>
          <a:xfrm>
            <a:off x="7966887"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pic>
        <p:nvPicPr>
          <p:cNvPr id="28" name="Picture 27">
            <a:extLst>
              <a:ext uri="{FF2B5EF4-FFF2-40B4-BE49-F238E27FC236}">
                <a16:creationId xmlns:a16="http://schemas.microsoft.com/office/drawing/2014/main" id="{8473E880-CA67-45B5-9068-383F040965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195647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pointer -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15AAAB1-B855-4356-A450-E3B635D3F7D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2" name="Text Placeholder 20"/>
          <p:cNvSpPr>
            <a:spLocks noGrp="1"/>
          </p:cNvSpPr>
          <p:nvPr>
            <p:ph type="body" sz="quarter" idx="12" hasCustomPrompt="1"/>
          </p:nvPr>
        </p:nvSpPr>
        <p:spPr>
          <a:xfrm>
            <a:off x="594353" y="1623948"/>
            <a:ext cx="5384415" cy="189500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Picture Placeholder 19"/>
          <p:cNvSpPr>
            <a:spLocks noGrp="1"/>
          </p:cNvSpPr>
          <p:nvPr>
            <p:ph type="pic" sz="quarter" idx="10"/>
          </p:nvPr>
        </p:nvSpPr>
        <p:spPr>
          <a:xfrm>
            <a:off x="7158038" y="1052513"/>
            <a:ext cx="5033962" cy="5805487"/>
          </a:xfrm>
          <a:solidFill>
            <a:schemeClr val="bg1">
              <a:lumMod val="85000"/>
            </a:schemeClr>
          </a:solidFill>
        </p:spPr>
        <p:txBody>
          <a:bodyPr/>
          <a:lstStyle/>
          <a:p>
            <a:endParaRPr lang="en-IN" dirty="0"/>
          </a:p>
        </p:txBody>
      </p:sp>
      <p:sp>
        <p:nvSpPr>
          <p:cNvPr id="9" name="Oval 8"/>
          <p:cNvSpPr/>
          <p:nvPr userDrawn="1"/>
        </p:nvSpPr>
        <p:spPr>
          <a:xfrm>
            <a:off x="583720" y="3769304"/>
            <a:ext cx="655552" cy="655552"/>
          </a:xfrm>
          <a:prstGeom prst="ellipse">
            <a:avLst/>
          </a:prstGeom>
          <a:solidFill>
            <a:schemeClr val="accent2">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1</a:t>
            </a:r>
          </a:p>
        </p:txBody>
      </p:sp>
      <p:sp>
        <p:nvSpPr>
          <p:cNvPr id="13" name="Oval 12"/>
          <p:cNvSpPr/>
          <p:nvPr userDrawn="1"/>
        </p:nvSpPr>
        <p:spPr>
          <a:xfrm>
            <a:off x="583720" y="5083097"/>
            <a:ext cx="655552" cy="655552"/>
          </a:xfrm>
          <a:prstGeom prst="ellipse">
            <a:avLst/>
          </a:prstGeom>
          <a:solidFill>
            <a:schemeClr val="accent3">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2</a:t>
            </a:r>
          </a:p>
        </p:txBody>
      </p:sp>
      <p:sp>
        <p:nvSpPr>
          <p:cNvPr id="30" name="Text Placeholder 20"/>
          <p:cNvSpPr>
            <a:spLocks noGrp="1"/>
          </p:cNvSpPr>
          <p:nvPr>
            <p:ph type="body" sz="quarter" idx="13" hasCustomPrompt="1"/>
          </p:nvPr>
        </p:nvSpPr>
        <p:spPr>
          <a:xfrm>
            <a:off x="1440245" y="3767872"/>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2" name="Text Placeholder 20"/>
          <p:cNvSpPr>
            <a:spLocks noGrp="1"/>
          </p:cNvSpPr>
          <p:nvPr>
            <p:ph type="body" sz="quarter" idx="14" hasCustomPrompt="1"/>
          </p:nvPr>
        </p:nvSpPr>
        <p:spPr>
          <a:xfrm>
            <a:off x="1440245" y="3994983"/>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5" name="Text Placeholder 20"/>
          <p:cNvSpPr>
            <a:spLocks noGrp="1"/>
          </p:cNvSpPr>
          <p:nvPr>
            <p:ph type="body" sz="quarter" idx="15" hasCustomPrompt="1"/>
          </p:nvPr>
        </p:nvSpPr>
        <p:spPr>
          <a:xfrm>
            <a:off x="1440245" y="5087220"/>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6" name="Text Placeholder 20"/>
          <p:cNvSpPr>
            <a:spLocks noGrp="1"/>
          </p:cNvSpPr>
          <p:nvPr>
            <p:ph type="body" sz="quarter" idx="16" hasCustomPrompt="1"/>
          </p:nvPr>
        </p:nvSpPr>
        <p:spPr>
          <a:xfrm>
            <a:off x="1440245" y="5314331"/>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4" name="Text Placeholder 2"/>
          <p:cNvSpPr>
            <a:spLocks noGrp="1"/>
          </p:cNvSpPr>
          <p:nvPr>
            <p:ph type="body" sz="quarter" idx="17" hasCustomPrompt="1"/>
          </p:nvPr>
        </p:nvSpPr>
        <p:spPr>
          <a:xfrm>
            <a:off x="594354" y="1193799"/>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grpSp>
        <p:nvGrpSpPr>
          <p:cNvPr id="27" name="Group 26">
            <a:extLst>
              <a:ext uri="{FF2B5EF4-FFF2-40B4-BE49-F238E27FC236}">
                <a16:creationId xmlns:a16="http://schemas.microsoft.com/office/drawing/2014/main" id="{53FB89EA-2454-4F86-B04C-A477232B2B49}"/>
              </a:ext>
            </a:extLst>
          </p:cNvPr>
          <p:cNvGrpSpPr/>
          <p:nvPr userDrawn="1"/>
        </p:nvGrpSpPr>
        <p:grpSpPr>
          <a:xfrm>
            <a:off x="348913" y="208968"/>
            <a:ext cx="11494174" cy="825246"/>
            <a:chOff x="367169" y="208968"/>
            <a:chExt cx="11494174" cy="825246"/>
          </a:xfrm>
        </p:grpSpPr>
        <p:sp>
          <p:nvSpPr>
            <p:cNvPr id="28" name="Freeform 87">
              <a:extLst>
                <a:ext uri="{FF2B5EF4-FFF2-40B4-BE49-F238E27FC236}">
                  <a16:creationId xmlns:a16="http://schemas.microsoft.com/office/drawing/2014/main" id="{9CBB26A0-35AA-4D51-881B-D945F795F9B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9" name="Freeform 88">
              <a:extLst>
                <a:ext uri="{FF2B5EF4-FFF2-40B4-BE49-F238E27FC236}">
                  <a16:creationId xmlns:a16="http://schemas.microsoft.com/office/drawing/2014/main" id="{B02C5CD0-4162-4334-ACC5-926BBA95716B}"/>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1" name="Title 1">
            <a:extLst>
              <a:ext uri="{FF2B5EF4-FFF2-40B4-BE49-F238E27FC236}">
                <a16:creationId xmlns:a16="http://schemas.microsoft.com/office/drawing/2014/main" id="{56D055C5-C9E1-430F-B84C-041DE3612885}"/>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177434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er - style 1">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0D9017D-1B27-4649-9AB6-F65F976138D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8" name="Title 1"/>
          <p:cNvSpPr>
            <a:spLocks noGrp="1"/>
          </p:cNvSpPr>
          <p:nvPr>
            <p:ph type="title"/>
          </p:nvPr>
        </p:nvSpPr>
        <p:spPr>
          <a:xfrm>
            <a:off x="594353" y="2073457"/>
            <a:ext cx="10982522" cy="387798"/>
          </a:xfrm>
        </p:spPr>
        <p:txBody>
          <a:bodyPr lIns="0" tIns="0" rIns="0" bIns="0"/>
          <a:lstStyle>
            <a:lvl1pPr>
              <a:defRPr>
                <a:solidFill>
                  <a:schemeClr val="accent1"/>
                </a:solidFill>
              </a:defRPr>
            </a:lvl1pPr>
          </a:lstStyle>
          <a:p>
            <a:r>
              <a:rPr lang="en-US" dirty="0"/>
              <a:t>Headline goes here</a:t>
            </a:r>
            <a:endParaRPr lang="en-IN" dirty="0"/>
          </a:p>
        </p:txBody>
      </p:sp>
      <p:sp>
        <p:nvSpPr>
          <p:cNvPr id="70" name="Picture Placeholder 69"/>
          <p:cNvSpPr>
            <a:spLocks noGrp="1"/>
          </p:cNvSpPr>
          <p:nvPr>
            <p:ph type="pic" sz="quarter" idx="10"/>
          </p:nvPr>
        </p:nvSpPr>
        <p:spPr>
          <a:xfrm>
            <a:off x="7299325" y="0"/>
            <a:ext cx="4892675" cy="6858000"/>
          </a:xfrm>
          <a:custGeom>
            <a:avLst/>
            <a:gdLst>
              <a:gd name="connsiteX0" fmla="*/ 0 w 4892675"/>
              <a:gd name="connsiteY0" fmla="*/ 0 h 6858000"/>
              <a:gd name="connsiteX1" fmla="*/ 4892675 w 4892675"/>
              <a:gd name="connsiteY1" fmla="*/ 0 h 6858000"/>
              <a:gd name="connsiteX2" fmla="*/ 4892675 w 4892675"/>
              <a:gd name="connsiteY2" fmla="*/ 6858000 h 6858000"/>
              <a:gd name="connsiteX3" fmla="*/ 0 w 4892675"/>
              <a:gd name="connsiteY3" fmla="*/ 6858000 h 6858000"/>
              <a:gd name="connsiteX4" fmla="*/ 0 w 4892675"/>
              <a:gd name="connsiteY4" fmla="*/ 6181311 h 6858000"/>
              <a:gd name="connsiteX5" fmla="*/ 1228387 w 4892675"/>
              <a:gd name="connsiteY5" fmla="*/ 6181311 h 6858000"/>
              <a:gd name="connsiteX6" fmla="*/ 1228387 w 4892675"/>
              <a:gd name="connsiteY6" fmla="*/ 4587065 h 6858000"/>
              <a:gd name="connsiteX7" fmla="*/ 0 w 4892675"/>
              <a:gd name="connsiteY7" fmla="*/ 4587065 h 6858000"/>
              <a:gd name="connsiteX8" fmla="*/ 0 w 4892675"/>
              <a:gd name="connsiteY8" fmla="*/ 4217599 h 6858000"/>
              <a:gd name="connsiteX9" fmla="*/ 1228387 w 4892675"/>
              <a:gd name="connsiteY9" fmla="*/ 4217599 h 6858000"/>
              <a:gd name="connsiteX10" fmla="*/ 1228387 w 4892675"/>
              <a:gd name="connsiteY10" fmla="*/ 2623353 h 6858000"/>
              <a:gd name="connsiteX11" fmla="*/ 0 w 4892675"/>
              <a:gd name="connsiteY11" fmla="*/ 2623353 h 6858000"/>
              <a:gd name="connsiteX12" fmla="*/ 0 w 4892675"/>
              <a:gd name="connsiteY12" fmla="*/ 2253887 h 6858000"/>
              <a:gd name="connsiteX13" fmla="*/ 1228387 w 4892675"/>
              <a:gd name="connsiteY13" fmla="*/ 2253887 h 6858000"/>
              <a:gd name="connsiteX14" fmla="*/ 1228387 w 4892675"/>
              <a:gd name="connsiteY14" fmla="*/ 659641 h 6858000"/>
              <a:gd name="connsiteX15" fmla="*/ 0 w 4892675"/>
              <a:gd name="connsiteY15" fmla="*/ 6596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2675" h="6858000">
                <a:moveTo>
                  <a:pt x="0" y="0"/>
                </a:moveTo>
                <a:lnTo>
                  <a:pt x="4892675" y="0"/>
                </a:lnTo>
                <a:lnTo>
                  <a:pt x="4892675" y="6858000"/>
                </a:lnTo>
                <a:lnTo>
                  <a:pt x="0" y="6858000"/>
                </a:lnTo>
                <a:lnTo>
                  <a:pt x="0" y="6181311"/>
                </a:lnTo>
                <a:lnTo>
                  <a:pt x="1228387" y="6181311"/>
                </a:lnTo>
                <a:lnTo>
                  <a:pt x="1228387" y="4587065"/>
                </a:lnTo>
                <a:lnTo>
                  <a:pt x="0" y="4587065"/>
                </a:lnTo>
                <a:lnTo>
                  <a:pt x="0" y="4217599"/>
                </a:lnTo>
                <a:lnTo>
                  <a:pt x="1228387" y="4217599"/>
                </a:lnTo>
                <a:lnTo>
                  <a:pt x="1228387" y="2623353"/>
                </a:lnTo>
                <a:lnTo>
                  <a:pt x="0" y="2623353"/>
                </a:lnTo>
                <a:lnTo>
                  <a:pt x="0" y="2253887"/>
                </a:lnTo>
                <a:lnTo>
                  <a:pt x="1228387" y="2253887"/>
                </a:lnTo>
                <a:lnTo>
                  <a:pt x="1228387" y="659641"/>
                </a:lnTo>
                <a:lnTo>
                  <a:pt x="0" y="659641"/>
                </a:lnTo>
                <a:close/>
              </a:path>
            </a:pathLst>
          </a:custGeom>
          <a:solidFill>
            <a:schemeClr val="bg1">
              <a:lumMod val="85000"/>
            </a:schemeClr>
          </a:solidFill>
        </p:spPr>
        <p:txBody>
          <a:bodyPr wrap="square">
            <a:noAutofit/>
          </a:bodyPr>
          <a:lstStyle/>
          <a:p>
            <a:endParaRPr lang="en-IN" dirty="0"/>
          </a:p>
        </p:txBody>
      </p:sp>
      <p:sp>
        <p:nvSpPr>
          <p:cNvPr id="52" name="Rectangle 51">
            <a:extLst>
              <a:ext uri="{FF2B5EF4-FFF2-40B4-BE49-F238E27FC236}">
                <a16:creationId xmlns:a16="http://schemas.microsoft.com/office/drawing/2014/main" id="{6D57C495-16E8-470F-B14A-22DA63AE23A2}"/>
              </a:ext>
            </a:extLst>
          </p:cNvPr>
          <p:cNvSpPr/>
          <p:nvPr userDrawn="1"/>
        </p:nvSpPr>
        <p:spPr>
          <a:xfrm>
            <a:off x="4961339" y="4587065"/>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54" name="Freeform 5"/>
          <p:cNvSpPr>
            <a:spLocks/>
          </p:cNvSpPr>
          <p:nvPr userDrawn="1"/>
        </p:nvSpPr>
        <p:spPr bwMode="auto">
          <a:xfrm>
            <a:off x="8318690" y="465838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5" name="Picture Placeholder 32"/>
          <p:cNvSpPr>
            <a:spLocks noGrp="1"/>
          </p:cNvSpPr>
          <p:nvPr userDrawn="1">
            <p:ph type="pic" sz="quarter" idx="17" hasCustomPrompt="1"/>
          </p:nvPr>
        </p:nvSpPr>
        <p:spPr>
          <a:xfrm>
            <a:off x="5200650" y="5022799"/>
            <a:ext cx="478640" cy="503238"/>
          </a:xfrm>
        </p:spPr>
        <p:txBody>
          <a:bodyPr/>
          <a:lstStyle>
            <a:lvl1pPr>
              <a:defRPr sz="700"/>
            </a:lvl1pPr>
          </a:lstStyle>
          <a:p>
            <a:r>
              <a:rPr lang="en-US" dirty="0"/>
              <a:t>icon</a:t>
            </a:r>
            <a:endParaRPr lang="en-IN" dirty="0"/>
          </a:p>
        </p:txBody>
      </p:sp>
      <p:sp>
        <p:nvSpPr>
          <p:cNvPr id="56" name="Text Placeholder 20"/>
          <p:cNvSpPr>
            <a:spLocks noGrp="1"/>
          </p:cNvSpPr>
          <p:nvPr userDrawn="1">
            <p:ph type="body" sz="quarter" idx="18" hasCustomPrompt="1"/>
          </p:nvPr>
        </p:nvSpPr>
        <p:spPr>
          <a:xfrm>
            <a:off x="5852871" y="5250127"/>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Rectangle 46">
            <a:extLst>
              <a:ext uri="{FF2B5EF4-FFF2-40B4-BE49-F238E27FC236}">
                <a16:creationId xmlns:a16="http://schemas.microsoft.com/office/drawing/2014/main" id="{6D57C495-16E8-470F-B14A-22DA63AE23A2}"/>
              </a:ext>
            </a:extLst>
          </p:cNvPr>
          <p:cNvSpPr/>
          <p:nvPr userDrawn="1"/>
        </p:nvSpPr>
        <p:spPr>
          <a:xfrm>
            <a:off x="4961339" y="2623353"/>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49" name="Freeform 5"/>
          <p:cNvSpPr>
            <a:spLocks/>
          </p:cNvSpPr>
          <p:nvPr userDrawn="1"/>
        </p:nvSpPr>
        <p:spPr bwMode="auto">
          <a:xfrm>
            <a:off x="8318690" y="2694668"/>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1" name="Text Placeholder 20"/>
          <p:cNvSpPr>
            <a:spLocks noGrp="1"/>
          </p:cNvSpPr>
          <p:nvPr>
            <p:ph type="body" sz="quarter" idx="16" hasCustomPrompt="1"/>
          </p:nvPr>
        </p:nvSpPr>
        <p:spPr>
          <a:xfrm>
            <a:off x="5852871" y="3286415"/>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Picture Placeholder 32"/>
          <p:cNvSpPr>
            <a:spLocks noGrp="1"/>
          </p:cNvSpPr>
          <p:nvPr>
            <p:ph type="pic" sz="quarter" idx="15" hasCustomPrompt="1"/>
          </p:nvPr>
        </p:nvSpPr>
        <p:spPr>
          <a:xfrm>
            <a:off x="5200650" y="3059087"/>
            <a:ext cx="478640" cy="503238"/>
          </a:xfrm>
        </p:spPr>
        <p:txBody>
          <a:bodyPr/>
          <a:lstStyle>
            <a:lvl1pPr>
              <a:defRPr sz="700"/>
            </a:lvl1pPr>
          </a:lstStyle>
          <a:p>
            <a:r>
              <a:rPr lang="en-US" dirty="0"/>
              <a:t>icon</a:t>
            </a:r>
            <a:endParaRPr lang="en-IN" dirty="0"/>
          </a:p>
        </p:txBody>
      </p:sp>
      <p:sp>
        <p:nvSpPr>
          <p:cNvPr id="10" name="Rectangle 9">
            <a:extLst>
              <a:ext uri="{FF2B5EF4-FFF2-40B4-BE49-F238E27FC236}">
                <a16:creationId xmlns:a16="http://schemas.microsoft.com/office/drawing/2014/main" id="{6D57C495-16E8-470F-B14A-22DA63AE23A2}"/>
              </a:ext>
            </a:extLst>
          </p:cNvPr>
          <p:cNvSpPr/>
          <p:nvPr userDrawn="1"/>
        </p:nvSpPr>
        <p:spPr>
          <a:xfrm>
            <a:off x="4961339" y="659641"/>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13" name="Freeform 5"/>
          <p:cNvSpPr>
            <a:spLocks/>
          </p:cNvSpPr>
          <p:nvPr/>
        </p:nvSpPr>
        <p:spPr bwMode="auto">
          <a:xfrm>
            <a:off x="8318690" y="730956"/>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3" name="Picture Placeholder 32"/>
          <p:cNvSpPr>
            <a:spLocks noGrp="1"/>
          </p:cNvSpPr>
          <p:nvPr>
            <p:ph type="pic" sz="quarter" idx="11" hasCustomPrompt="1"/>
          </p:nvPr>
        </p:nvSpPr>
        <p:spPr>
          <a:xfrm>
            <a:off x="5200650" y="1095375"/>
            <a:ext cx="478640" cy="503238"/>
          </a:xfrm>
        </p:spPr>
        <p:txBody>
          <a:bodyPr/>
          <a:lstStyle>
            <a:lvl1pPr>
              <a:defRPr sz="700"/>
            </a:lvl1pPr>
          </a:lstStyle>
          <a:p>
            <a:r>
              <a:rPr lang="en-US" dirty="0"/>
              <a:t>icon</a:t>
            </a:r>
            <a:endParaRPr lang="en-IN" dirty="0"/>
          </a:p>
        </p:txBody>
      </p:sp>
      <p:sp>
        <p:nvSpPr>
          <p:cNvPr id="34" name="Text Placeholder 20"/>
          <p:cNvSpPr>
            <a:spLocks noGrp="1"/>
          </p:cNvSpPr>
          <p:nvPr userDrawn="1">
            <p:ph type="body" sz="quarter" idx="12" hasCustomPrompt="1"/>
          </p:nvPr>
        </p:nvSpPr>
        <p:spPr>
          <a:xfrm>
            <a:off x="594353" y="2749277"/>
            <a:ext cx="4059289" cy="228977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userDrawn="1">
            <p:ph type="body" sz="quarter" idx="14" hasCustomPrompt="1"/>
          </p:nvPr>
        </p:nvSpPr>
        <p:spPr>
          <a:xfrm>
            <a:off x="5852871" y="1322703"/>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Text Placeholder 20"/>
          <p:cNvSpPr>
            <a:spLocks noGrp="1"/>
          </p:cNvSpPr>
          <p:nvPr>
            <p:ph type="body" sz="quarter" idx="13" hasCustomPrompt="1"/>
          </p:nvPr>
        </p:nvSpPr>
        <p:spPr>
          <a:xfrm>
            <a:off x="5852871" y="108269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1" name="Text Placeholder 20"/>
          <p:cNvSpPr>
            <a:spLocks noGrp="1"/>
          </p:cNvSpPr>
          <p:nvPr>
            <p:ph type="body" sz="quarter" idx="22" hasCustomPrompt="1"/>
          </p:nvPr>
        </p:nvSpPr>
        <p:spPr>
          <a:xfrm>
            <a:off x="5852871" y="3035180"/>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2" name="Text Placeholder 20"/>
          <p:cNvSpPr>
            <a:spLocks noGrp="1"/>
          </p:cNvSpPr>
          <p:nvPr>
            <p:ph type="body" sz="quarter" idx="23" hasCustomPrompt="1"/>
          </p:nvPr>
        </p:nvSpPr>
        <p:spPr>
          <a:xfrm>
            <a:off x="5852871" y="499036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Tree>
    <p:extLst>
      <p:ext uri="{BB962C8B-B14F-4D97-AF65-F5344CB8AC3E}">
        <p14:creationId xmlns:p14="http://schemas.microsoft.com/office/powerpoint/2010/main" val="3014214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pointer - style 2">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0" y="1494718"/>
            <a:ext cx="5486400" cy="4514371"/>
          </a:xfrm>
          <a:solidFill>
            <a:schemeClr val="bg1">
              <a:lumMod val="85000"/>
            </a:schemeClr>
          </a:solidFill>
        </p:spPr>
        <p:txBody>
          <a:bodyPr/>
          <a:lstStyle/>
          <a:p>
            <a:endParaRPr lang="en-IN" dirty="0"/>
          </a:p>
        </p:txBody>
      </p:sp>
      <p:sp>
        <p:nvSpPr>
          <p:cNvPr id="9" name="AutoShape 11"/>
          <p:cNvSpPr>
            <a:spLocks noChangeAspect="1" noChangeArrowheads="1" noTextEdit="1"/>
          </p:cNvSpPr>
          <p:nvPr userDrawn="1"/>
        </p:nvSpPr>
        <p:spPr bwMode="auto">
          <a:xfrm>
            <a:off x="8401050" y="5017358"/>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5891259" y="1519132"/>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4" name="Freeform 5"/>
          <p:cNvSpPr>
            <a:spLocks/>
          </p:cNvSpPr>
          <p:nvPr/>
        </p:nvSpPr>
        <p:spPr bwMode="auto">
          <a:xfrm>
            <a:off x="5891259" y="3107670"/>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5891259" y="4696209"/>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p:ph type="body" sz="quarter" idx="11" hasCustomPrompt="1"/>
          </p:nvPr>
        </p:nvSpPr>
        <p:spPr>
          <a:xfrm>
            <a:off x="6123209" y="1494718"/>
            <a:ext cx="3578225" cy="261938"/>
          </a:xfr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4">
                    <a:lumMod val="75000"/>
                    <a:lumOff val="25000"/>
                  </a:schemeClr>
                </a:solidFill>
                <a:latin typeface="Segoe UI Semibold" panose="020B0702040204020203" pitchFamily="34" charset="0"/>
              </a:defRPr>
            </a:lvl1pPr>
          </a:lstStyle>
          <a:p>
            <a:pPr lvl="0"/>
            <a:r>
              <a:rPr lang="en-US" dirty="0"/>
              <a:t>Subhead goes here</a:t>
            </a:r>
          </a:p>
          <a:p>
            <a:endParaRPr lang="en-IN" sz="1850" dirty="0">
              <a:solidFill>
                <a:srgbClr val="1D1D1B"/>
              </a:solidFill>
              <a:latin typeface="Graphik Medium" panose="020B0603030202060203" pitchFamily="34" charset="0"/>
            </a:endParaRPr>
          </a:p>
        </p:txBody>
      </p:sp>
      <p:sp>
        <p:nvSpPr>
          <p:cNvPr id="23" name="Text Placeholder 20"/>
          <p:cNvSpPr>
            <a:spLocks noGrp="1"/>
          </p:cNvSpPr>
          <p:nvPr>
            <p:ph type="body" sz="quarter" idx="12" hasCustomPrompt="1"/>
          </p:nvPr>
        </p:nvSpPr>
        <p:spPr>
          <a:xfrm>
            <a:off x="6123209" y="1871824"/>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p:ph type="body" sz="quarter" idx="13" hasCustomPrompt="1"/>
          </p:nvPr>
        </p:nvSpPr>
        <p:spPr>
          <a:xfrm>
            <a:off x="6123209" y="3087075"/>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p:ph type="body" sz="quarter" idx="14" hasCustomPrompt="1"/>
          </p:nvPr>
        </p:nvSpPr>
        <p:spPr>
          <a:xfrm>
            <a:off x="6123209" y="3464181"/>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0" name="Freeform 5"/>
          <p:cNvSpPr>
            <a:spLocks/>
          </p:cNvSpPr>
          <p:nvPr userDrawn="1"/>
        </p:nvSpPr>
        <p:spPr bwMode="auto">
          <a:xfrm>
            <a:off x="5891259" y="4697404"/>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1D1D1B"/>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18"/>
          <p:cNvSpPr>
            <a:spLocks noGrp="1"/>
          </p:cNvSpPr>
          <p:nvPr>
            <p:ph type="body" sz="quarter" idx="15" hasCustomPrompt="1"/>
          </p:nvPr>
        </p:nvSpPr>
        <p:spPr>
          <a:xfrm>
            <a:off x="6123209" y="4672990"/>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32" name="Text Placeholder 20"/>
          <p:cNvSpPr>
            <a:spLocks noGrp="1"/>
          </p:cNvSpPr>
          <p:nvPr>
            <p:ph type="body" sz="quarter" idx="16" hasCustomPrompt="1"/>
          </p:nvPr>
        </p:nvSpPr>
        <p:spPr>
          <a:xfrm>
            <a:off x="6123209" y="5050096"/>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5" name="Picture 34">
            <a:extLst>
              <a:ext uri="{FF2B5EF4-FFF2-40B4-BE49-F238E27FC236}">
                <a16:creationId xmlns:a16="http://schemas.microsoft.com/office/drawing/2014/main" id="{6B1BA97D-94BD-4317-ACFA-85E587AFEC9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AB117BBA-089E-4144-AC26-5B7322834BF4}"/>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B0143C9C-512F-4A89-A7D8-0B20EFC02F2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54CAB7D9-E4FC-46D9-B639-E16315D7FA2A}"/>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A0033CD-0E5C-47A8-95C8-C303E977ACB9}"/>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555568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pointer - style 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B0CF595-B1A8-41B5-B398-5F5C2B5E0F89}"/>
              </a:ext>
            </a:extLst>
          </p:cNvPr>
          <p:cNvGrpSpPr/>
          <p:nvPr userDrawn="1"/>
        </p:nvGrpSpPr>
        <p:grpSpPr>
          <a:xfrm>
            <a:off x="348913" y="229124"/>
            <a:ext cx="11494174" cy="1336885"/>
            <a:chOff x="367169" y="229124"/>
            <a:chExt cx="11494174" cy="1336885"/>
          </a:xfrm>
        </p:grpSpPr>
        <p:sp>
          <p:nvSpPr>
            <p:cNvPr id="19" name="Freeform 87">
              <a:extLst>
                <a:ext uri="{FF2B5EF4-FFF2-40B4-BE49-F238E27FC236}">
                  <a16:creationId xmlns:a16="http://schemas.microsoft.com/office/drawing/2014/main" id="{4F90CE05-CA75-4080-9DCF-12B7D964E0C0}"/>
                </a:ext>
              </a:extLst>
            </p:cNvPr>
            <p:cNvSpPr>
              <a:spLocks/>
            </p:cNvSpPr>
            <p:nvPr userDrawn="1"/>
          </p:nvSpPr>
          <p:spPr bwMode="auto">
            <a:xfrm>
              <a:off x="11312068" y="229124"/>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Freeform 88">
              <a:extLst>
                <a:ext uri="{FF2B5EF4-FFF2-40B4-BE49-F238E27FC236}">
                  <a16:creationId xmlns:a16="http://schemas.microsoft.com/office/drawing/2014/main" id="{37687D2B-6AA4-44FA-AE15-2CB316482D5D}"/>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0" name="Picture Placeholder 19"/>
          <p:cNvSpPr>
            <a:spLocks noGrp="1"/>
          </p:cNvSpPr>
          <p:nvPr>
            <p:ph type="pic" sz="quarter" idx="10"/>
          </p:nvPr>
        </p:nvSpPr>
        <p:spPr>
          <a:xfrm>
            <a:off x="-33338" y="-38100"/>
            <a:ext cx="5372101" cy="6896100"/>
          </a:xfrm>
          <a:solidFill>
            <a:schemeClr val="bg1">
              <a:lumMod val="85000"/>
            </a:schemeClr>
          </a:solidFill>
        </p:spPr>
        <p:txBody>
          <a:bodyPr/>
          <a:lstStyle/>
          <a:p>
            <a:endParaRPr lang="en-IN" dirty="0"/>
          </a:p>
        </p:txBody>
      </p:sp>
      <p:sp>
        <p:nvSpPr>
          <p:cNvPr id="7" name="Title 1"/>
          <p:cNvSpPr>
            <a:spLocks noGrp="1"/>
          </p:cNvSpPr>
          <p:nvPr>
            <p:ph type="title"/>
          </p:nvPr>
        </p:nvSpPr>
        <p:spPr>
          <a:xfrm>
            <a:off x="587375" y="671943"/>
            <a:ext cx="2324728" cy="775597"/>
          </a:xfrm>
        </p:spPr>
        <p:txBody>
          <a:bodyPr lIns="0" tIns="0" rIns="0" bIns="0"/>
          <a:lstStyle>
            <a:lvl1pPr>
              <a:defRPr>
                <a:solidFill>
                  <a:schemeClr val="accent4">
                    <a:lumMod val="75000"/>
                    <a:lumOff val="25000"/>
                  </a:schemeClr>
                </a:solidFill>
              </a:defRPr>
            </a:lvl1pPr>
          </a:lstStyle>
          <a:p>
            <a:r>
              <a:rPr lang="en-IN" dirty="0"/>
              <a:t>Headline</a:t>
            </a:r>
            <a:br>
              <a:rPr lang="en-IN" dirty="0"/>
            </a:br>
            <a:r>
              <a:rPr lang="en-IN" dirty="0"/>
              <a:t>goes here</a:t>
            </a:r>
          </a:p>
        </p:txBody>
      </p:sp>
      <p:sp>
        <p:nvSpPr>
          <p:cNvPr id="11" name="Freeform 5"/>
          <p:cNvSpPr>
            <a:spLocks/>
          </p:cNvSpPr>
          <p:nvPr/>
        </p:nvSpPr>
        <p:spPr bwMode="auto">
          <a:xfrm>
            <a:off x="5686599"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8695821"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6" name="Freeform 5"/>
          <p:cNvSpPr>
            <a:spLocks/>
          </p:cNvSpPr>
          <p:nvPr/>
        </p:nvSpPr>
        <p:spPr bwMode="auto">
          <a:xfrm>
            <a:off x="5686599"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8695821"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userDrawn="1">
            <p:ph type="body" sz="quarter" idx="11" hasCustomPrompt="1"/>
          </p:nvPr>
        </p:nvSpPr>
        <p:spPr>
          <a:xfrm>
            <a:off x="5944182"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3" name="Text Placeholder 20"/>
          <p:cNvSpPr>
            <a:spLocks noGrp="1"/>
          </p:cNvSpPr>
          <p:nvPr userDrawn="1">
            <p:ph type="body" sz="quarter" idx="12" hasCustomPrompt="1"/>
          </p:nvPr>
        </p:nvSpPr>
        <p:spPr>
          <a:xfrm>
            <a:off x="5944182"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4" name="Text Placeholder 18"/>
          <p:cNvSpPr>
            <a:spLocks noGrp="1"/>
          </p:cNvSpPr>
          <p:nvPr userDrawn="1">
            <p:ph type="body" sz="quarter" idx="13" hasCustomPrompt="1"/>
          </p:nvPr>
        </p:nvSpPr>
        <p:spPr>
          <a:xfrm>
            <a:off x="8953404"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5" name="Text Placeholder 20"/>
          <p:cNvSpPr>
            <a:spLocks noGrp="1"/>
          </p:cNvSpPr>
          <p:nvPr userDrawn="1">
            <p:ph type="body" sz="quarter" idx="14" hasCustomPrompt="1"/>
          </p:nvPr>
        </p:nvSpPr>
        <p:spPr>
          <a:xfrm>
            <a:off x="8953404"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6" name="Text Placeholder 18"/>
          <p:cNvSpPr>
            <a:spLocks noGrp="1"/>
          </p:cNvSpPr>
          <p:nvPr userDrawn="1">
            <p:ph type="body" sz="quarter" idx="15" hasCustomPrompt="1"/>
          </p:nvPr>
        </p:nvSpPr>
        <p:spPr>
          <a:xfrm>
            <a:off x="5944182"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7" name="Text Placeholder 20"/>
          <p:cNvSpPr>
            <a:spLocks noGrp="1"/>
          </p:cNvSpPr>
          <p:nvPr userDrawn="1">
            <p:ph type="body" sz="quarter" idx="16" hasCustomPrompt="1"/>
          </p:nvPr>
        </p:nvSpPr>
        <p:spPr>
          <a:xfrm>
            <a:off x="5944182"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userDrawn="1">
            <p:ph type="body" sz="quarter" idx="17" hasCustomPrompt="1"/>
          </p:nvPr>
        </p:nvSpPr>
        <p:spPr>
          <a:xfrm>
            <a:off x="8953404"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userDrawn="1">
            <p:ph type="body" sz="quarter" idx="18" hasCustomPrompt="1"/>
          </p:nvPr>
        </p:nvSpPr>
        <p:spPr>
          <a:xfrm>
            <a:off x="8953404"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42" name="Picture 41">
            <a:extLst>
              <a:ext uri="{FF2B5EF4-FFF2-40B4-BE49-F238E27FC236}">
                <a16:creationId xmlns:a16="http://schemas.microsoft.com/office/drawing/2014/main" id="{DEB0651B-FA7E-4979-96CB-FA9B03F6715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2351555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pointer - style 2">
    <p:spTree>
      <p:nvGrpSpPr>
        <p:cNvPr id="1" name=""/>
        <p:cNvGrpSpPr/>
        <p:nvPr/>
      </p:nvGrpSpPr>
      <p:grpSpPr>
        <a:xfrm>
          <a:off x="0" y="0"/>
          <a:ext cx="0" cy="0"/>
          <a:chOff x="0" y="0"/>
          <a:chExt cx="0" cy="0"/>
        </a:xfrm>
      </p:grpSpPr>
      <p:sp>
        <p:nvSpPr>
          <p:cNvPr id="26" name="Picture Placeholder 25"/>
          <p:cNvSpPr>
            <a:spLocks noGrp="1"/>
          </p:cNvSpPr>
          <p:nvPr>
            <p:ph type="pic" sz="quarter" idx="16"/>
          </p:nvPr>
        </p:nvSpPr>
        <p:spPr>
          <a:xfrm>
            <a:off x="9339631"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4" name="Picture Placeholder 23"/>
          <p:cNvSpPr>
            <a:spLocks noGrp="1"/>
          </p:cNvSpPr>
          <p:nvPr>
            <p:ph type="pic" sz="quarter" idx="15"/>
          </p:nvPr>
        </p:nvSpPr>
        <p:spPr>
          <a:xfrm>
            <a:off x="6409414"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3" name="Picture Placeholder 22"/>
          <p:cNvSpPr>
            <a:spLocks noGrp="1"/>
          </p:cNvSpPr>
          <p:nvPr>
            <p:ph type="pic" sz="quarter" idx="14"/>
          </p:nvPr>
        </p:nvSpPr>
        <p:spPr>
          <a:xfrm>
            <a:off x="3463310"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1" name="Picture Placeholder 20"/>
          <p:cNvSpPr>
            <a:spLocks noGrp="1"/>
          </p:cNvSpPr>
          <p:nvPr>
            <p:ph type="pic" sz="quarter" idx="13"/>
          </p:nvPr>
        </p:nvSpPr>
        <p:spPr>
          <a:xfrm>
            <a:off x="587375"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176" name="Text Placeholder 20"/>
          <p:cNvSpPr>
            <a:spLocks noGrp="1"/>
          </p:cNvSpPr>
          <p:nvPr>
            <p:ph type="body" sz="quarter" idx="17" hasCustomPrompt="1"/>
          </p:nvPr>
        </p:nvSpPr>
        <p:spPr>
          <a:xfrm>
            <a:off x="612275"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8" name="Text Placeholder 20"/>
          <p:cNvSpPr>
            <a:spLocks noGrp="1"/>
          </p:cNvSpPr>
          <p:nvPr>
            <p:ph type="body" sz="quarter" idx="18" hasCustomPrompt="1"/>
          </p:nvPr>
        </p:nvSpPr>
        <p:spPr>
          <a:xfrm>
            <a:off x="3475104"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0" name="Text Placeholder 20"/>
          <p:cNvSpPr>
            <a:spLocks noGrp="1"/>
          </p:cNvSpPr>
          <p:nvPr>
            <p:ph type="body" sz="quarter" idx="19" hasCustomPrompt="1"/>
          </p:nvPr>
        </p:nvSpPr>
        <p:spPr>
          <a:xfrm>
            <a:off x="6421057"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2" name="Text Placeholder 20"/>
          <p:cNvSpPr>
            <a:spLocks noGrp="1"/>
          </p:cNvSpPr>
          <p:nvPr>
            <p:ph type="body" sz="quarter" idx="20" hasCustomPrompt="1"/>
          </p:nvPr>
        </p:nvSpPr>
        <p:spPr>
          <a:xfrm>
            <a:off x="9339301"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 name="Text Placeholder 4"/>
          <p:cNvSpPr>
            <a:spLocks noGrp="1"/>
          </p:cNvSpPr>
          <p:nvPr>
            <p:ph type="body" sz="quarter" idx="21" hasCustomPrompt="1"/>
          </p:nvPr>
        </p:nvSpPr>
        <p:spPr>
          <a:xfrm>
            <a:off x="1080740"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8" name="Text Placeholder 4"/>
          <p:cNvSpPr>
            <a:spLocks noGrp="1"/>
          </p:cNvSpPr>
          <p:nvPr>
            <p:ph type="body" sz="quarter" idx="22" hasCustomPrompt="1"/>
          </p:nvPr>
        </p:nvSpPr>
        <p:spPr>
          <a:xfrm>
            <a:off x="3943569"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9" name="Text Placeholder 4"/>
          <p:cNvSpPr>
            <a:spLocks noGrp="1"/>
          </p:cNvSpPr>
          <p:nvPr>
            <p:ph type="body" sz="quarter" idx="23" hasCustomPrompt="1"/>
          </p:nvPr>
        </p:nvSpPr>
        <p:spPr>
          <a:xfrm>
            <a:off x="6889522"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20" name="Text Placeholder 4"/>
          <p:cNvSpPr>
            <a:spLocks noGrp="1"/>
          </p:cNvSpPr>
          <p:nvPr>
            <p:ph type="body" sz="quarter" idx="24" hasCustomPrompt="1"/>
          </p:nvPr>
        </p:nvSpPr>
        <p:spPr>
          <a:xfrm>
            <a:off x="9807766"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4" name="Picture 33">
            <a:extLst>
              <a:ext uri="{FF2B5EF4-FFF2-40B4-BE49-F238E27FC236}">
                <a16:creationId xmlns:a16="http://schemas.microsoft.com/office/drawing/2014/main" id="{479613F4-DBEA-49F0-909A-1FC305FFD5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5" name="Group 34">
            <a:extLst>
              <a:ext uri="{FF2B5EF4-FFF2-40B4-BE49-F238E27FC236}">
                <a16:creationId xmlns:a16="http://schemas.microsoft.com/office/drawing/2014/main" id="{F2C4F3C2-0635-46B5-8C15-84C01913B64B}"/>
              </a:ext>
            </a:extLst>
          </p:cNvPr>
          <p:cNvGrpSpPr/>
          <p:nvPr userDrawn="1"/>
        </p:nvGrpSpPr>
        <p:grpSpPr>
          <a:xfrm>
            <a:off x="348913" y="208968"/>
            <a:ext cx="11494174" cy="825246"/>
            <a:chOff x="367169" y="208968"/>
            <a:chExt cx="11494174" cy="825246"/>
          </a:xfrm>
        </p:grpSpPr>
        <p:sp>
          <p:nvSpPr>
            <p:cNvPr id="36" name="Freeform 87">
              <a:extLst>
                <a:ext uri="{FF2B5EF4-FFF2-40B4-BE49-F238E27FC236}">
                  <a16:creationId xmlns:a16="http://schemas.microsoft.com/office/drawing/2014/main" id="{6D14BDEE-28CA-4E5C-B982-67A07D315F3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7" name="Freeform 88">
              <a:extLst>
                <a:ext uri="{FF2B5EF4-FFF2-40B4-BE49-F238E27FC236}">
                  <a16:creationId xmlns:a16="http://schemas.microsoft.com/office/drawing/2014/main" id="{88FC69C9-CD88-4A94-9779-E2E32AA07F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8" name="Title 1">
            <a:extLst>
              <a:ext uri="{FF2B5EF4-FFF2-40B4-BE49-F238E27FC236}">
                <a16:creationId xmlns:a16="http://schemas.microsoft.com/office/drawing/2014/main" id="{25D8A2DC-C00B-4ADB-9DC2-5CC940A61A38}"/>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401736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ointer - style 3">
    <p:spTree>
      <p:nvGrpSpPr>
        <p:cNvPr id="1" name=""/>
        <p:cNvGrpSpPr/>
        <p:nvPr/>
      </p:nvGrpSpPr>
      <p:grpSpPr>
        <a:xfrm>
          <a:off x="0" y="0"/>
          <a:ext cx="0" cy="0"/>
          <a:chOff x="0" y="0"/>
          <a:chExt cx="0" cy="0"/>
        </a:xfrm>
      </p:grpSpPr>
      <p:sp>
        <p:nvSpPr>
          <p:cNvPr id="30" name="Picture Placeholder 29"/>
          <p:cNvSpPr>
            <a:spLocks noGrp="1"/>
          </p:cNvSpPr>
          <p:nvPr>
            <p:ph type="pic" sz="quarter" idx="10"/>
          </p:nvPr>
        </p:nvSpPr>
        <p:spPr>
          <a:xfrm>
            <a:off x="990600" y="1270784"/>
            <a:ext cx="2549525" cy="2362200"/>
          </a:xfrm>
          <a:solidFill>
            <a:schemeClr val="bg1">
              <a:lumMod val="85000"/>
            </a:schemeClr>
          </a:solidFill>
        </p:spPr>
        <p:txBody>
          <a:bodyPr/>
          <a:lstStyle/>
          <a:p>
            <a:endParaRPr lang="en-IN" dirty="0"/>
          </a:p>
        </p:txBody>
      </p:sp>
      <p:sp>
        <p:nvSpPr>
          <p:cNvPr id="32" name="Picture Placeholder 29"/>
          <p:cNvSpPr>
            <a:spLocks noGrp="1"/>
          </p:cNvSpPr>
          <p:nvPr>
            <p:ph type="pic" sz="quarter" idx="11"/>
          </p:nvPr>
        </p:nvSpPr>
        <p:spPr>
          <a:xfrm>
            <a:off x="6089821" y="1270784"/>
            <a:ext cx="2549525" cy="2362200"/>
          </a:xfrm>
          <a:solidFill>
            <a:schemeClr val="bg1">
              <a:lumMod val="85000"/>
            </a:schemeClr>
          </a:solidFill>
        </p:spPr>
        <p:txBody>
          <a:bodyPr/>
          <a:lstStyle/>
          <a:p>
            <a:endParaRPr lang="en-IN" dirty="0"/>
          </a:p>
        </p:txBody>
      </p:sp>
      <p:sp>
        <p:nvSpPr>
          <p:cNvPr id="33" name="Picture Placeholder 29"/>
          <p:cNvSpPr>
            <a:spLocks noGrp="1"/>
          </p:cNvSpPr>
          <p:nvPr>
            <p:ph type="pic" sz="quarter" idx="12"/>
          </p:nvPr>
        </p:nvSpPr>
        <p:spPr>
          <a:xfrm>
            <a:off x="3539893" y="3633796"/>
            <a:ext cx="2549525" cy="2362200"/>
          </a:xfrm>
          <a:solidFill>
            <a:schemeClr val="bg1">
              <a:lumMod val="85000"/>
            </a:schemeClr>
          </a:solidFill>
        </p:spPr>
        <p:txBody>
          <a:bodyPr/>
          <a:lstStyle/>
          <a:p>
            <a:endParaRPr lang="en-IN" dirty="0"/>
          </a:p>
        </p:txBody>
      </p:sp>
      <p:sp>
        <p:nvSpPr>
          <p:cNvPr id="34" name="Picture Placeholder 29"/>
          <p:cNvSpPr>
            <a:spLocks noGrp="1"/>
          </p:cNvSpPr>
          <p:nvPr>
            <p:ph type="pic" sz="quarter" idx="13"/>
          </p:nvPr>
        </p:nvSpPr>
        <p:spPr>
          <a:xfrm>
            <a:off x="8646327" y="3633796"/>
            <a:ext cx="2549525" cy="2362200"/>
          </a:xfrm>
          <a:solidFill>
            <a:schemeClr val="bg1">
              <a:lumMod val="85000"/>
            </a:schemeClr>
          </a:solidFill>
        </p:spPr>
        <p:txBody>
          <a:bodyPr/>
          <a:lstStyle/>
          <a:p>
            <a:endParaRPr lang="en-IN" dirty="0"/>
          </a:p>
        </p:txBody>
      </p:sp>
      <p:sp>
        <p:nvSpPr>
          <p:cNvPr id="7" name="Прямоугольник 19"/>
          <p:cNvSpPr/>
          <p:nvPr userDrawn="1"/>
        </p:nvSpPr>
        <p:spPr>
          <a:xfrm>
            <a:off x="3540618"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8" name="Прямоугольник 19"/>
          <p:cNvSpPr/>
          <p:nvPr userDrawn="1"/>
        </p:nvSpPr>
        <p:spPr>
          <a:xfrm>
            <a:off x="990694"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9" name="Прямоугольник 20"/>
          <p:cNvSpPr/>
          <p:nvPr userDrawn="1"/>
        </p:nvSpPr>
        <p:spPr>
          <a:xfrm>
            <a:off x="6090546"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10" name="Прямоугольник 19"/>
          <p:cNvSpPr/>
          <p:nvPr userDrawn="1"/>
        </p:nvSpPr>
        <p:spPr>
          <a:xfrm>
            <a:off x="8645927"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29" name="Text Placeholder 20"/>
          <p:cNvSpPr>
            <a:spLocks noGrp="1"/>
          </p:cNvSpPr>
          <p:nvPr>
            <p:ph type="body" sz="quarter" idx="17" hasCustomPrompt="1"/>
          </p:nvPr>
        </p:nvSpPr>
        <p:spPr>
          <a:xfrm>
            <a:off x="3692853"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Text Placeholder 20"/>
          <p:cNvSpPr>
            <a:spLocks noGrp="1"/>
          </p:cNvSpPr>
          <p:nvPr>
            <p:ph type="body" sz="quarter" idx="21" hasCustomPrompt="1"/>
          </p:nvPr>
        </p:nvSpPr>
        <p:spPr>
          <a:xfrm>
            <a:off x="1142929"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6" name="Text Placeholder 4"/>
          <p:cNvSpPr>
            <a:spLocks noGrp="1"/>
          </p:cNvSpPr>
          <p:nvPr>
            <p:ph type="body" sz="quarter" idx="23" hasCustomPrompt="1"/>
          </p:nvPr>
        </p:nvSpPr>
        <p:spPr>
          <a:xfrm>
            <a:off x="4174379"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57" name="Text Placeholder 20"/>
          <p:cNvSpPr>
            <a:spLocks noGrp="1"/>
          </p:cNvSpPr>
          <p:nvPr>
            <p:ph type="body" sz="quarter" idx="24" hasCustomPrompt="1"/>
          </p:nvPr>
        </p:nvSpPr>
        <p:spPr>
          <a:xfrm>
            <a:off x="8798162"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8" name="Text Placeholder 4"/>
          <p:cNvSpPr>
            <a:spLocks noGrp="1"/>
          </p:cNvSpPr>
          <p:nvPr>
            <p:ph type="body" sz="quarter" idx="25" hasCustomPrompt="1"/>
          </p:nvPr>
        </p:nvSpPr>
        <p:spPr>
          <a:xfrm>
            <a:off x="9279688"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2" name="Text Placeholder 4"/>
          <p:cNvSpPr>
            <a:spLocks noGrp="1"/>
          </p:cNvSpPr>
          <p:nvPr>
            <p:ph type="body" sz="quarter" idx="27" hasCustomPrompt="1"/>
          </p:nvPr>
        </p:nvSpPr>
        <p:spPr>
          <a:xfrm>
            <a:off x="1624455"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3" name="Text Placeholder 20"/>
          <p:cNvSpPr>
            <a:spLocks noGrp="1"/>
          </p:cNvSpPr>
          <p:nvPr>
            <p:ph type="body" sz="quarter" idx="28" hasCustomPrompt="1"/>
          </p:nvPr>
        </p:nvSpPr>
        <p:spPr>
          <a:xfrm>
            <a:off x="6242781"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64" name="Text Placeholder 4"/>
          <p:cNvSpPr>
            <a:spLocks noGrp="1"/>
          </p:cNvSpPr>
          <p:nvPr>
            <p:ph type="body" sz="quarter" idx="29" hasCustomPrompt="1"/>
          </p:nvPr>
        </p:nvSpPr>
        <p:spPr>
          <a:xfrm>
            <a:off x="6724307"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5" name="Picture 34">
            <a:extLst>
              <a:ext uri="{FF2B5EF4-FFF2-40B4-BE49-F238E27FC236}">
                <a16:creationId xmlns:a16="http://schemas.microsoft.com/office/drawing/2014/main" id="{DEAEEFFF-EC52-4C93-9A11-71885EB035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7233568E-3E23-4913-894F-778DC7806495}"/>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3F8A74E4-CAD8-4DB4-BAF3-F610D8E6BAC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7BA773A9-E25D-4B87-9528-2005E193A05D}"/>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38D8DA5-24B9-445F-A1CF-FF5B5F80F093}"/>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923779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pointer - style 4">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2" y="1193799"/>
            <a:ext cx="2412395" cy="274501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3" name="Freeform 5"/>
          <p:cNvSpPr>
            <a:spLocks/>
          </p:cNvSpPr>
          <p:nvPr/>
        </p:nvSpPr>
        <p:spPr bwMode="auto">
          <a:xfrm>
            <a:off x="3663951"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9"/>
          <p:cNvSpPr>
            <a:spLocks/>
          </p:cNvSpPr>
          <p:nvPr/>
        </p:nvSpPr>
        <p:spPr bwMode="auto">
          <a:xfrm>
            <a:off x="5697131" y="4320924"/>
            <a:ext cx="133350" cy="152400"/>
          </a:xfrm>
          <a:custGeom>
            <a:avLst/>
            <a:gdLst>
              <a:gd name="T0" fmla="*/ 0 w 84"/>
              <a:gd name="T1" fmla="*/ 0 h 96"/>
              <a:gd name="T2" fmla="*/ 84 w 84"/>
              <a:gd name="T3" fmla="*/ 0 h 96"/>
              <a:gd name="T4" fmla="*/ 84 w 84"/>
              <a:gd name="T5" fmla="*/ 96 h 96"/>
              <a:gd name="T6" fmla="*/ 0 w 84"/>
              <a:gd name="T7" fmla="*/ 0 h 96"/>
            </a:gdLst>
            <a:ahLst/>
            <a:cxnLst>
              <a:cxn ang="0">
                <a:pos x="T0" y="T1"/>
              </a:cxn>
              <a:cxn ang="0">
                <a:pos x="T2" y="T3"/>
              </a:cxn>
              <a:cxn ang="0">
                <a:pos x="T4" y="T5"/>
              </a:cxn>
              <a:cxn ang="0">
                <a:pos x="T6" y="T7"/>
              </a:cxn>
            </a:cxnLst>
            <a:rect l="0" t="0" r="r" b="b"/>
            <a:pathLst>
              <a:path w="84" h="96">
                <a:moveTo>
                  <a:pt x="0" y="0"/>
                </a:moveTo>
                <a:lnTo>
                  <a:pt x="84" y="0"/>
                </a:lnTo>
                <a:lnTo>
                  <a:pt x="84"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AutoShape 11"/>
          <p:cNvSpPr>
            <a:spLocks noChangeAspect="1" noChangeArrowheads="1" noTextEdit="1"/>
          </p:cNvSpPr>
          <p:nvPr/>
        </p:nvSpPr>
        <p:spPr bwMode="auto">
          <a:xfrm>
            <a:off x="7729892"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13"/>
          <p:cNvSpPr>
            <a:spLocks/>
          </p:cNvSpPr>
          <p:nvPr/>
        </p:nvSpPr>
        <p:spPr bwMode="auto">
          <a:xfrm>
            <a:off x="7734655"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2" name="Rectangle 31"/>
          <p:cNvSpPr/>
          <p:nvPr userDrawn="1"/>
        </p:nvSpPr>
        <p:spPr>
          <a:xfrm>
            <a:off x="3216729" y="1193800"/>
            <a:ext cx="8637814" cy="274501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AutoShape 11"/>
          <p:cNvSpPr>
            <a:spLocks noChangeAspect="1" noChangeArrowheads="1" noTextEdit="1"/>
          </p:cNvSpPr>
          <p:nvPr/>
        </p:nvSpPr>
        <p:spPr bwMode="auto">
          <a:xfrm>
            <a:off x="9768367"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13"/>
          <p:cNvSpPr>
            <a:spLocks/>
          </p:cNvSpPr>
          <p:nvPr/>
        </p:nvSpPr>
        <p:spPr bwMode="auto">
          <a:xfrm>
            <a:off x="9773130"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7" name="Text Placeholder 20"/>
          <p:cNvSpPr>
            <a:spLocks noGrp="1"/>
          </p:cNvSpPr>
          <p:nvPr userDrawn="1">
            <p:ph type="body" sz="quarter" idx="16" hasCustomPrompt="1"/>
          </p:nvPr>
        </p:nvSpPr>
        <p:spPr>
          <a:xfrm>
            <a:off x="388954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8" name="Text Placeholder 20"/>
          <p:cNvSpPr>
            <a:spLocks noGrp="1"/>
          </p:cNvSpPr>
          <p:nvPr>
            <p:ph type="body" sz="quarter" idx="17" hasCustomPrompt="1"/>
          </p:nvPr>
        </p:nvSpPr>
        <p:spPr>
          <a:xfrm>
            <a:off x="5907234"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9" name="Text Placeholder 20"/>
          <p:cNvSpPr>
            <a:spLocks noGrp="1"/>
          </p:cNvSpPr>
          <p:nvPr>
            <p:ph type="body" sz="quarter" idx="18" hasCustomPrompt="1"/>
          </p:nvPr>
        </p:nvSpPr>
        <p:spPr>
          <a:xfrm>
            <a:off x="7945710"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Text Placeholder 20"/>
          <p:cNvSpPr>
            <a:spLocks noGrp="1"/>
          </p:cNvSpPr>
          <p:nvPr>
            <p:ph type="body" sz="quarter" idx="19" hasCustomPrompt="1"/>
          </p:nvPr>
        </p:nvSpPr>
        <p:spPr>
          <a:xfrm>
            <a:off x="998418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75" name="Text Placeholder 4"/>
          <p:cNvSpPr>
            <a:spLocks noGrp="1"/>
          </p:cNvSpPr>
          <p:nvPr>
            <p:ph type="body" sz="quarter" idx="23" hasCustomPrompt="1"/>
          </p:nvPr>
        </p:nvSpPr>
        <p:spPr>
          <a:xfrm>
            <a:off x="388954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6" name="Text Placeholder 4"/>
          <p:cNvSpPr>
            <a:spLocks noGrp="1"/>
          </p:cNvSpPr>
          <p:nvPr>
            <p:ph type="body" sz="quarter" idx="24" hasCustomPrompt="1"/>
          </p:nvPr>
        </p:nvSpPr>
        <p:spPr>
          <a:xfrm>
            <a:off x="5907234"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7" name="Text Placeholder 4"/>
          <p:cNvSpPr>
            <a:spLocks noGrp="1"/>
          </p:cNvSpPr>
          <p:nvPr>
            <p:ph type="body" sz="quarter" idx="25" hasCustomPrompt="1"/>
          </p:nvPr>
        </p:nvSpPr>
        <p:spPr>
          <a:xfrm>
            <a:off x="7945710"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8" name="Text Placeholder 4"/>
          <p:cNvSpPr>
            <a:spLocks noGrp="1"/>
          </p:cNvSpPr>
          <p:nvPr>
            <p:ph type="body" sz="quarter" idx="26" hasCustomPrompt="1"/>
          </p:nvPr>
        </p:nvSpPr>
        <p:spPr>
          <a:xfrm>
            <a:off x="998418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 name="Picture Placeholder 2"/>
          <p:cNvSpPr>
            <a:spLocks noGrp="1"/>
          </p:cNvSpPr>
          <p:nvPr>
            <p:ph type="pic" sz="quarter" idx="27"/>
          </p:nvPr>
        </p:nvSpPr>
        <p:spPr>
          <a:xfrm>
            <a:off x="3887788" y="1870118"/>
            <a:ext cx="1466850" cy="1443037"/>
          </a:xfrm>
          <a:solidFill>
            <a:schemeClr val="bg1">
              <a:lumMod val="85000"/>
            </a:schemeClr>
          </a:solidFill>
        </p:spPr>
        <p:txBody>
          <a:bodyPr/>
          <a:lstStyle/>
          <a:p>
            <a:endParaRPr lang="en-IN" dirty="0"/>
          </a:p>
        </p:txBody>
      </p:sp>
      <p:sp>
        <p:nvSpPr>
          <p:cNvPr id="5" name="Picture Placeholder 4"/>
          <p:cNvSpPr>
            <a:spLocks noGrp="1"/>
          </p:cNvSpPr>
          <p:nvPr>
            <p:ph type="pic" sz="quarter" idx="28"/>
          </p:nvPr>
        </p:nvSpPr>
        <p:spPr>
          <a:xfrm>
            <a:off x="5828706" y="1870118"/>
            <a:ext cx="1468800" cy="1443037"/>
          </a:xfrm>
          <a:solidFill>
            <a:schemeClr val="bg1">
              <a:lumMod val="85000"/>
            </a:schemeClr>
          </a:solidFill>
        </p:spPr>
        <p:txBody>
          <a:bodyPr/>
          <a:lstStyle/>
          <a:p>
            <a:endParaRPr lang="en-IN" dirty="0"/>
          </a:p>
        </p:txBody>
      </p:sp>
      <p:sp>
        <p:nvSpPr>
          <p:cNvPr id="10" name="Picture Placeholder 9"/>
          <p:cNvSpPr>
            <a:spLocks noGrp="1"/>
          </p:cNvSpPr>
          <p:nvPr>
            <p:ph type="pic" sz="quarter" idx="29"/>
          </p:nvPr>
        </p:nvSpPr>
        <p:spPr>
          <a:xfrm>
            <a:off x="7772802" y="1870118"/>
            <a:ext cx="1468800" cy="1443037"/>
          </a:xfrm>
          <a:solidFill>
            <a:schemeClr val="bg1">
              <a:lumMod val="85000"/>
            </a:schemeClr>
          </a:solidFill>
        </p:spPr>
        <p:txBody>
          <a:bodyPr/>
          <a:lstStyle/>
          <a:p>
            <a:endParaRPr lang="en-IN" dirty="0"/>
          </a:p>
        </p:txBody>
      </p:sp>
      <p:sp>
        <p:nvSpPr>
          <p:cNvPr id="12" name="Picture Placeholder 11"/>
          <p:cNvSpPr>
            <a:spLocks noGrp="1"/>
          </p:cNvSpPr>
          <p:nvPr>
            <p:ph type="pic" sz="quarter" idx="30"/>
          </p:nvPr>
        </p:nvSpPr>
        <p:spPr>
          <a:xfrm>
            <a:off x="9707371" y="1870118"/>
            <a:ext cx="1468800" cy="1443037"/>
          </a:xfrm>
          <a:solidFill>
            <a:schemeClr val="bg1">
              <a:lumMod val="85000"/>
            </a:schemeClr>
          </a:solidFill>
        </p:spPr>
        <p:txBody>
          <a:bodyPr/>
          <a:lstStyle/>
          <a:p>
            <a:endParaRPr lang="en-IN" dirty="0"/>
          </a:p>
        </p:txBody>
      </p:sp>
      <p:pic>
        <p:nvPicPr>
          <p:cNvPr id="35" name="Picture 34">
            <a:extLst>
              <a:ext uri="{FF2B5EF4-FFF2-40B4-BE49-F238E27FC236}">
                <a16:creationId xmlns:a16="http://schemas.microsoft.com/office/drawing/2014/main" id="{D9064592-9E49-4408-AC69-FAED99F929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9" name="Group 38">
            <a:extLst>
              <a:ext uri="{FF2B5EF4-FFF2-40B4-BE49-F238E27FC236}">
                <a16:creationId xmlns:a16="http://schemas.microsoft.com/office/drawing/2014/main" id="{F2055637-A371-4B95-A78F-C87D0D0BAF06}"/>
              </a:ext>
            </a:extLst>
          </p:cNvPr>
          <p:cNvGrpSpPr/>
          <p:nvPr userDrawn="1"/>
        </p:nvGrpSpPr>
        <p:grpSpPr>
          <a:xfrm>
            <a:off x="348913" y="208968"/>
            <a:ext cx="11494174" cy="825246"/>
            <a:chOff x="367169" y="208968"/>
            <a:chExt cx="11494174" cy="825246"/>
          </a:xfrm>
        </p:grpSpPr>
        <p:sp>
          <p:nvSpPr>
            <p:cNvPr id="40" name="Freeform 87">
              <a:extLst>
                <a:ext uri="{FF2B5EF4-FFF2-40B4-BE49-F238E27FC236}">
                  <a16:creationId xmlns:a16="http://schemas.microsoft.com/office/drawing/2014/main" id="{901F40E5-7F4A-43AE-B049-46ED13339DB7}"/>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1" name="Freeform 88">
              <a:extLst>
                <a:ext uri="{FF2B5EF4-FFF2-40B4-BE49-F238E27FC236}">
                  <a16:creationId xmlns:a16="http://schemas.microsoft.com/office/drawing/2014/main" id="{51943B0B-2A78-4CD9-A3D4-622B25EFA7B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42" name="Title 1">
            <a:extLst>
              <a:ext uri="{FF2B5EF4-FFF2-40B4-BE49-F238E27FC236}">
                <a16:creationId xmlns:a16="http://schemas.microsoft.com/office/drawing/2014/main" id="{93A9D943-4EC9-4B02-815F-DA2FA6DDF650}"/>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656927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48B961-083C-42CE-B00B-79E52A2AFD7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1" name="Picture Placeholder 10"/>
          <p:cNvSpPr>
            <a:spLocks noGrp="1"/>
          </p:cNvSpPr>
          <p:nvPr>
            <p:ph type="pic" sz="quarter" idx="10"/>
          </p:nvPr>
        </p:nvSpPr>
        <p:spPr>
          <a:xfrm>
            <a:off x="5014126" y="0"/>
            <a:ext cx="7177873" cy="6858000"/>
          </a:xfrm>
          <a:solidFill>
            <a:schemeClr val="bg1">
              <a:lumMod val="85000"/>
            </a:schemeClr>
          </a:solidFill>
        </p:spPr>
        <p:txBody>
          <a:bodyPr/>
          <a:lstStyle/>
          <a:p>
            <a:endParaRPr lang="en-IN" dirty="0"/>
          </a:p>
        </p:txBody>
      </p:sp>
      <p:sp>
        <p:nvSpPr>
          <p:cNvPr id="8" name="Freeform 87"/>
          <p:cNvSpPr>
            <a:spLocks/>
          </p:cNvSpPr>
          <p:nvPr userDrawn="1"/>
        </p:nvSpPr>
        <p:spPr bwMode="auto">
          <a:xfrm>
            <a:off x="4052433" y="264341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9" name="Freeform 88"/>
          <p:cNvSpPr>
            <a:spLocks/>
          </p:cNvSpPr>
          <p:nvPr userDrawn="1"/>
        </p:nvSpPr>
        <p:spPr bwMode="auto">
          <a:xfrm>
            <a:off x="583719" y="416332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Title 1"/>
          <p:cNvSpPr>
            <a:spLocks noGrp="1"/>
          </p:cNvSpPr>
          <p:nvPr>
            <p:ph type="title" hasCustomPrompt="1"/>
          </p:nvPr>
        </p:nvSpPr>
        <p:spPr>
          <a:xfrm>
            <a:off x="732148" y="2843786"/>
            <a:ext cx="3869560" cy="1236099"/>
          </a:xfrm>
        </p:spPr>
        <p:txBody>
          <a:bodyPr>
            <a:spAutoFit/>
          </a:bodyPr>
          <a:lstStyle>
            <a:lvl1pPr>
              <a:defRPr>
                <a:solidFill>
                  <a:schemeClr val="accent1"/>
                </a:solidFill>
              </a:defRPr>
            </a:lvl1pPr>
          </a:lstStyle>
          <a:p>
            <a:r>
              <a:rPr lang="en-IN" dirty="0"/>
              <a:t>Section divider</a:t>
            </a:r>
            <a:br>
              <a:rPr lang="en-IN" dirty="0"/>
            </a:br>
            <a:r>
              <a:rPr lang="en-IN" dirty="0"/>
              <a:t>with the appropriate header</a:t>
            </a:r>
          </a:p>
        </p:txBody>
      </p:sp>
    </p:spTree>
    <p:extLst>
      <p:ext uri="{BB962C8B-B14F-4D97-AF65-F5344CB8AC3E}">
        <p14:creationId xmlns:p14="http://schemas.microsoft.com/office/powerpoint/2010/main" val="1870262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layout - style 1">
    <p:spTree>
      <p:nvGrpSpPr>
        <p:cNvPr id="1" name=""/>
        <p:cNvGrpSpPr/>
        <p:nvPr/>
      </p:nvGrpSpPr>
      <p:grpSpPr>
        <a:xfrm>
          <a:off x="0" y="0"/>
          <a:ext cx="0" cy="0"/>
          <a:chOff x="0" y="0"/>
          <a:chExt cx="0" cy="0"/>
        </a:xfrm>
      </p:grpSpPr>
      <p:sp>
        <p:nvSpPr>
          <p:cNvPr id="40" name="Chart Placeholder 39"/>
          <p:cNvSpPr>
            <a:spLocks noGrp="1"/>
          </p:cNvSpPr>
          <p:nvPr>
            <p:ph type="chart" sz="quarter" idx="20"/>
          </p:nvPr>
        </p:nvSpPr>
        <p:spPr>
          <a:xfrm>
            <a:off x="3498574" y="1193799"/>
            <a:ext cx="3888064" cy="4615584"/>
          </a:xfrm>
          <a:solidFill>
            <a:schemeClr val="bg1">
              <a:lumMod val="85000"/>
            </a:schemeClr>
          </a:solidFill>
        </p:spPr>
        <p:txBody>
          <a:bodyPr/>
          <a:lstStyle/>
          <a:p>
            <a:endParaRPr lang="en-IN" dirty="0"/>
          </a:p>
        </p:txBody>
      </p:sp>
      <p:sp>
        <p:nvSpPr>
          <p:cNvPr id="29" name="Text Placeholder 28"/>
          <p:cNvSpPr>
            <a:spLocks noGrp="1"/>
          </p:cNvSpPr>
          <p:nvPr>
            <p:ph type="body" sz="quarter" idx="11" hasCustomPrompt="1"/>
          </p:nvPr>
        </p:nvSpPr>
        <p:spPr>
          <a:xfrm>
            <a:off x="557592" y="1193799"/>
            <a:ext cx="2412395" cy="2566032"/>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cxnSp>
        <p:nvCxnSpPr>
          <p:cNvPr id="14" name="Straight Connector 13"/>
          <p:cNvCxnSpPr/>
          <p:nvPr userDrawn="1"/>
        </p:nvCxnSpPr>
        <p:spPr>
          <a:xfrm>
            <a:off x="7816100" y="1302028"/>
            <a:ext cx="115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7816100" y="2580931"/>
            <a:ext cx="115163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7816100" y="3859834"/>
            <a:ext cx="115163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7816100" y="5138736"/>
            <a:ext cx="115163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Freeform 5"/>
          <p:cNvSpPr>
            <a:spLocks/>
          </p:cNvSpPr>
          <p:nvPr userDrawn="1"/>
        </p:nvSpPr>
        <p:spPr bwMode="auto">
          <a:xfrm>
            <a:off x="9048751" y="130175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5" name="AutoShape 7"/>
          <p:cNvSpPr>
            <a:spLocks noChangeAspect="1" noChangeArrowheads="1" noTextEdit="1"/>
          </p:cNvSpPr>
          <p:nvPr userDrawn="1"/>
        </p:nvSpPr>
        <p:spPr bwMode="auto">
          <a:xfrm>
            <a:off x="9043988" y="258127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 name="Freeform 9"/>
          <p:cNvSpPr>
            <a:spLocks/>
          </p:cNvSpPr>
          <p:nvPr userDrawn="1"/>
        </p:nvSpPr>
        <p:spPr bwMode="auto">
          <a:xfrm>
            <a:off x="9048751" y="2581275"/>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7" name="Freeform 13"/>
          <p:cNvSpPr>
            <a:spLocks/>
          </p:cNvSpPr>
          <p:nvPr userDrawn="1"/>
        </p:nvSpPr>
        <p:spPr bwMode="auto">
          <a:xfrm>
            <a:off x="9048751" y="3859213"/>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8" name="Freeform 17"/>
          <p:cNvSpPr>
            <a:spLocks/>
          </p:cNvSpPr>
          <p:nvPr userDrawn="1"/>
        </p:nvSpPr>
        <p:spPr bwMode="auto">
          <a:xfrm>
            <a:off x="9048751" y="5138738"/>
            <a:ext cx="134938" cy="150812"/>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20"/>
          <p:cNvSpPr>
            <a:spLocks noGrp="1"/>
          </p:cNvSpPr>
          <p:nvPr>
            <p:ph type="body" sz="quarter" idx="16" hasCustomPrompt="1"/>
          </p:nvPr>
        </p:nvSpPr>
        <p:spPr>
          <a:xfrm>
            <a:off x="9259941" y="1520209"/>
            <a:ext cx="1530849" cy="64489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p:ph type="body" sz="quarter" idx="17" hasCustomPrompt="1"/>
          </p:nvPr>
        </p:nvSpPr>
        <p:spPr>
          <a:xfrm>
            <a:off x="9259941" y="2770776"/>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7" name="Text Placeholder 20"/>
          <p:cNvSpPr>
            <a:spLocks noGrp="1"/>
          </p:cNvSpPr>
          <p:nvPr>
            <p:ph type="body" sz="quarter" idx="18" hasCustomPrompt="1"/>
          </p:nvPr>
        </p:nvSpPr>
        <p:spPr>
          <a:xfrm>
            <a:off x="9259941" y="4049680"/>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8" name="Text Placeholder 20"/>
          <p:cNvSpPr>
            <a:spLocks noGrp="1"/>
          </p:cNvSpPr>
          <p:nvPr>
            <p:ph type="body" sz="quarter" idx="19" hasCustomPrompt="1"/>
          </p:nvPr>
        </p:nvSpPr>
        <p:spPr>
          <a:xfrm>
            <a:off x="9259941" y="5328582"/>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3" name="Text Placeholder 4"/>
          <p:cNvSpPr>
            <a:spLocks noGrp="1"/>
          </p:cNvSpPr>
          <p:nvPr>
            <p:ph type="body" sz="quarter" idx="23" hasCustomPrompt="1"/>
          </p:nvPr>
        </p:nvSpPr>
        <p:spPr>
          <a:xfrm>
            <a:off x="9259941" y="1258232"/>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4" name="Text Placeholder 4"/>
          <p:cNvSpPr>
            <a:spLocks noGrp="1"/>
          </p:cNvSpPr>
          <p:nvPr>
            <p:ph type="body" sz="quarter" idx="24" hasCustomPrompt="1"/>
          </p:nvPr>
        </p:nvSpPr>
        <p:spPr>
          <a:xfrm>
            <a:off x="9259941" y="2537135"/>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5" name="Text Placeholder 4"/>
          <p:cNvSpPr>
            <a:spLocks noGrp="1"/>
          </p:cNvSpPr>
          <p:nvPr>
            <p:ph type="body" sz="quarter" idx="25" hasCustomPrompt="1"/>
          </p:nvPr>
        </p:nvSpPr>
        <p:spPr>
          <a:xfrm>
            <a:off x="9259941" y="3816038"/>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6" name="Text Placeholder 4"/>
          <p:cNvSpPr>
            <a:spLocks noGrp="1"/>
          </p:cNvSpPr>
          <p:nvPr>
            <p:ph type="body" sz="quarter" idx="26" hasCustomPrompt="1"/>
          </p:nvPr>
        </p:nvSpPr>
        <p:spPr>
          <a:xfrm>
            <a:off x="9259941" y="5094940"/>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54" name="Picture 53">
            <a:extLst>
              <a:ext uri="{FF2B5EF4-FFF2-40B4-BE49-F238E27FC236}">
                <a16:creationId xmlns:a16="http://schemas.microsoft.com/office/drawing/2014/main" id="{FED0AD65-8E91-4E08-BA63-3454575F41E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55" name="Group 54">
            <a:extLst>
              <a:ext uri="{FF2B5EF4-FFF2-40B4-BE49-F238E27FC236}">
                <a16:creationId xmlns:a16="http://schemas.microsoft.com/office/drawing/2014/main" id="{78BCCF31-F881-4C5B-9933-81831B3E3844}"/>
              </a:ext>
            </a:extLst>
          </p:cNvPr>
          <p:cNvGrpSpPr/>
          <p:nvPr userDrawn="1"/>
        </p:nvGrpSpPr>
        <p:grpSpPr>
          <a:xfrm>
            <a:off x="348913" y="208968"/>
            <a:ext cx="11494174" cy="825246"/>
            <a:chOff x="367169" y="208968"/>
            <a:chExt cx="11494174" cy="825246"/>
          </a:xfrm>
        </p:grpSpPr>
        <p:sp>
          <p:nvSpPr>
            <p:cNvPr id="56" name="Freeform 87">
              <a:extLst>
                <a:ext uri="{FF2B5EF4-FFF2-40B4-BE49-F238E27FC236}">
                  <a16:creationId xmlns:a16="http://schemas.microsoft.com/office/drawing/2014/main" id="{903946D5-398C-42E0-B24E-0ADD4AE23030}"/>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7" name="Freeform 88">
              <a:extLst>
                <a:ext uri="{FF2B5EF4-FFF2-40B4-BE49-F238E27FC236}">
                  <a16:creationId xmlns:a16="http://schemas.microsoft.com/office/drawing/2014/main" id="{8D48D6ED-A1E0-4B5B-A2E7-2E15BB8AB9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58" name="Title 1">
            <a:extLst>
              <a:ext uri="{FF2B5EF4-FFF2-40B4-BE49-F238E27FC236}">
                <a16:creationId xmlns:a16="http://schemas.microsoft.com/office/drawing/2014/main" id="{3EA58A27-C1D0-4AFA-B9DA-851B98ED3422}"/>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20363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er Main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1" y="0"/>
            <a:ext cx="12192001" cy="68643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64" name="Picture Placeholder 63">
            <a:extLst>
              <a:ext uri="{FF2B5EF4-FFF2-40B4-BE49-F238E27FC236}">
                <a16:creationId xmlns:a16="http://schemas.microsoft.com/office/drawing/2014/main" id="{0D5B5778-AF0D-4083-ABD6-5062BEDF00F9}"/>
              </a:ext>
            </a:extLst>
          </p:cNvPr>
          <p:cNvSpPr>
            <a:spLocks noGrp="1"/>
          </p:cNvSpPr>
          <p:nvPr>
            <p:ph type="pic" sz="quarter" idx="17" hasCustomPrompt="1"/>
          </p:nvPr>
        </p:nvSpPr>
        <p:spPr>
          <a:xfrm>
            <a:off x="-12700" y="0"/>
            <a:ext cx="5921375" cy="6858000"/>
          </a:xfrm>
          <a:solidFill>
            <a:schemeClr val="bg1">
              <a:lumMod val="85000"/>
            </a:schemeClr>
          </a:solidFill>
        </p:spPr>
        <p:txBody>
          <a:bodyPr/>
          <a:lstStyle>
            <a:lvl1pPr>
              <a:defRPr/>
            </a:lvl1pPr>
          </a:lstStyle>
          <a:p>
            <a:r>
              <a:rPr lang="en-US" dirty="0"/>
              <a:t>Company Image</a:t>
            </a:r>
            <a:endParaRPr lang="en-IN" dirty="0"/>
          </a:p>
        </p:txBody>
      </p:sp>
      <p:grpSp>
        <p:nvGrpSpPr>
          <p:cNvPr id="41" name="Group 40">
            <a:extLst>
              <a:ext uri="{FF2B5EF4-FFF2-40B4-BE49-F238E27FC236}">
                <a16:creationId xmlns:a16="http://schemas.microsoft.com/office/drawing/2014/main" id="{516EE004-3B94-496C-B457-BB9738A06932}"/>
              </a:ext>
            </a:extLst>
          </p:cNvPr>
          <p:cNvGrpSpPr/>
          <p:nvPr userDrawn="1"/>
        </p:nvGrpSpPr>
        <p:grpSpPr>
          <a:xfrm>
            <a:off x="6461898" y="1839385"/>
            <a:ext cx="4113397" cy="3019346"/>
            <a:chOff x="-38580" y="3575"/>
            <a:chExt cx="9373774" cy="6880602"/>
          </a:xfrm>
        </p:grpSpPr>
        <p:sp>
          <p:nvSpPr>
            <p:cNvPr id="42" name="Freeform 19">
              <a:extLst>
                <a:ext uri="{FF2B5EF4-FFF2-40B4-BE49-F238E27FC236}">
                  <a16:creationId xmlns:a16="http://schemas.microsoft.com/office/drawing/2014/main" id="{6D937FD6-85E7-4AFF-97E9-2F1E848B00C0}"/>
                </a:ext>
              </a:extLst>
            </p:cNvPr>
            <p:cNvSpPr>
              <a:spLocks/>
            </p:cNvSpPr>
            <p:nvPr userDrawn="1"/>
          </p:nvSpPr>
          <p:spPr bwMode="auto">
            <a:xfrm>
              <a:off x="-38580" y="3575"/>
              <a:ext cx="6270890" cy="6857222"/>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w="63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3" name="Freeform 21">
              <a:extLst>
                <a:ext uri="{FF2B5EF4-FFF2-40B4-BE49-F238E27FC236}">
                  <a16:creationId xmlns:a16="http://schemas.microsoft.com/office/drawing/2014/main" id="{CAEA3237-D463-4F60-9D35-291F52B46EC0}"/>
                </a:ext>
              </a:extLst>
            </p:cNvPr>
            <p:cNvSpPr>
              <a:spLocks/>
            </p:cNvSpPr>
            <p:nvPr userDrawn="1"/>
          </p:nvSpPr>
          <p:spPr bwMode="auto">
            <a:xfrm>
              <a:off x="6366797" y="4436817"/>
              <a:ext cx="2651006" cy="2427558"/>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5" name="Freeform 22">
              <a:extLst>
                <a:ext uri="{FF2B5EF4-FFF2-40B4-BE49-F238E27FC236}">
                  <a16:creationId xmlns:a16="http://schemas.microsoft.com/office/drawing/2014/main" id="{26B15ADD-9FC3-41FA-B837-A43795F8F238}"/>
                </a:ext>
              </a:extLst>
            </p:cNvPr>
            <p:cNvSpPr>
              <a:spLocks/>
            </p:cNvSpPr>
            <p:nvPr userDrawn="1"/>
          </p:nvSpPr>
          <p:spPr bwMode="auto">
            <a:xfrm>
              <a:off x="6357830" y="1421858"/>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6" name="Oval 45">
              <a:extLst>
                <a:ext uri="{FF2B5EF4-FFF2-40B4-BE49-F238E27FC236}">
                  <a16:creationId xmlns:a16="http://schemas.microsoft.com/office/drawing/2014/main" id="{B25219D8-25C3-4DA4-AC73-ED93BFB78318}"/>
                </a:ext>
              </a:extLst>
            </p:cNvPr>
            <p:cNvSpPr>
              <a:spLocks noChangeArrowheads="1"/>
            </p:cNvSpPr>
            <p:nvPr userDrawn="1"/>
          </p:nvSpPr>
          <p:spPr bwMode="auto">
            <a:xfrm>
              <a:off x="9093867" y="6651789"/>
              <a:ext cx="241327" cy="23238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458971" y="5120261"/>
            <a:ext cx="4065409" cy="784830"/>
          </a:xfrm>
        </p:spPr>
        <p:txBody>
          <a:bodyPr wrap="square">
            <a:spAutoFit/>
          </a:bodyPr>
          <a:lstStyle>
            <a:lvl1pPr>
              <a:defRPr sz="2500" b="0">
                <a:solidFill>
                  <a:schemeClr val="accent4">
                    <a:lumMod val="75000"/>
                    <a:lumOff val="25000"/>
                  </a:schemeClr>
                </a:solidFill>
                <a:latin typeface="Segoe UI Semibold" panose="020B0702040204020203" pitchFamily="34" charset="0"/>
                <a:cs typeface="Segoe UI Semibold" panose="020B0702040204020203" pitchFamily="34" charset="0"/>
              </a:defRPr>
            </a:lvl1pPr>
            <a:lvl2pPr>
              <a:defRPr sz="3100"/>
            </a:lvl2pPr>
            <a:lvl3pPr>
              <a:defRPr sz="3100"/>
            </a:lvl3pPr>
            <a:lvl4pPr>
              <a:defRPr sz="3100"/>
            </a:lvl4pPr>
            <a:lvl5pPr>
              <a:defRPr sz="3100"/>
            </a:lvl5pPr>
          </a:lstStyle>
          <a:p>
            <a:pPr lvl="0"/>
            <a:r>
              <a:rPr lang="en-US" dirty="0" err="1"/>
              <a:t>Intelliswift</a:t>
            </a:r>
            <a:r>
              <a:rPr lang="en-US" dirty="0"/>
              <a:t> Company and Capabilities Overview</a:t>
            </a:r>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grpSp>
        <p:nvGrpSpPr>
          <p:cNvPr id="58" name="Group 57">
            <a:extLst>
              <a:ext uri="{FF2B5EF4-FFF2-40B4-BE49-F238E27FC236}">
                <a16:creationId xmlns:a16="http://schemas.microsoft.com/office/drawing/2014/main" id="{A3E42354-48E0-4429-B69C-A62675D6BA38}"/>
              </a:ext>
            </a:extLst>
          </p:cNvPr>
          <p:cNvGrpSpPr/>
          <p:nvPr userDrawn="1"/>
        </p:nvGrpSpPr>
        <p:grpSpPr>
          <a:xfrm flipV="1">
            <a:off x="5910488" y="6317826"/>
            <a:ext cx="6281512" cy="53616"/>
            <a:chOff x="515938" y="6180138"/>
            <a:chExt cx="11125200" cy="34925"/>
          </a:xfrm>
        </p:grpSpPr>
        <p:sp>
          <p:nvSpPr>
            <p:cNvPr id="59" name="Rectangle 35">
              <a:extLst>
                <a:ext uri="{FF2B5EF4-FFF2-40B4-BE49-F238E27FC236}">
                  <a16:creationId xmlns:a16="http://schemas.microsoft.com/office/drawing/2014/main" id="{805539E9-8107-4D4D-8E37-B5D3D6C4298E}"/>
                </a:ext>
              </a:extLst>
            </p:cNvPr>
            <p:cNvSpPr>
              <a:spLocks noChangeArrowheads="1"/>
            </p:cNvSpPr>
            <p:nvPr/>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Rectangle 36">
              <a:extLst>
                <a:ext uri="{FF2B5EF4-FFF2-40B4-BE49-F238E27FC236}">
                  <a16:creationId xmlns:a16="http://schemas.microsoft.com/office/drawing/2014/main" id="{E2168D98-7A33-4F1F-AEC1-DE3536D8EFA8}"/>
                </a:ext>
              </a:extLst>
            </p:cNvPr>
            <p:cNvSpPr>
              <a:spLocks noChangeArrowheads="1"/>
            </p:cNvSpPr>
            <p:nvPr/>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1" name="Rectangle 37">
              <a:extLst>
                <a:ext uri="{FF2B5EF4-FFF2-40B4-BE49-F238E27FC236}">
                  <a16:creationId xmlns:a16="http://schemas.microsoft.com/office/drawing/2014/main" id="{9C0EC4F9-4889-411D-8162-CC6BE6B3FA76}"/>
                </a:ext>
              </a:extLst>
            </p:cNvPr>
            <p:cNvSpPr>
              <a:spLocks noChangeArrowheads="1"/>
            </p:cNvSpPr>
            <p:nvPr/>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2" name="Rectangle 38">
              <a:extLst>
                <a:ext uri="{FF2B5EF4-FFF2-40B4-BE49-F238E27FC236}">
                  <a16:creationId xmlns:a16="http://schemas.microsoft.com/office/drawing/2014/main" id="{E65B11B8-CD8B-4367-8BCE-D6C6C6B00FD3}"/>
                </a:ext>
              </a:extLst>
            </p:cNvPr>
            <p:cNvSpPr>
              <a:spLocks noChangeArrowheads="1"/>
            </p:cNvSpPr>
            <p:nvPr/>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3" name="Rectangle 39">
              <a:extLst>
                <a:ext uri="{FF2B5EF4-FFF2-40B4-BE49-F238E27FC236}">
                  <a16:creationId xmlns:a16="http://schemas.microsoft.com/office/drawing/2014/main" id="{557249E6-0EE7-4C85-9A60-623B60D926B1}"/>
                </a:ext>
              </a:extLst>
            </p:cNvPr>
            <p:cNvSpPr>
              <a:spLocks noChangeArrowheads="1"/>
            </p:cNvSpPr>
            <p:nvPr/>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35210150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layout - style 2">
    <p:spTree>
      <p:nvGrpSpPr>
        <p:cNvPr id="1" name=""/>
        <p:cNvGrpSpPr/>
        <p:nvPr/>
      </p:nvGrpSpPr>
      <p:grpSpPr>
        <a:xfrm>
          <a:off x="0" y="0"/>
          <a:ext cx="0" cy="0"/>
          <a:chOff x="0" y="0"/>
          <a:chExt cx="0" cy="0"/>
        </a:xfrm>
      </p:grpSpPr>
      <p:sp>
        <p:nvSpPr>
          <p:cNvPr id="12" name="Freeform 5"/>
          <p:cNvSpPr>
            <a:spLocks/>
          </p:cNvSpPr>
          <p:nvPr/>
        </p:nvSpPr>
        <p:spPr bwMode="auto">
          <a:xfrm>
            <a:off x="7015977" y="1443797"/>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5" name="AutoShape 7"/>
          <p:cNvSpPr>
            <a:spLocks noChangeAspect="1" noChangeArrowheads="1" noTextEdit="1"/>
          </p:cNvSpPr>
          <p:nvPr/>
        </p:nvSpPr>
        <p:spPr bwMode="auto">
          <a:xfrm>
            <a:off x="9043988" y="208343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9"/>
          <p:cNvSpPr>
            <a:spLocks/>
          </p:cNvSpPr>
          <p:nvPr/>
        </p:nvSpPr>
        <p:spPr bwMode="auto">
          <a:xfrm>
            <a:off x="9340603" y="1444419"/>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6" name="Text Placeholder 20"/>
          <p:cNvSpPr>
            <a:spLocks noGrp="1"/>
          </p:cNvSpPr>
          <p:nvPr>
            <p:ph type="body" sz="quarter" idx="17" hasCustomPrompt="1"/>
          </p:nvPr>
        </p:nvSpPr>
        <p:spPr>
          <a:xfrm>
            <a:off x="7227167"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Text Placeholder 20"/>
          <p:cNvSpPr>
            <a:spLocks noGrp="1"/>
          </p:cNvSpPr>
          <p:nvPr>
            <p:ph type="body" sz="quarter" idx="18" hasCustomPrompt="1"/>
          </p:nvPr>
        </p:nvSpPr>
        <p:spPr>
          <a:xfrm>
            <a:off x="9551793"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28"/>
          <p:cNvSpPr>
            <a:spLocks noGrp="1"/>
          </p:cNvSpPr>
          <p:nvPr>
            <p:ph type="body" sz="quarter" idx="11" hasCustomPrompt="1"/>
          </p:nvPr>
        </p:nvSpPr>
        <p:spPr>
          <a:xfrm>
            <a:off x="557592" y="1193800"/>
            <a:ext cx="5664608" cy="153828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2" name="Chart Placeholder 31"/>
          <p:cNvSpPr>
            <a:spLocks noGrp="1"/>
          </p:cNvSpPr>
          <p:nvPr>
            <p:ph type="chart" sz="quarter" idx="19"/>
          </p:nvPr>
        </p:nvSpPr>
        <p:spPr>
          <a:xfrm>
            <a:off x="557592" y="2987040"/>
            <a:ext cx="10885108" cy="3009202"/>
          </a:xfrm>
          <a:solidFill>
            <a:schemeClr val="bg1">
              <a:lumMod val="85000"/>
            </a:schemeClr>
          </a:solidFill>
        </p:spPr>
        <p:txBody>
          <a:bodyPr/>
          <a:lstStyle>
            <a:lvl1pPr>
              <a:defRPr>
                <a:solidFill>
                  <a:srgbClr val="1D1D1B"/>
                </a:solidFill>
              </a:defRPr>
            </a:lvl1pPr>
          </a:lstStyle>
          <a:p>
            <a:endParaRPr lang="en-IN" dirty="0"/>
          </a:p>
        </p:txBody>
      </p:sp>
      <p:sp>
        <p:nvSpPr>
          <p:cNvPr id="34" name="Text Placeholder 4"/>
          <p:cNvSpPr>
            <a:spLocks noGrp="1"/>
          </p:cNvSpPr>
          <p:nvPr>
            <p:ph type="body" sz="quarter" idx="23" hasCustomPrompt="1"/>
          </p:nvPr>
        </p:nvSpPr>
        <p:spPr>
          <a:xfrm>
            <a:off x="7227167"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5" name="Text Placeholder 4"/>
          <p:cNvSpPr>
            <a:spLocks noGrp="1"/>
          </p:cNvSpPr>
          <p:nvPr>
            <p:ph type="body" sz="quarter" idx="24" hasCustomPrompt="1"/>
          </p:nvPr>
        </p:nvSpPr>
        <p:spPr>
          <a:xfrm>
            <a:off x="9551793"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25" name="Picture 24">
            <a:extLst>
              <a:ext uri="{FF2B5EF4-FFF2-40B4-BE49-F238E27FC236}">
                <a16:creationId xmlns:a16="http://schemas.microsoft.com/office/drawing/2014/main" id="{36F6E341-A2CC-49FD-972B-830D23CFC2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29" name="Group 28">
            <a:extLst>
              <a:ext uri="{FF2B5EF4-FFF2-40B4-BE49-F238E27FC236}">
                <a16:creationId xmlns:a16="http://schemas.microsoft.com/office/drawing/2014/main" id="{FA343DFF-D49D-40E1-8848-B9207E74FB5D}"/>
              </a:ext>
            </a:extLst>
          </p:cNvPr>
          <p:cNvGrpSpPr/>
          <p:nvPr userDrawn="1"/>
        </p:nvGrpSpPr>
        <p:grpSpPr>
          <a:xfrm>
            <a:off x="348913" y="208968"/>
            <a:ext cx="11494174" cy="825246"/>
            <a:chOff x="367169" y="208968"/>
            <a:chExt cx="11494174" cy="825246"/>
          </a:xfrm>
        </p:grpSpPr>
        <p:sp>
          <p:nvSpPr>
            <p:cNvPr id="30" name="Freeform 87">
              <a:extLst>
                <a:ext uri="{FF2B5EF4-FFF2-40B4-BE49-F238E27FC236}">
                  <a16:creationId xmlns:a16="http://schemas.microsoft.com/office/drawing/2014/main" id="{1412DA29-6F63-4579-8DD5-AEE2C098F333}"/>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Freeform 88">
              <a:extLst>
                <a:ext uri="{FF2B5EF4-FFF2-40B4-BE49-F238E27FC236}">
                  <a16:creationId xmlns:a16="http://schemas.microsoft.com/office/drawing/2014/main" id="{2A909387-C771-49F4-8F9C-48B7C29007C7}"/>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3" name="Title 1">
            <a:extLst>
              <a:ext uri="{FF2B5EF4-FFF2-40B4-BE49-F238E27FC236}">
                <a16:creationId xmlns:a16="http://schemas.microsoft.com/office/drawing/2014/main" id="{56FBF794-C113-45C9-B794-F470C1DFFD1C}"/>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594850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layout style">
    <p:spTree>
      <p:nvGrpSpPr>
        <p:cNvPr id="1" name=""/>
        <p:cNvGrpSpPr/>
        <p:nvPr/>
      </p:nvGrpSpPr>
      <p:grpSpPr>
        <a:xfrm>
          <a:off x="0" y="0"/>
          <a:ext cx="0" cy="0"/>
          <a:chOff x="0" y="0"/>
          <a:chExt cx="0" cy="0"/>
        </a:xfrm>
      </p:grpSpPr>
      <p:sp>
        <p:nvSpPr>
          <p:cNvPr id="28" name="Text Placeholder 28"/>
          <p:cNvSpPr>
            <a:spLocks noGrp="1"/>
          </p:cNvSpPr>
          <p:nvPr>
            <p:ph type="body" sz="quarter" idx="11" hasCustomPrompt="1"/>
          </p:nvPr>
        </p:nvSpPr>
        <p:spPr>
          <a:xfrm>
            <a:off x="557592" y="1193799"/>
            <a:ext cx="2607639" cy="4797935"/>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 name="Table Placeholder 2">
            <a:extLst>
              <a:ext uri="{FF2B5EF4-FFF2-40B4-BE49-F238E27FC236}">
                <a16:creationId xmlns:a16="http://schemas.microsoft.com/office/drawing/2014/main" id="{FEBC7993-274E-4862-A82F-BED159E58DEA}"/>
              </a:ext>
            </a:extLst>
          </p:cNvPr>
          <p:cNvSpPr>
            <a:spLocks noGrp="1"/>
          </p:cNvSpPr>
          <p:nvPr>
            <p:ph type="tbl" sz="quarter" idx="12"/>
          </p:nvPr>
        </p:nvSpPr>
        <p:spPr>
          <a:xfrm>
            <a:off x="3622675" y="1193799"/>
            <a:ext cx="7943850" cy="4797935"/>
          </a:xfrm>
          <a:solidFill>
            <a:schemeClr val="bg1">
              <a:lumMod val="85000"/>
            </a:schemeClr>
          </a:solidFill>
        </p:spPr>
        <p:txBody>
          <a:bodyPr/>
          <a:lstStyle/>
          <a:p>
            <a:endParaRPr lang="en-IN" dirty="0"/>
          </a:p>
        </p:txBody>
      </p:sp>
      <p:pic>
        <p:nvPicPr>
          <p:cNvPr id="15" name="Picture 14">
            <a:extLst>
              <a:ext uri="{FF2B5EF4-FFF2-40B4-BE49-F238E27FC236}">
                <a16:creationId xmlns:a16="http://schemas.microsoft.com/office/drawing/2014/main" id="{D76B6D4D-79EF-4E8E-8D7D-F0486D0DE4D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18" name="Group 17">
            <a:extLst>
              <a:ext uri="{FF2B5EF4-FFF2-40B4-BE49-F238E27FC236}">
                <a16:creationId xmlns:a16="http://schemas.microsoft.com/office/drawing/2014/main" id="{8BE3ED92-6CF6-4D7D-81F4-F4E555EBE520}"/>
              </a:ext>
            </a:extLst>
          </p:cNvPr>
          <p:cNvGrpSpPr/>
          <p:nvPr userDrawn="1"/>
        </p:nvGrpSpPr>
        <p:grpSpPr>
          <a:xfrm>
            <a:off x="348913" y="208968"/>
            <a:ext cx="11494174" cy="825246"/>
            <a:chOff x="367169" y="208968"/>
            <a:chExt cx="11494174" cy="825246"/>
          </a:xfrm>
        </p:grpSpPr>
        <p:sp>
          <p:nvSpPr>
            <p:cNvPr id="19" name="Freeform 87">
              <a:extLst>
                <a:ext uri="{FF2B5EF4-FFF2-40B4-BE49-F238E27FC236}">
                  <a16:creationId xmlns:a16="http://schemas.microsoft.com/office/drawing/2014/main" id="{DE19D964-9C5E-40A8-93E7-20F4C31F3D8D}"/>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88">
              <a:extLst>
                <a:ext uri="{FF2B5EF4-FFF2-40B4-BE49-F238E27FC236}">
                  <a16:creationId xmlns:a16="http://schemas.microsoft.com/office/drawing/2014/main" id="{D0975381-6BF9-4F99-B2D6-D023D4B223D6}"/>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1" name="Title 1">
            <a:extLst>
              <a:ext uri="{FF2B5EF4-FFF2-40B4-BE49-F238E27FC236}">
                <a16:creationId xmlns:a16="http://schemas.microsoft.com/office/drawing/2014/main" id="{012B4F3D-08C9-488C-8A19-7FC9ED97BC44}"/>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3750900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with Example">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3" y="1193799"/>
            <a:ext cx="3587688"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4" name="Group 33">
            <a:extLst>
              <a:ext uri="{FF2B5EF4-FFF2-40B4-BE49-F238E27FC236}">
                <a16:creationId xmlns:a16="http://schemas.microsoft.com/office/drawing/2014/main" id="{EE2F91F0-C503-499A-A056-0AEA3240A692}"/>
              </a:ext>
            </a:extLst>
          </p:cNvPr>
          <p:cNvGrpSpPr/>
          <p:nvPr userDrawn="1"/>
        </p:nvGrpSpPr>
        <p:grpSpPr>
          <a:xfrm>
            <a:off x="348913" y="208968"/>
            <a:ext cx="11494174" cy="825246"/>
            <a:chOff x="367169" y="208968"/>
            <a:chExt cx="11494174" cy="825246"/>
          </a:xfrm>
        </p:grpSpPr>
        <p:sp>
          <p:nvSpPr>
            <p:cNvPr id="35" name="Freeform 87">
              <a:extLst>
                <a:ext uri="{FF2B5EF4-FFF2-40B4-BE49-F238E27FC236}">
                  <a16:creationId xmlns:a16="http://schemas.microsoft.com/office/drawing/2014/main" id="{4EA73A81-291E-44E6-BC07-1A6818F918D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6" name="Freeform 88">
              <a:extLst>
                <a:ext uri="{FF2B5EF4-FFF2-40B4-BE49-F238E27FC236}">
                  <a16:creationId xmlns:a16="http://schemas.microsoft.com/office/drawing/2014/main" id="{6DCB0B60-9CEF-4E91-87C8-099E8EF1AE41}"/>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7" name="Title 1">
            <a:extLst>
              <a:ext uri="{FF2B5EF4-FFF2-40B4-BE49-F238E27FC236}">
                <a16:creationId xmlns:a16="http://schemas.microsoft.com/office/drawing/2014/main" id="{7CB1B8A0-F44E-42F3-8244-AF9AAE056F7D}"/>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0042537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689E10B-7A2D-4D52-91D7-272AC77F4BC3}"/>
              </a:ext>
            </a:extLst>
          </p:cNvPr>
          <p:cNvGrpSpPr/>
          <p:nvPr userDrawn="1"/>
        </p:nvGrpSpPr>
        <p:grpSpPr>
          <a:xfrm>
            <a:off x="9725164" y="5100638"/>
            <a:ext cx="1866251" cy="530864"/>
            <a:chOff x="10051659" y="219383"/>
            <a:chExt cx="1866251" cy="530864"/>
          </a:xfrm>
        </p:grpSpPr>
        <p:sp>
          <p:nvSpPr>
            <p:cNvPr id="33" name="Rectangle 32">
              <a:extLst>
                <a:ext uri="{FF2B5EF4-FFF2-40B4-BE49-F238E27FC236}">
                  <a16:creationId xmlns:a16="http://schemas.microsoft.com/office/drawing/2014/main" id="{20902115-17A3-4FF4-8933-E457533D3BD2}"/>
                </a:ext>
              </a:extLst>
            </p:cNvPr>
            <p:cNvSpPr>
              <a:spLocks noChangeArrowheads="1"/>
            </p:cNvSpPr>
            <p:nvPr/>
          </p:nvSpPr>
          <p:spPr bwMode="auto">
            <a:xfrm>
              <a:off x="11101403"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 name="Picture 39">
              <a:extLst>
                <a:ext uri="{FF2B5EF4-FFF2-40B4-BE49-F238E27FC236}">
                  <a16:creationId xmlns:a16="http://schemas.microsoft.com/office/drawing/2014/main" id="{88B2C8E2-D1A5-44FD-BFA6-31944771C5C4}"/>
                </a:ext>
              </a:extLst>
            </p:cNvPr>
            <p:cNvPicPr>
              <a:picLocks noChangeAspect="1"/>
            </p:cNvPicPr>
            <p:nvPr/>
          </p:nvPicPr>
          <p:blipFill>
            <a:blip r:embed="rId2"/>
            <a:stretch>
              <a:fillRect/>
            </a:stretch>
          </p:blipFill>
          <p:spPr>
            <a:xfrm>
              <a:off x="10051659" y="219383"/>
              <a:ext cx="1866251" cy="330954"/>
            </a:xfrm>
            <a:prstGeom prst="rect">
              <a:avLst/>
            </a:prstGeom>
          </p:spPr>
        </p:pic>
      </p:grpSp>
      <p:sp>
        <p:nvSpPr>
          <p:cNvPr id="29" name="Freeform 87">
            <a:extLst>
              <a:ext uri="{FF2B5EF4-FFF2-40B4-BE49-F238E27FC236}">
                <a16:creationId xmlns:a16="http://schemas.microsoft.com/office/drawing/2014/main" id="{44F1EA6C-6062-47A1-9608-6D11E17B5C6A}"/>
              </a:ext>
            </a:extLst>
          </p:cNvPr>
          <p:cNvSpPr>
            <a:spLocks/>
          </p:cNvSpPr>
          <p:nvPr userDrawn="1"/>
        </p:nvSpPr>
        <p:spPr bwMode="auto">
          <a:xfrm>
            <a:off x="11293812"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2" name="Group 1">
            <a:extLst>
              <a:ext uri="{FF2B5EF4-FFF2-40B4-BE49-F238E27FC236}">
                <a16:creationId xmlns:a16="http://schemas.microsoft.com/office/drawing/2014/main" id="{D2557B7B-39EF-4886-8943-744CCBEC29B4}"/>
              </a:ext>
            </a:extLst>
          </p:cNvPr>
          <p:cNvGrpSpPr/>
          <p:nvPr userDrawn="1"/>
        </p:nvGrpSpPr>
        <p:grpSpPr>
          <a:xfrm>
            <a:off x="515938" y="6180138"/>
            <a:ext cx="11125200" cy="34925"/>
            <a:chOff x="515938" y="6180138"/>
            <a:chExt cx="11125200" cy="34925"/>
          </a:xfrm>
        </p:grpSpPr>
        <p:sp>
          <p:nvSpPr>
            <p:cNvPr id="35" name="Rectangle 35"/>
            <p:cNvSpPr>
              <a:spLocks noChangeArrowheads="1"/>
            </p:cNvSpPr>
            <p:nvPr userDrawn="1"/>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 name="Rectangle 36"/>
            <p:cNvSpPr>
              <a:spLocks noChangeArrowheads="1"/>
            </p:cNvSpPr>
            <p:nvPr userDrawn="1"/>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Rectangle 37"/>
            <p:cNvSpPr>
              <a:spLocks noChangeArrowheads="1"/>
            </p:cNvSpPr>
            <p:nvPr userDrawn="1"/>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Rectangle 38"/>
            <p:cNvSpPr>
              <a:spLocks noChangeArrowheads="1"/>
            </p:cNvSpPr>
            <p:nvPr userDrawn="1"/>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 name="Rectangle 39"/>
            <p:cNvSpPr>
              <a:spLocks noChangeArrowheads="1"/>
            </p:cNvSpPr>
            <p:nvPr userDrawn="1"/>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3" name="Rectangle 34"/>
          <p:cNvSpPr>
            <a:spLocks noChangeArrowheads="1"/>
          </p:cNvSpPr>
          <p:nvPr userDrawn="1"/>
        </p:nvSpPr>
        <p:spPr bwMode="auto">
          <a:xfrm>
            <a:off x="536575" y="5266115"/>
            <a:ext cx="149720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dirty="0">
                <a:ln>
                  <a:noFill/>
                </a:ln>
                <a:solidFill>
                  <a:schemeClr val="accent1"/>
                </a:solidFill>
                <a:effectLst/>
                <a:latin typeface="Segoe UI" panose="020B0502040204020203" pitchFamily="34" charset="0"/>
              </a:rPr>
              <a:t>End Slide</a:t>
            </a:r>
            <a:endParaRPr kumimoji="0" lang="en-US" altLang="en-US" sz="18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107777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7" name="Picture Placeholder 6">
            <a:extLst>
              <a:ext uri="{FF2B5EF4-FFF2-40B4-BE49-F238E27FC236}">
                <a16:creationId xmlns:a16="http://schemas.microsoft.com/office/drawing/2014/main" id="{4A323DB2-4197-4643-9112-50A2EEFA504B}"/>
              </a:ext>
            </a:extLst>
          </p:cNvPr>
          <p:cNvSpPr>
            <a:spLocks noGrp="1"/>
          </p:cNvSpPr>
          <p:nvPr>
            <p:ph type="pic" sz="quarter" idx="17"/>
          </p:nvPr>
        </p:nvSpPr>
        <p:spPr>
          <a:xfrm>
            <a:off x="6537961" y="0"/>
            <a:ext cx="5654040" cy="6858000"/>
          </a:xfrm>
          <a:solidFill>
            <a:schemeClr val="bg1">
              <a:lumMod val="85000"/>
            </a:schemeClr>
          </a:solidFill>
        </p:spPr>
        <p:txBody>
          <a:bodyPr/>
          <a:lstStyle/>
          <a:p>
            <a:endParaRPr lang="en-IN" dirty="0"/>
          </a:p>
        </p:txBody>
      </p:sp>
      <p:sp>
        <p:nvSpPr>
          <p:cNvPr id="42" name="Text Placeholder 41"/>
          <p:cNvSpPr>
            <a:spLocks noGrp="1"/>
          </p:cNvSpPr>
          <p:nvPr>
            <p:ph type="body" sz="quarter" idx="12" hasCustomPrompt="1"/>
          </p:nvPr>
        </p:nvSpPr>
        <p:spPr>
          <a:xfrm>
            <a:off x="604738" y="99835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09463" y="6079442"/>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5509577" y="358993"/>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cxnSp>
        <p:nvCxnSpPr>
          <p:cNvPr id="4" name="Straight Connector 3">
            <a:extLst>
              <a:ext uri="{FF2B5EF4-FFF2-40B4-BE49-F238E27FC236}">
                <a16:creationId xmlns:a16="http://schemas.microsoft.com/office/drawing/2014/main" id="{BDD4130D-5D11-41DB-915E-62F762A67CC1}"/>
              </a:ext>
            </a:extLst>
          </p:cNvPr>
          <p:cNvCxnSpPr>
            <a:cxnSpLocks/>
          </p:cNvCxnSpPr>
          <p:nvPr userDrawn="1"/>
        </p:nvCxnSpPr>
        <p:spPr>
          <a:xfrm>
            <a:off x="604738" y="136435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41">
            <a:extLst>
              <a:ext uri="{FF2B5EF4-FFF2-40B4-BE49-F238E27FC236}">
                <a16:creationId xmlns:a16="http://schemas.microsoft.com/office/drawing/2014/main" id="{CFA007C2-FFF8-49F2-9B63-D68D77A02B76}"/>
              </a:ext>
            </a:extLst>
          </p:cNvPr>
          <p:cNvSpPr>
            <a:spLocks noGrp="1"/>
          </p:cNvSpPr>
          <p:nvPr>
            <p:ph type="body" sz="quarter" idx="13" hasCustomPrompt="1"/>
          </p:nvPr>
        </p:nvSpPr>
        <p:spPr>
          <a:xfrm>
            <a:off x="604738" y="1461700"/>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1" name="Straight Connector 30">
            <a:extLst>
              <a:ext uri="{FF2B5EF4-FFF2-40B4-BE49-F238E27FC236}">
                <a16:creationId xmlns:a16="http://schemas.microsoft.com/office/drawing/2014/main" id="{B98DCB7C-E14A-4EFB-B6A0-318ADCDFF1B7}"/>
              </a:ext>
            </a:extLst>
          </p:cNvPr>
          <p:cNvCxnSpPr>
            <a:cxnSpLocks/>
          </p:cNvCxnSpPr>
          <p:nvPr userDrawn="1"/>
        </p:nvCxnSpPr>
        <p:spPr>
          <a:xfrm>
            <a:off x="604738" y="1827699"/>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41">
            <a:extLst>
              <a:ext uri="{FF2B5EF4-FFF2-40B4-BE49-F238E27FC236}">
                <a16:creationId xmlns:a16="http://schemas.microsoft.com/office/drawing/2014/main" id="{B1AF48C2-DB18-4E79-B36B-38507C758795}"/>
              </a:ext>
            </a:extLst>
          </p:cNvPr>
          <p:cNvSpPr>
            <a:spLocks noGrp="1"/>
          </p:cNvSpPr>
          <p:nvPr>
            <p:ph type="body" sz="quarter" idx="14" hasCustomPrompt="1"/>
          </p:nvPr>
        </p:nvSpPr>
        <p:spPr>
          <a:xfrm>
            <a:off x="604738" y="1925042"/>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3" name="Straight Connector 32">
            <a:extLst>
              <a:ext uri="{FF2B5EF4-FFF2-40B4-BE49-F238E27FC236}">
                <a16:creationId xmlns:a16="http://schemas.microsoft.com/office/drawing/2014/main" id="{1B736775-071F-4642-9BC7-146D6A2B4561}"/>
              </a:ext>
            </a:extLst>
          </p:cNvPr>
          <p:cNvCxnSpPr>
            <a:cxnSpLocks/>
          </p:cNvCxnSpPr>
          <p:nvPr userDrawn="1"/>
        </p:nvCxnSpPr>
        <p:spPr>
          <a:xfrm>
            <a:off x="604738" y="2291041"/>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1">
            <a:extLst>
              <a:ext uri="{FF2B5EF4-FFF2-40B4-BE49-F238E27FC236}">
                <a16:creationId xmlns:a16="http://schemas.microsoft.com/office/drawing/2014/main" id="{72360D8A-FFD7-49C9-90D8-0765E6183F77}"/>
              </a:ext>
            </a:extLst>
          </p:cNvPr>
          <p:cNvSpPr>
            <a:spLocks noGrp="1"/>
          </p:cNvSpPr>
          <p:nvPr>
            <p:ph type="body" sz="quarter" idx="15" hasCustomPrompt="1"/>
          </p:nvPr>
        </p:nvSpPr>
        <p:spPr>
          <a:xfrm>
            <a:off x="604738" y="2388384"/>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5" name="Straight Connector 34">
            <a:extLst>
              <a:ext uri="{FF2B5EF4-FFF2-40B4-BE49-F238E27FC236}">
                <a16:creationId xmlns:a16="http://schemas.microsoft.com/office/drawing/2014/main" id="{C80BD5A8-54C1-481B-9A15-A3020848A95F}"/>
              </a:ext>
            </a:extLst>
          </p:cNvPr>
          <p:cNvCxnSpPr>
            <a:cxnSpLocks/>
          </p:cNvCxnSpPr>
          <p:nvPr userDrawn="1"/>
        </p:nvCxnSpPr>
        <p:spPr>
          <a:xfrm>
            <a:off x="604738" y="2754383"/>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41">
            <a:extLst>
              <a:ext uri="{FF2B5EF4-FFF2-40B4-BE49-F238E27FC236}">
                <a16:creationId xmlns:a16="http://schemas.microsoft.com/office/drawing/2014/main" id="{E36FA99B-60BB-4502-8985-41F41E084EC4}"/>
              </a:ext>
            </a:extLst>
          </p:cNvPr>
          <p:cNvSpPr>
            <a:spLocks noGrp="1"/>
          </p:cNvSpPr>
          <p:nvPr>
            <p:ph type="body" sz="quarter" idx="16" hasCustomPrompt="1"/>
          </p:nvPr>
        </p:nvSpPr>
        <p:spPr>
          <a:xfrm>
            <a:off x="604738" y="2851726"/>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17" name="Straight Connector 16">
            <a:extLst>
              <a:ext uri="{FF2B5EF4-FFF2-40B4-BE49-F238E27FC236}">
                <a16:creationId xmlns:a16="http://schemas.microsoft.com/office/drawing/2014/main" id="{E6D20F21-9089-46DD-830A-F8A82842CA3F}"/>
              </a:ext>
            </a:extLst>
          </p:cNvPr>
          <p:cNvCxnSpPr>
            <a:cxnSpLocks/>
          </p:cNvCxnSpPr>
          <p:nvPr userDrawn="1"/>
        </p:nvCxnSpPr>
        <p:spPr>
          <a:xfrm>
            <a:off x="604738" y="321772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41">
            <a:extLst>
              <a:ext uri="{FF2B5EF4-FFF2-40B4-BE49-F238E27FC236}">
                <a16:creationId xmlns:a16="http://schemas.microsoft.com/office/drawing/2014/main" id="{221DD204-413E-42EB-AEC5-ABBAADEFA90B}"/>
              </a:ext>
            </a:extLst>
          </p:cNvPr>
          <p:cNvSpPr>
            <a:spLocks noGrp="1"/>
          </p:cNvSpPr>
          <p:nvPr>
            <p:ph type="body" sz="quarter" idx="18" hasCustomPrompt="1"/>
          </p:nvPr>
        </p:nvSpPr>
        <p:spPr>
          <a:xfrm>
            <a:off x="604738" y="331506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22" name="Straight Connector 21">
            <a:extLst>
              <a:ext uri="{FF2B5EF4-FFF2-40B4-BE49-F238E27FC236}">
                <a16:creationId xmlns:a16="http://schemas.microsoft.com/office/drawing/2014/main" id="{9B629B50-FBFE-47A9-9BBE-601662284D95}"/>
              </a:ext>
            </a:extLst>
          </p:cNvPr>
          <p:cNvCxnSpPr>
            <a:cxnSpLocks/>
          </p:cNvCxnSpPr>
          <p:nvPr userDrawn="1"/>
        </p:nvCxnSpPr>
        <p:spPr>
          <a:xfrm>
            <a:off x="604738" y="368106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41">
            <a:extLst>
              <a:ext uri="{FF2B5EF4-FFF2-40B4-BE49-F238E27FC236}">
                <a16:creationId xmlns:a16="http://schemas.microsoft.com/office/drawing/2014/main" id="{9ADF44A6-CA57-45C4-8281-56400F5CDDEA}"/>
              </a:ext>
            </a:extLst>
          </p:cNvPr>
          <p:cNvSpPr>
            <a:spLocks noGrp="1"/>
          </p:cNvSpPr>
          <p:nvPr>
            <p:ph type="body" sz="quarter" idx="19" hasCustomPrompt="1"/>
          </p:nvPr>
        </p:nvSpPr>
        <p:spPr>
          <a:xfrm>
            <a:off x="604738" y="3778410"/>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450575"/>
            <a:ext cx="3692942" cy="387798"/>
          </a:xfrm>
        </p:spPr>
        <p:txBody>
          <a:bodyPr lIns="0" tIns="0" rIns="0" bIns="0"/>
          <a:lstStyle>
            <a:lvl1pPr>
              <a:defRPr>
                <a:solidFill>
                  <a:schemeClr val="accent1"/>
                </a:solidFill>
              </a:defRPr>
            </a:lvl1pPr>
          </a:lstStyle>
          <a:p>
            <a:r>
              <a:rPr lang="en-US" sz="2800" dirty="0"/>
              <a:t>Agenda</a:t>
            </a:r>
            <a:endParaRPr lang="en-IN" sz="2800" dirty="0"/>
          </a:p>
        </p:txBody>
      </p:sp>
      <p:cxnSp>
        <p:nvCxnSpPr>
          <p:cNvPr id="24" name="Straight Connector 23">
            <a:extLst>
              <a:ext uri="{FF2B5EF4-FFF2-40B4-BE49-F238E27FC236}">
                <a16:creationId xmlns:a16="http://schemas.microsoft.com/office/drawing/2014/main" id="{A98A9177-5EED-4FD5-9EA4-18F916FA6CEB}"/>
              </a:ext>
            </a:extLst>
          </p:cNvPr>
          <p:cNvCxnSpPr>
            <a:cxnSpLocks/>
          </p:cNvCxnSpPr>
          <p:nvPr userDrawn="1"/>
        </p:nvCxnSpPr>
        <p:spPr>
          <a:xfrm>
            <a:off x="604738" y="4144409"/>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41">
            <a:extLst>
              <a:ext uri="{FF2B5EF4-FFF2-40B4-BE49-F238E27FC236}">
                <a16:creationId xmlns:a16="http://schemas.microsoft.com/office/drawing/2014/main" id="{49E6533B-28F0-4676-A72D-273BF6DE76D4}"/>
              </a:ext>
            </a:extLst>
          </p:cNvPr>
          <p:cNvSpPr>
            <a:spLocks noGrp="1"/>
          </p:cNvSpPr>
          <p:nvPr>
            <p:ph type="body" sz="quarter" idx="20" hasCustomPrompt="1"/>
          </p:nvPr>
        </p:nvSpPr>
        <p:spPr>
          <a:xfrm>
            <a:off x="604738" y="4241752"/>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27" name="Straight Connector 26">
            <a:extLst>
              <a:ext uri="{FF2B5EF4-FFF2-40B4-BE49-F238E27FC236}">
                <a16:creationId xmlns:a16="http://schemas.microsoft.com/office/drawing/2014/main" id="{9FA99E9A-0BE4-40A6-9341-552B9DCE5995}"/>
              </a:ext>
            </a:extLst>
          </p:cNvPr>
          <p:cNvCxnSpPr>
            <a:cxnSpLocks/>
          </p:cNvCxnSpPr>
          <p:nvPr userDrawn="1"/>
        </p:nvCxnSpPr>
        <p:spPr>
          <a:xfrm>
            <a:off x="604738" y="4607751"/>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41">
            <a:extLst>
              <a:ext uri="{FF2B5EF4-FFF2-40B4-BE49-F238E27FC236}">
                <a16:creationId xmlns:a16="http://schemas.microsoft.com/office/drawing/2014/main" id="{77142220-B486-444F-A529-461725AD6065}"/>
              </a:ext>
            </a:extLst>
          </p:cNvPr>
          <p:cNvSpPr>
            <a:spLocks noGrp="1"/>
          </p:cNvSpPr>
          <p:nvPr>
            <p:ph type="body" sz="quarter" idx="21" hasCustomPrompt="1"/>
          </p:nvPr>
        </p:nvSpPr>
        <p:spPr>
          <a:xfrm>
            <a:off x="604738" y="4705094"/>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43" name="Straight Connector 42">
            <a:extLst>
              <a:ext uri="{FF2B5EF4-FFF2-40B4-BE49-F238E27FC236}">
                <a16:creationId xmlns:a16="http://schemas.microsoft.com/office/drawing/2014/main" id="{685D8A43-ABA9-4292-8A39-1FD8F8C79D11}"/>
              </a:ext>
            </a:extLst>
          </p:cNvPr>
          <p:cNvCxnSpPr>
            <a:cxnSpLocks/>
          </p:cNvCxnSpPr>
          <p:nvPr userDrawn="1"/>
        </p:nvCxnSpPr>
        <p:spPr>
          <a:xfrm>
            <a:off x="604738" y="5071093"/>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Text Placeholder 41">
            <a:extLst>
              <a:ext uri="{FF2B5EF4-FFF2-40B4-BE49-F238E27FC236}">
                <a16:creationId xmlns:a16="http://schemas.microsoft.com/office/drawing/2014/main" id="{420DD2FD-F988-40BD-B85B-546272691AE7}"/>
              </a:ext>
            </a:extLst>
          </p:cNvPr>
          <p:cNvSpPr>
            <a:spLocks noGrp="1"/>
          </p:cNvSpPr>
          <p:nvPr>
            <p:ph type="body" sz="quarter" idx="22" hasCustomPrompt="1"/>
          </p:nvPr>
        </p:nvSpPr>
        <p:spPr>
          <a:xfrm>
            <a:off x="604738" y="5168436"/>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45" name="Straight Connector 44">
            <a:extLst>
              <a:ext uri="{FF2B5EF4-FFF2-40B4-BE49-F238E27FC236}">
                <a16:creationId xmlns:a16="http://schemas.microsoft.com/office/drawing/2014/main" id="{CD4EF54F-636F-4D81-9454-62696BA706CB}"/>
              </a:ext>
            </a:extLst>
          </p:cNvPr>
          <p:cNvCxnSpPr>
            <a:cxnSpLocks/>
          </p:cNvCxnSpPr>
          <p:nvPr userDrawn="1"/>
        </p:nvCxnSpPr>
        <p:spPr>
          <a:xfrm>
            <a:off x="604738" y="553443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41">
            <a:extLst>
              <a:ext uri="{FF2B5EF4-FFF2-40B4-BE49-F238E27FC236}">
                <a16:creationId xmlns:a16="http://schemas.microsoft.com/office/drawing/2014/main" id="{3BB1794C-A0BE-4B31-BE29-8677F2FF63E5}"/>
              </a:ext>
            </a:extLst>
          </p:cNvPr>
          <p:cNvSpPr>
            <a:spLocks noGrp="1"/>
          </p:cNvSpPr>
          <p:nvPr>
            <p:ph type="body" sz="quarter" idx="23" hasCustomPrompt="1"/>
          </p:nvPr>
        </p:nvSpPr>
        <p:spPr>
          <a:xfrm>
            <a:off x="604738" y="563177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47" name="Straight Connector 46">
            <a:extLst>
              <a:ext uri="{FF2B5EF4-FFF2-40B4-BE49-F238E27FC236}">
                <a16:creationId xmlns:a16="http://schemas.microsoft.com/office/drawing/2014/main" id="{6C6CE8F9-E35E-43F0-8C8C-0681A02C9F32}"/>
              </a:ext>
            </a:extLst>
          </p:cNvPr>
          <p:cNvCxnSpPr>
            <a:cxnSpLocks/>
          </p:cNvCxnSpPr>
          <p:nvPr userDrawn="1"/>
        </p:nvCxnSpPr>
        <p:spPr>
          <a:xfrm>
            <a:off x="604738" y="599777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Text Placeholder 41">
            <a:extLst>
              <a:ext uri="{FF2B5EF4-FFF2-40B4-BE49-F238E27FC236}">
                <a16:creationId xmlns:a16="http://schemas.microsoft.com/office/drawing/2014/main" id="{B94C9737-7912-4533-920E-A8C00AB4C54C}"/>
              </a:ext>
            </a:extLst>
          </p:cNvPr>
          <p:cNvSpPr>
            <a:spLocks noGrp="1"/>
          </p:cNvSpPr>
          <p:nvPr>
            <p:ph type="body" sz="quarter" idx="24" hasCustomPrompt="1"/>
          </p:nvPr>
        </p:nvSpPr>
        <p:spPr>
          <a:xfrm>
            <a:off x="604738" y="609512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Tree>
    <p:extLst>
      <p:ext uri="{BB962C8B-B14F-4D97-AF65-F5344CB8AC3E}">
        <p14:creationId xmlns:p14="http://schemas.microsoft.com/office/powerpoint/2010/main" val="422104029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Text">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83719" y="1193799"/>
            <a:ext cx="10982522"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8" name="Group 7">
            <a:extLst>
              <a:ext uri="{FF2B5EF4-FFF2-40B4-BE49-F238E27FC236}">
                <a16:creationId xmlns:a16="http://schemas.microsoft.com/office/drawing/2014/main" id="{DAD9B248-47F9-4B13-AE99-166A216EB0BB}"/>
              </a:ext>
            </a:extLst>
          </p:cNvPr>
          <p:cNvGrpSpPr/>
          <p:nvPr userDrawn="1"/>
        </p:nvGrpSpPr>
        <p:grpSpPr>
          <a:xfrm>
            <a:off x="348913" y="208968"/>
            <a:ext cx="11494174" cy="825246"/>
            <a:chOff x="367169" y="208968"/>
            <a:chExt cx="11494174" cy="825246"/>
          </a:xfrm>
        </p:grpSpPr>
        <p:sp>
          <p:nvSpPr>
            <p:cNvPr id="9" name="Freeform 87">
              <a:extLst>
                <a:ext uri="{FF2B5EF4-FFF2-40B4-BE49-F238E27FC236}">
                  <a16:creationId xmlns:a16="http://schemas.microsoft.com/office/drawing/2014/main" id="{B063F39F-CDEE-475D-B5B3-F3D2D124DA8E}"/>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88">
              <a:extLst>
                <a:ext uri="{FF2B5EF4-FFF2-40B4-BE49-F238E27FC236}">
                  <a16:creationId xmlns:a16="http://schemas.microsoft.com/office/drawing/2014/main" id="{5B99E97F-DEF6-4CD9-B72C-37C14E1E7F70}"/>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3" name="Title 1">
            <a:extLst>
              <a:ext uri="{FF2B5EF4-FFF2-40B4-BE49-F238E27FC236}">
                <a16:creationId xmlns:a16="http://schemas.microsoft.com/office/drawing/2014/main" id="{CDCCDDA9-8EBB-4A70-A457-2D6CBFD3B15F}"/>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74971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A7F4D7-EC8A-431C-97DF-73AEEFE79E68}"/>
              </a:ext>
            </a:extLst>
          </p:cNvPr>
          <p:cNvGrpSpPr/>
          <p:nvPr userDrawn="1"/>
        </p:nvGrpSpPr>
        <p:grpSpPr>
          <a:xfrm>
            <a:off x="348913" y="208968"/>
            <a:ext cx="11494174" cy="825246"/>
            <a:chOff x="367169" y="208968"/>
            <a:chExt cx="11494174" cy="825246"/>
          </a:xfrm>
        </p:grpSpPr>
        <p:sp>
          <p:nvSpPr>
            <p:cNvPr id="10" name="Freeform 87">
              <a:extLst>
                <a:ext uri="{FF2B5EF4-FFF2-40B4-BE49-F238E27FC236}">
                  <a16:creationId xmlns:a16="http://schemas.microsoft.com/office/drawing/2014/main" id="{C707C86A-767B-4FA6-AA32-26528DBDD0D5}"/>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a:extLst>
                <a:ext uri="{FF2B5EF4-FFF2-40B4-BE49-F238E27FC236}">
                  <a16:creationId xmlns:a16="http://schemas.microsoft.com/office/drawing/2014/main" id="{68850415-29AC-4CD2-952A-ADAE31621C8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6" name="Title 1"/>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2719593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4278396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ntent style 1">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1" name="Picture Placeholder 20"/>
          <p:cNvSpPr>
            <a:spLocks noGrp="1"/>
          </p:cNvSpPr>
          <p:nvPr>
            <p:ph type="pic" sz="quarter" idx="13"/>
          </p:nvPr>
        </p:nvSpPr>
        <p:spPr>
          <a:xfrm>
            <a:off x="5319712" y="0"/>
            <a:ext cx="6862763" cy="6858000"/>
          </a:xfrm>
          <a:custGeom>
            <a:avLst/>
            <a:gdLst>
              <a:gd name="connsiteX0" fmla="*/ 0 w 6862763"/>
              <a:gd name="connsiteY0" fmla="*/ 0 h 6858000"/>
              <a:gd name="connsiteX1" fmla="*/ 1396397 w 6862763"/>
              <a:gd name="connsiteY1" fmla="*/ 0 h 6858000"/>
              <a:gd name="connsiteX2" fmla="*/ 1396397 w 6862763"/>
              <a:gd name="connsiteY2" fmla="*/ 966952 h 6858000"/>
              <a:gd name="connsiteX3" fmla="*/ 3120094 w 6862763"/>
              <a:gd name="connsiteY3" fmla="*/ 966952 h 6858000"/>
              <a:gd name="connsiteX4" fmla="*/ 3120094 w 6862763"/>
              <a:gd name="connsiteY4" fmla="*/ 0 h 6858000"/>
              <a:gd name="connsiteX5" fmla="*/ 6862763 w 6862763"/>
              <a:gd name="connsiteY5" fmla="*/ 0 h 6858000"/>
              <a:gd name="connsiteX6" fmla="*/ 6862763 w 6862763"/>
              <a:gd name="connsiteY6" fmla="*/ 6858000 h 6858000"/>
              <a:gd name="connsiteX7" fmla="*/ 4843791 w 6862763"/>
              <a:gd name="connsiteY7" fmla="*/ 6858000 h 6858000"/>
              <a:gd name="connsiteX8" fmla="*/ 4843791 w 6862763"/>
              <a:gd name="connsiteY8" fmla="*/ 5969876 h 6858000"/>
              <a:gd name="connsiteX9" fmla="*/ 5674108 w 6862763"/>
              <a:gd name="connsiteY9" fmla="*/ 5969876 h 6858000"/>
              <a:gd name="connsiteX10" fmla="*/ 5674108 w 6862763"/>
              <a:gd name="connsiteY10" fmla="*/ 5002924 h 6858000"/>
              <a:gd name="connsiteX11" fmla="*/ 4780841 w 6862763"/>
              <a:gd name="connsiteY11" fmla="*/ 5002924 h 6858000"/>
              <a:gd name="connsiteX12" fmla="*/ 4780841 w 6862763"/>
              <a:gd name="connsiteY12" fmla="*/ 5969876 h 6858000"/>
              <a:gd name="connsiteX13" fmla="*/ 3120094 w 6862763"/>
              <a:gd name="connsiteY13" fmla="*/ 5969876 h 6858000"/>
              <a:gd name="connsiteX14" fmla="*/ 3120094 w 6862763"/>
              <a:gd name="connsiteY14" fmla="*/ 5002924 h 6858000"/>
              <a:gd name="connsiteX15" fmla="*/ 1396397 w 6862763"/>
              <a:gd name="connsiteY15" fmla="*/ 5002924 h 6858000"/>
              <a:gd name="connsiteX16" fmla="*/ 1396397 w 6862763"/>
              <a:gd name="connsiteY16" fmla="*/ 5969876 h 6858000"/>
              <a:gd name="connsiteX17" fmla="*/ 3120094 w 6862763"/>
              <a:gd name="connsiteY17" fmla="*/ 5969876 h 6858000"/>
              <a:gd name="connsiteX18" fmla="*/ 3120094 w 6862763"/>
              <a:gd name="connsiteY18" fmla="*/ 6858000 h 6858000"/>
              <a:gd name="connsiteX19" fmla="*/ 0 w 6862763"/>
              <a:gd name="connsiteY19" fmla="*/ 6858000 h 6858000"/>
              <a:gd name="connsiteX20" fmla="*/ 0 w 6862763"/>
              <a:gd name="connsiteY20" fmla="*/ 5025202 h 6858000"/>
              <a:gd name="connsiteX21" fmla="*/ 1396209 w 6862763"/>
              <a:gd name="connsiteY21" fmla="*/ 5025202 h 6858000"/>
              <a:gd name="connsiteX22" fmla="*/ 1396209 w 6862763"/>
              <a:gd name="connsiteY22" fmla="*/ 4058250 h 6858000"/>
              <a:gd name="connsiteX23" fmla="*/ 0 w 6862763"/>
              <a:gd name="connsiteY23" fmla="*/ 4058250 h 6858000"/>
              <a:gd name="connsiteX24" fmla="*/ 0 w 6862763"/>
              <a:gd name="connsiteY24" fmla="*/ 1933905 h 6858000"/>
              <a:gd name="connsiteX25" fmla="*/ 1396209 w 6862763"/>
              <a:gd name="connsiteY25" fmla="*/ 1933905 h 6858000"/>
              <a:gd name="connsiteX26" fmla="*/ 1396209 w 6862763"/>
              <a:gd name="connsiteY26" fmla="*/ 966952 h 6858000"/>
              <a:gd name="connsiteX27" fmla="*/ 0 w 6862763"/>
              <a:gd name="connsiteY27" fmla="*/ 966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2763" h="6858000">
                <a:moveTo>
                  <a:pt x="0" y="0"/>
                </a:moveTo>
                <a:lnTo>
                  <a:pt x="1396397" y="0"/>
                </a:lnTo>
                <a:lnTo>
                  <a:pt x="1396397" y="966952"/>
                </a:lnTo>
                <a:lnTo>
                  <a:pt x="3120094" y="966952"/>
                </a:lnTo>
                <a:lnTo>
                  <a:pt x="3120094" y="0"/>
                </a:lnTo>
                <a:lnTo>
                  <a:pt x="6862763" y="0"/>
                </a:lnTo>
                <a:lnTo>
                  <a:pt x="6862763" y="6858000"/>
                </a:lnTo>
                <a:lnTo>
                  <a:pt x="4843791" y="6858000"/>
                </a:lnTo>
                <a:lnTo>
                  <a:pt x="4843791" y="5969876"/>
                </a:lnTo>
                <a:lnTo>
                  <a:pt x="5674108" y="5969876"/>
                </a:lnTo>
                <a:lnTo>
                  <a:pt x="5674108" y="5002924"/>
                </a:lnTo>
                <a:lnTo>
                  <a:pt x="4780841" y="5002924"/>
                </a:lnTo>
                <a:lnTo>
                  <a:pt x="4780841" y="5969876"/>
                </a:lnTo>
                <a:lnTo>
                  <a:pt x="3120094" y="5969876"/>
                </a:lnTo>
                <a:lnTo>
                  <a:pt x="3120094" y="5002924"/>
                </a:lnTo>
                <a:lnTo>
                  <a:pt x="1396397" y="5002924"/>
                </a:lnTo>
                <a:lnTo>
                  <a:pt x="1396397" y="5969876"/>
                </a:lnTo>
                <a:lnTo>
                  <a:pt x="3120094" y="5969876"/>
                </a:lnTo>
                <a:lnTo>
                  <a:pt x="3120094" y="6858000"/>
                </a:lnTo>
                <a:lnTo>
                  <a:pt x="0" y="6858000"/>
                </a:lnTo>
                <a:lnTo>
                  <a:pt x="0" y="5025202"/>
                </a:lnTo>
                <a:lnTo>
                  <a:pt x="1396209" y="5025202"/>
                </a:lnTo>
                <a:lnTo>
                  <a:pt x="1396209" y="4058250"/>
                </a:lnTo>
                <a:lnTo>
                  <a:pt x="0" y="4058250"/>
                </a:lnTo>
                <a:lnTo>
                  <a:pt x="0" y="1933905"/>
                </a:lnTo>
                <a:lnTo>
                  <a:pt x="1396209" y="1933905"/>
                </a:lnTo>
                <a:lnTo>
                  <a:pt x="1396209" y="966952"/>
                </a:lnTo>
                <a:lnTo>
                  <a:pt x="0" y="966952"/>
                </a:lnTo>
                <a:close/>
              </a:path>
            </a:pathLst>
          </a:custGeom>
          <a:solidFill>
            <a:schemeClr val="bg1">
              <a:lumMod val="85000"/>
            </a:schemeClr>
          </a:solidFill>
        </p:spPr>
        <p:txBody>
          <a:bodyPr wrap="square">
            <a:noAutofit/>
          </a:bodyPr>
          <a:lstStyle/>
          <a:p>
            <a:endParaRPr lang="en-IN" dirty="0"/>
          </a:p>
        </p:txBody>
      </p:sp>
      <p:sp>
        <p:nvSpPr>
          <p:cNvPr id="42" name="Text Placeholder 41"/>
          <p:cNvSpPr>
            <a:spLocks noGrp="1"/>
          </p:cNvSpPr>
          <p:nvPr>
            <p:ph type="body" sz="quarter" idx="12" hasCustomPrompt="1"/>
          </p:nvPr>
        </p:nvSpPr>
        <p:spPr>
          <a:xfrm>
            <a:off x="604838" y="1785651"/>
            <a:ext cx="3468687" cy="4210591"/>
          </a:xfrm>
        </p:spPr>
        <p:txBody>
          <a:bodyPr lIns="0" tIns="0" rIns="0" bIns="0">
            <a:normAutofit/>
          </a:bodyPr>
          <a:lstStyle>
            <a:lvl1pPr marL="0" inden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330140"/>
            <a:ext cx="3243067" cy="387798"/>
          </a:xfrm>
        </p:spPr>
        <p:txBody>
          <a:bodyPr wrap="none" lIns="0" tIns="0" rIns="0" bIns="0"/>
          <a:lstStyle>
            <a:lvl1pPr>
              <a:defRPr>
                <a:solidFill>
                  <a:schemeClr val="accent1"/>
                </a:solidFill>
              </a:defRPr>
            </a:lvl1pPr>
          </a:lstStyle>
          <a:p>
            <a:r>
              <a:rPr lang="en-US" sz="2800" dirty="0"/>
              <a:t>Headline goes here</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4811484" y="173038"/>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 name="Text Placeholder 2"/>
          <p:cNvSpPr>
            <a:spLocks noGrp="1"/>
          </p:cNvSpPr>
          <p:nvPr>
            <p:ph type="body" sz="quarter" idx="14" hasCustomPrompt="1"/>
          </p:nvPr>
        </p:nvSpPr>
        <p:spPr>
          <a:xfrm>
            <a:off x="604739" y="1260917"/>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spTree>
    <p:extLst>
      <p:ext uri="{BB962C8B-B14F-4D97-AF65-F5344CB8AC3E}">
        <p14:creationId xmlns:p14="http://schemas.microsoft.com/office/powerpoint/2010/main" val="195899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ntent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61D4259-8A6D-489D-B509-46629ED2E13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5" name="Picture Placeholder 14"/>
          <p:cNvSpPr>
            <a:spLocks noGrp="1"/>
          </p:cNvSpPr>
          <p:nvPr>
            <p:ph type="pic" sz="quarter" idx="10"/>
          </p:nvPr>
        </p:nvSpPr>
        <p:spPr>
          <a:xfrm>
            <a:off x="0" y="1193799"/>
            <a:ext cx="12192000" cy="5664202"/>
          </a:xfrm>
          <a:solidFill>
            <a:schemeClr val="bg1">
              <a:lumMod val="85000"/>
            </a:schemeClr>
          </a:solidFill>
        </p:spPr>
        <p:txBody>
          <a:bodyPr/>
          <a:lstStyle/>
          <a:p>
            <a:endParaRPr lang="en-IN" dirty="0"/>
          </a:p>
        </p:txBody>
      </p:sp>
      <p:sp>
        <p:nvSpPr>
          <p:cNvPr id="7" name="Title 1"/>
          <p:cNvSpPr>
            <a:spLocks noGrp="1"/>
          </p:cNvSpPr>
          <p:nvPr>
            <p:ph type="title"/>
          </p:nvPr>
        </p:nvSpPr>
        <p:spPr>
          <a:xfrm>
            <a:off x="583719" y="346853"/>
            <a:ext cx="3243067" cy="387798"/>
          </a:xfrm>
        </p:spPr>
        <p:txBody>
          <a:bodyPr wrap="none" lIns="0" tIns="0" rIns="0" bIns="0"/>
          <a:lstStyle>
            <a:lvl1pPr>
              <a:defRPr>
                <a:solidFill>
                  <a:schemeClr val="accent1"/>
                </a:solidFill>
              </a:defRPr>
            </a:lvl1pPr>
          </a:lstStyle>
          <a:p>
            <a:r>
              <a:rPr lang="en-IN" dirty="0"/>
              <a:t>Headline goes here</a:t>
            </a:r>
          </a:p>
        </p:txBody>
      </p:sp>
      <p:grpSp>
        <p:nvGrpSpPr>
          <p:cNvPr id="2" name="Group 1">
            <a:extLst>
              <a:ext uri="{FF2B5EF4-FFF2-40B4-BE49-F238E27FC236}">
                <a16:creationId xmlns:a16="http://schemas.microsoft.com/office/drawing/2014/main" id="{F8113527-9019-4AEA-89DC-74A5346CF736}"/>
              </a:ext>
            </a:extLst>
          </p:cNvPr>
          <p:cNvGrpSpPr/>
          <p:nvPr userDrawn="1"/>
        </p:nvGrpSpPr>
        <p:grpSpPr>
          <a:xfrm>
            <a:off x="348913" y="244433"/>
            <a:ext cx="11494174" cy="798915"/>
            <a:chOff x="367169" y="244433"/>
            <a:chExt cx="11494174" cy="798915"/>
          </a:xfrm>
        </p:grpSpPr>
        <p:sp>
          <p:nvSpPr>
            <p:cNvPr id="10" name="Freeform 87"/>
            <p:cNvSpPr>
              <a:spLocks/>
            </p:cNvSpPr>
            <p:nvPr userDrawn="1"/>
          </p:nvSpPr>
          <p:spPr bwMode="auto">
            <a:xfrm>
              <a:off x="11312068" y="24443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p:cNvSpPr>
              <a:spLocks/>
            </p:cNvSpPr>
            <p:nvPr userDrawn="1"/>
          </p:nvSpPr>
          <p:spPr bwMode="auto">
            <a:xfrm>
              <a:off x="367169" y="70838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Text Placeholder 16"/>
          <p:cNvSpPr>
            <a:spLocks noGrp="1"/>
          </p:cNvSpPr>
          <p:nvPr>
            <p:ph type="body" sz="quarter" idx="11" hasCustomPrompt="1"/>
          </p:nvPr>
        </p:nvSpPr>
        <p:spPr>
          <a:xfrm>
            <a:off x="4357296" y="251715"/>
            <a:ext cx="6602649" cy="896830"/>
          </a:xfrm>
        </p:spPr>
        <p:txBody>
          <a:bodyPr wrap="square" lIns="0" tIns="0" rIns="0" bIns="0">
            <a:normAutofit/>
          </a:bodyPr>
          <a:lstStyle>
            <a:lvl1pPr marL="0" indent="0" algn="l" defTabSz="914400" rtl="0" eaLnBrk="1" latinLnBrk="0" hangingPunct="1">
              <a:lnSpc>
                <a:spcPct val="100000"/>
              </a:lnSpc>
              <a:spcBef>
                <a:spcPts val="0"/>
              </a:spcBef>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9" name="Text Placeholder 2"/>
          <p:cNvSpPr>
            <a:spLocks noGrp="1"/>
          </p:cNvSpPr>
          <p:nvPr>
            <p:ph type="body" sz="quarter" idx="14" hasCustomPrompt="1"/>
          </p:nvPr>
        </p:nvSpPr>
        <p:spPr>
          <a:xfrm>
            <a:off x="583718" y="4228764"/>
            <a:ext cx="2075506" cy="571500"/>
          </a:xfrm>
        </p:spPr>
        <p:txBody>
          <a:bodyPr wrap="square" lIns="0" tIns="0" rIns="0" bIns="0">
            <a:noAutofit/>
          </a:bodyPr>
          <a:lstStyle>
            <a:lvl1pPr>
              <a:spcBef>
                <a:spcPts val="0"/>
              </a:spcBef>
              <a:defRPr>
                <a:solidFill>
                  <a:schemeClr val="accent4">
                    <a:lumMod val="75000"/>
                    <a:lumOff val="25000"/>
                  </a:schemeClr>
                </a:solidFill>
              </a:defRPr>
            </a:lvl1pPr>
          </a:lstStyle>
          <a:p>
            <a:pPr lvl="0"/>
            <a:r>
              <a:rPr lang="en-US" dirty="0"/>
              <a:t>Subhead</a:t>
            </a:r>
            <a:br>
              <a:rPr lang="en-US" dirty="0"/>
            </a:br>
            <a:r>
              <a:rPr lang="en-US" dirty="0"/>
              <a:t>goes here</a:t>
            </a:r>
          </a:p>
        </p:txBody>
      </p:sp>
    </p:spTree>
    <p:extLst>
      <p:ext uri="{BB962C8B-B14F-4D97-AF65-F5344CB8AC3E}">
        <p14:creationId xmlns:p14="http://schemas.microsoft.com/office/powerpoint/2010/main" val="2188862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ntent style 3">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8826500" y="640761"/>
            <a:ext cx="2628900" cy="5355481"/>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Picture Placeholder 26"/>
          <p:cNvSpPr>
            <a:spLocks noGrp="1"/>
          </p:cNvSpPr>
          <p:nvPr>
            <p:ph type="pic" sz="quarter" idx="10"/>
          </p:nvPr>
        </p:nvSpPr>
        <p:spPr>
          <a:xfrm>
            <a:off x="4000500" y="0"/>
            <a:ext cx="4114800" cy="6858000"/>
          </a:xfrm>
          <a:solidFill>
            <a:schemeClr val="bg1">
              <a:lumMod val="85000"/>
            </a:schemeClr>
          </a:solidFill>
        </p:spPr>
        <p:txBody>
          <a:bodyPr/>
          <a:lstStyle/>
          <a:p>
            <a:endParaRPr lang="en-IN" dirty="0"/>
          </a:p>
        </p:txBody>
      </p:sp>
      <p:sp>
        <p:nvSpPr>
          <p:cNvPr id="6" name="Rectangle"/>
          <p:cNvSpPr/>
          <p:nvPr userDrawn="1"/>
        </p:nvSpPr>
        <p:spPr>
          <a:xfrm>
            <a:off x="1" y="1"/>
            <a:ext cx="4064000" cy="6858000"/>
          </a:xfrm>
          <a:prstGeom prst="rect">
            <a:avLst/>
          </a:prstGeom>
          <a:solidFill>
            <a:srgbClr val="1C1F2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11"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336"/>
          <p:cNvSpPr>
            <a:spLocks/>
          </p:cNvSpPr>
          <p:nvPr userDrawn="1"/>
        </p:nvSpPr>
        <p:spPr bwMode="auto">
          <a:xfrm>
            <a:off x="365811" y="6392863"/>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3" name="Freeform 337"/>
          <p:cNvSpPr>
            <a:spLocks/>
          </p:cNvSpPr>
          <p:nvPr userDrawn="1"/>
        </p:nvSpPr>
        <p:spPr bwMode="auto">
          <a:xfrm>
            <a:off x="2942618" y="219306"/>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7" name="Text Placeholder 36"/>
          <p:cNvSpPr>
            <a:spLocks noGrp="1"/>
          </p:cNvSpPr>
          <p:nvPr>
            <p:ph type="body" sz="quarter" idx="13" hasCustomPrompt="1"/>
          </p:nvPr>
        </p:nvSpPr>
        <p:spPr>
          <a:xfrm>
            <a:off x="604838" y="284462"/>
            <a:ext cx="2533826" cy="1163395"/>
          </a:xfrm>
        </p:spPr>
        <p:txBody>
          <a:bodyPr wrap="square" lIns="0" tIns="0" rIns="0" bIns="0">
            <a:spAutoFit/>
          </a:bodyPr>
          <a:lstStyle>
            <a:lvl1pPr algn="l" defTabSz="914400" rtl="0" eaLnBrk="1" latinLnBrk="0" hangingPunct="1">
              <a:lnSpc>
                <a:spcPct val="90000"/>
              </a:lnSpc>
              <a:spcBef>
                <a:spcPct val="0"/>
              </a:spcBef>
              <a:buNone/>
              <a:defRPr lang="en-IN" sz="2800" b="1" kern="1200" dirty="0">
                <a:solidFill>
                  <a:schemeClr val="bg1"/>
                </a:solidFill>
                <a:latin typeface="Segoe UI" panose="020B0502040204020203" pitchFamily="34" charset="0"/>
                <a:ea typeface="+mj-ea"/>
                <a:cs typeface="+mj-cs"/>
              </a:defRPr>
            </a:lvl1pPr>
            <a:lvl2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2pPr>
            <a:lvl3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3pPr>
            <a:lvl4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4pPr>
            <a:lvl5pPr algn="l" defTabSz="914400" rtl="0" eaLnBrk="1" latinLnBrk="0" hangingPunct="1">
              <a:lnSpc>
                <a:spcPct val="90000"/>
              </a:lnSpc>
              <a:spcBef>
                <a:spcPct val="0"/>
              </a:spcBef>
              <a:buNone/>
              <a:defRPr lang="en-IN" sz="2800" kern="1200" dirty="0">
                <a:solidFill>
                  <a:schemeClr val="bg1"/>
                </a:solidFill>
                <a:latin typeface="Graphik Semibold" panose="020B0703030202060203" pitchFamily="34" charset="0"/>
                <a:ea typeface="+mj-ea"/>
                <a:cs typeface="+mj-cs"/>
              </a:defRPr>
            </a:lvl5pPr>
          </a:lstStyle>
          <a:p>
            <a:pPr lvl="0"/>
            <a:r>
              <a:rPr lang="en-IN" dirty="0"/>
              <a:t>Headline</a:t>
            </a:r>
            <a:br>
              <a:rPr lang="en-IN" dirty="0"/>
            </a:br>
            <a:r>
              <a:rPr lang="en-IN" dirty="0"/>
              <a:t>goes</a:t>
            </a:r>
            <a:br>
              <a:rPr lang="en-IN" dirty="0"/>
            </a:br>
            <a:r>
              <a:rPr lang="en-IN" dirty="0"/>
              <a:t>here</a:t>
            </a:r>
          </a:p>
        </p:txBody>
      </p:sp>
      <p:sp>
        <p:nvSpPr>
          <p:cNvPr id="10" name="Text Placeholder 2"/>
          <p:cNvSpPr>
            <a:spLocks noGrp="1"/>
          </p:cNvSpPr>
          <p:nvPr>
            <p:ph type="body" sz="quarter" idx="14" hasCustomPrompt="1"/>
          </p:nvPr>
        </p:nvSpPr>
        <p:spPr>
          <a:xfrm>
            <a:off x="604838" y="1777301"/>
            <a:ext cx="2743200" cy="256224"/>
          </a:xfrm>
        </p:spPr>
        <p:txBody>
          <a:bodyPr lIns="0" tIns="0" rIns="0" bIns="0">
            <a:spAutoFit/>
          </a:bodyPr>
          <a:lstStyle>
            <a:lvl1pPr>
              <a:defRPr>
                <a:solidFill>
                  <a:schemeClr val="bg1"/>
                </a:solidFill>
              </a:defRPr>
            </a:lvl1pPr>
          </a:lstStyle>
          <a:p>
            <a:pPr lvl="0"/>
            <a:r>
              <a:rPr lang="en-US" dirty="0"/>
              <a:t>Subhead goes here</a:t>
            </a:r>
          </a:p>
        </p:txBody>
      </p:sp>
      <p:pic>
        <p:nvPicPr>
          <p:cNvPr id="20" name="Picture 19">
            <a:extLst>
              <a:ext uri="{FF2B5EF4-FFF2-40B4-BE49-F238E27FC236}">
                <a16:creationId xmlns:a16="http://schemas.microsoft.com/office/drawing/2014/main" id="{A1855A86-AB21-4529-928D-66201D0BB0F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3580622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4739" y="315022"/>
            <a:ext cx="10982522" cy="460502"/>
          </a:xfrm>
          <a:prstGeom prst="rect">
            <a:avLst/>
          </a:prstGeom>
        </p:spPr>
        <p:txBody>
          <a:bodyPr vert="horz" wrap="square" lIns="36000" tIns="36000" rIns="36000" bIns="36000" rtlCol="0" anchor="ctr">
            <a:spAutoFit/>
          </a:bodyPr>
          <a:lstStyle/>
          <a:p>
            <a:r>
              <a:rPr lang="en-US" dirty="0"/>
              <a:t>Click to edit Master title style</a:t>
            </a:r>
            <a:endParaRPr lang="en-IN" dirty="0"/>
          </a:p>
        </p:txBody>
      </p:sp>
      <p:sp>
        <p:nvSpPr>
          <p:cNvPr id="3" name="Text Placeholder 2"/>
          <p:cNvSpPr>
            <a:spLocks noGrp="1"/>
          </p:cNvSpPr>
          <p:nvPr>
            <p:ph type="body" idx="1"/>
          </p:nvPr>
        </p:nvSpPr>
        <p:spPr>
          <a:xfrm>
            <a:off x="604739" y="1193799"/>
            <a:ext cx="10982522" cy="48024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7" name="Group 6">
            <a:extLst>
              <a:ext uri="{FF2B5EF4-FFF2-40B4-BE49-F238E27FC236}">
                <a16:creationId xmlns:a16="http://schemas.microsoft.com/office/drawing/2014/main" id="{A5B0D2CA-C527-4E62-9A1E-EA826BB096BB}"/>
              </a:ext>
            </a:extLst>
          </p:cNvPr>
          <p:cNvGrpSpPr/>
          <p:nvPr userDrawn="1"/>
        </p:nvGrpSpPr>
        <p:grpSpPr>
          <a:xfrm>
            <a:off x="5876243" y="7470301"/>
            <a:ext cx="5441982" cy="464024"/>
            <a:chOff x="5876243" y="7470301"/>
            <a:chExt cx="5441982" cy="464024"/>
          </a:xfrm>
        </p:grpSpPr>
        <p:grpSp>
          <p:nvGrpSpPr>
            <p:cNvPr id="8" name="Group 7">
              <a:extLst>
                <a:ext uri="{FF2B5EF4-FFF2-40B4-BE49-F238E27FC236}">
                  <a16:creationId xmlns:a16="http://schemas.microsoft.com/office/drawing/2014/main" id="{B8E76DBB-01A9-4050-BDF9-49662FB4805D}"/>
                </a:ext>
              </a:extLst>
            </p:cNvPr>
            <p:cNvGrpSpPr/>
            <p:nvPr userDrawn="1"/>
          </p:nvGrpSpPr>
          <p:grpSpPr>
            <a:xfrm>
              <a:off x="7441183" y="7470301"/>
              <a:ext cx="3877042" cy="464024"/>
              <a:chOff x="0" y="7246962"/>
              <a:chExt cx="8731675" cy="464024"/>
            </a:xfrm>
          </p:grpSpPr>
          <p:sp>
            <p:nvSpPr>
              <p:cNvPr id="10" name="Rectangle 9">
                <a:extLst>
                  <a:ext uri="{FF2B5EF4-FFF2-40B4-BE49-F238E27FC236}">
                    <a16:creationId xmlns:a16="http://schemas.microsoft.com/office/drawing/2014/main" id="{A026F3FE-AD6D-41C8-BA10-E086E654CD5C}"/>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7B5E28D8-78C0-479D-BE6E-050A20A446AE}"/>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4C16C75-959F-4286-A630-04D44D98176B}"/>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8D565C7C-D87E-49D8-AAFB-423769236DEC}"/>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9" name="TextBox 8">
              <a:extLst>
                <a:ext uri="{FF2B5EF4-FFF2-40B4-BE49-F238E27FC236}">
                  <a16:creationId xmlns:a16="http://schemas.microsoft.com/office/drawing/2014/main" id="{F40260C1-AB71-4BB4-A15F-76DA0042C140}"/>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18" name="Google Shape;55;p9">
            <a:extLst>
              <a:ext uri="{FF2B5EF4-FFF2-40B4-BE49-F238E27FC236}">
                <a16:creationId xmlns:a16="http://schemas.microsoft.com/office/drawing/2014/main" id="{7E9A1EA2-D79D-4934-901E-B488F58C515D}"/>
              </a:ext>
            </a:extLst>
          </p:cNvPr>
          <p:cNvSpPr txBox="1"/>
          <p:nvPr userDrawn="1"/>
        </p:nvSpPr>
        <p:spPr>
          <a:xfrm>
            <a:off x="958150" y="6444802"/>
            <a:ext cx="2496250" cy="3103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r>
              <a:rPr lang="en-US" sz="900" b="0" i="0" u="none" strike="noStrike" cap="none" dirty="0">
                <a:solidFill>
                  <a:schemeClr val="accent4">
                    <a:lumMod val="75000"/>
                    <a:lumOff val="25000"/>
                  </a:schemeClr>
                </a:solidFill>
                <a:latin typeface="+mn-lt"/>
                <a:ea typeface="Arial"/>
                <a:cs typeface="Arial"/>
                <a:sym typeface="Arial"/>
              </a:rPr>
              <a:t>Intelliswift Software Inc. Confidential.</a:t>
            </a:r>
            <a:endParaRPr lang="en-US" sz="1100" b="0" i="0" u="none" strike="noStrike" cap="none" dirty="0">
              <a:solidFill>
                <a:schemeClr val="accent4">
                  <a:lumMod val="75000"/>
                  <a:lumOff val="25000"/>
                </a:schemeClr>
              </a:solidFill>
              <a:latin typeface="+mn-lt"/>
              <a:ea typeface="Source Sans Pro"/>
              <a:cs typeface="Source Sans Pro"/>
              <a:sym typeface="Source Sans Pro"/>
            </a:endParaRPr>
          </a:p>
        </p:txBody>
      </p:sp>
      <p:sp>
        <p:nvSpPr>
          <p:cNvPr id="19" name="Slide Number Placeholder 5">
            <a:extLst>
              <a:ext uri="{FF2B5EF4-FFF2-40B4-BE49-F238E27FC236}">
                <a16:creationId xmlns:a16="http://schemas.microsoft.com/office/drawing/2014/main" id="{3A3A01D6-7C62-481B-AFEB-AE1CB8A80B50}"/>
              </a:ext>
            </a:extLst>
          </p:cNvPr>
          <p:cNvSpPr txBox="1">
            <a:spLocks/>
          </p:cNvSpPr>
          <p:nvPr userDrawn="1"/>
        </p:nvSpPr>
        <p:spPr>
          <a:xfrm>
            <a:off x="325722" y="6454644"/>
            <a:ext cx="340158" cy="284886"/>
          </a:xfrm>
          <a:prstGeom prst="rect">
            <a:avLst/>
          </a:prstGeom>
          <a:noFill/>
        </p:spPr>
        <p:txBody>
          <a:bodyPr wrap="none" rtlCol="0">
            <a:spAutoFit/>
          </a:bodyPr>
          <a:lstStyle>
            <a:defPPr>
              <a:defRPr lang="en-US"/>
            </a:defPPr>
            <a:lvl1pPr marL="0" algn="l" defTabSz="914400" rtl="0" eaLnBrk="1" latinLnBrk="0" hangingPunct="1">
              <a:defRPr lang="en-US" sz="1300" kern="1200" smtClean="0">
                <a:solidFill>
                  <a:srgbClr val="004A77"/>
                </a:solidFill>
                <a:latin typeface="Segoe UI" panose="020B0502040204020203" pitchFamily="34" charset="0"/>
                <a:ea typeface="Roboto" pitchFamily="2" charset="0"/>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700"/>
              </a:lnSpc>
              <a:spcAft>
                <a:spcPts val="200"/>
              </a:spcAft>
            </a:pPr>
            <a:fld id="{D8605FA4-F412-44BB-9B30-812870BB5E9B}" type="slidenum">
              <a:rPr lang="en-IN" sz="1000" b="0" smtClean="0">
                <a:solidFill>
                  <a:schemeClr val="accent4">
                    <a:lumMod val="75000"/>
                    <a:lumOff val="25000"/>
                  </a:schemeClr>
                </a:solidFill>
              </a:rPr>
              <a:pPr>
                <a:lnSpc>
                  <a:spcPts val="1700"/>
                </a:lnSpc>
                <a:spcAft>
                  <a:spcPts val="200"/>
                </a:spcAft>
              </a:pPr>
              <a:t>‹#›</a:t>
            </a:fld>
            <a:endParaRPr lang="en-IN" sz="1200" b="0" dirty="0">
              <a:solidFill>
                <a:schemeClr val="accent4">
                  <a:lumMod val="75000"/>
                  <a:lumOff val="25000"/>
                </a:schemeClr>
              </a:solidFill>
            </a:endParaRPr>
          </a:p>
        </p:txBody>
      </p:sp>
    </p:spTree>
    <p:extLst>
      <p:ext uri="{BB962C8B-B14F-4D97-AF65-F5344CB8AC3E}">
        <p14:creationId xmlns:p14="http://schemas.microsoft.com/office/powerpoint/2010/main" val="1832502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xStyles>
    <p:titleStyle>
      <a:lvl1pPr algn="l" defTabSz="914400" rtl="0" eaLnBrk="1" latinLnBrk="0" hangingPunct="1">
        <a:lnSpc>
          <a:spcPct val="90000"/>
        </a:lnSpc>
        <a:spcBef>
          <a:spcPct val="0"/>
        </a:spcBef>
        <a:buNone/>
        <a:defRPr sz="2800" b="1" kern="1200">
          <a:solidFill>
            <a:schemeClr val="accent4">
              <a:lumMod val="75000"/>
              <a:lumOff val="25000"/>
            </a:schemeClr>
          </a:solidFill>
          <a:latin typeface="Segoe UI" panose="020B05020402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04AE-6BEE-4797-8489-43DE59E57024}"/>
              </a:ext>
            </a:extLst>
          </p:cNvPr>
          <p:cNvSpPr>
            <a:spLocks noGrp="1"/>
          </p:cNvSpPr>
          <p:nvPr>
            <p:ph type="title"/>
          </p:nvPr>
        </p:nvSpPr>
        <p:spPr/>
        <p:txBody>
          <a:bodyPr/>
          <a:lstStyle/>
          <a:p>
            <a:r>
              <a:rPr lang="en-US" dirty="0"/>
              <a:t>Options for Integration with Salesforce from Apigee</a:t>
            </a:r>
            <a:endParaRPr lang="en-IN" dirty="0"/>
          </a:p>
        </p:txBody>
      </p:sp>
      <p:graphicFrame>
        <p:nvGraphicFramePr>
          <p:cNvPr id="3" name="Table 2">
            <a:extLst>
              <a:ext uri="{FF2B5EF4-FFF2-40B4-BE49-F238E27FC236}">
                <a16:creationId xmlns:a16="http://schemas.microsoft.com/office/drawing/2014/main" id="{62B638B6-5094-41F4-B4DF-8451585698BB}"/>
              </a:ext>
            </a:extLst>
          </p:cNvPr>
          <p:cNvGraphicFramePr>
            <a:graphicFrameLocks noGrp="1"/>
          </p:cNvGraphicFramePr>
          <p:nvPr>
            <p:extLst>
              <p:ext uri="{D42A27DB-BD31-4B8C-83A1-F6EECF244321}">
                <p14:modId xmlns:p14="http://schemas.microsoft.com/office/powerpoint/2010/main" val="116032631"/>
              </p:ext>
            </p:extLst>
          </p:nvPr>
        </p:nvGraphicFramePr>
        <p:xfrm>
          <a:off x="295965" y="1019653"/>
          <a:ext cx="11896035" cy="5491480"/>
        </p:xfrm>
        <a:graphic>
          <a:graphicData uri="http://schemas.openxmlformats.org/drawingml/2006/table">
            <a:tbl>
              <a:tblPr firstRow="1" bandRow="1">
                <a:tableStyleId>{5C22544A-7EE6-4342-B048-85BDC9FD1C3A}</a:tableStyleId>
              </a:tblPr>
              <a:tblGrid>
                <a:gridCol w="1667566">
                  <a:extLst>
                    <a:ext uri="{9D8B030D-6E8A-4147-A177-3AD203B41FA5}">
                      <a16:colId xmlns:a16="http://schemas.microsoft.com/office/drawing/2014/main" val="957986544"/>
                    </a:ext>
                  </a:extLst>
                </a:gridCol>
                <a:gridCol w="4850295">
                  <a:extLst>
                    <a:ext uri="{9D8B030D-6E8A-4147-A177-3AD203B41FA5}">
                      <a16:colId xmlns:a16="http://schemas.microsoft.com/office/drawing/2014/main" val="4290151740"/>
                    </a:ext>
                  </a:extLst>
                </a:gridCol>
                <a:gridCol w="5378174">
                  <a:extLst>
                    <a:ext uri="{9D8B030D-6E8A-4147-A177-3AD203B41FA5}">
                      <a16:colId xmlns:a16="http://schemas.microsoft.com/office/drawing/2014/main" val="3490409375"/>
                    </a:ext>
                  </a:extLst>
                </a:gridCol>
              </a:tblGrid>
              <a:tr h="370840">
                <a:tc>
                  <a:txBody>
                    <a:bodyPr/>
                    <a:lstStyle/>
                    <a:p>
                      <a:r>
                        <a:rPr lang="en-US" sz="1400" dirty="0"/>
                        <a:t>Option</a:t>
                      </a:r>
                      <a:endParaRPr lang="en-IN" sz="1400" dirty="0"/>
                    </a:p>
                  </a:txBody>
                  <a:tcPr/>
                </a:tc>
                <a:tc>
                  <a:txBody>
                    <a:bodyPr/>
                    <a:lstStyle/>
                    <a:p>
                      <a:r>
                        <a:rPr lang="en-US" sz="1400" dirty="0"/>
                        <a:t>Details</a:t>
                      </a:r>
                      <a:endParaRPr lang="en-IN" sz="1400" dirty="0"/>
                    </a:p>
                  </a:txBody>
                  <a:tcPr/>
                </a:tc>
                <a:tc>
                  <a:txBody>
                    <a:bodyPr/>
                    <a:lstStyle/>
                    <a:p>
                      <a:r>
                        <a:rPr lang="en-US" sz="1400" dirty="0"/>
                        <a:t>Key Considerations</a:t>
                      </a:r>
                      <a:endParaRPr lang="en-IN" sz="1400" dirty="0"/>
                    </a:p>
                  </a:txBody>
                  <a:tcPr/>
                </a:tc>
                <a:extLst>
                  <a:ext uri="{0D108BD9-81ED-4DB2-BD59-A6C34878D82A}">
                    <a16:rowId xmlns:a16="http://schemas.microsoft.com/office/drawing/2014/main" val="3717871212"/>
                  </a:ext>
                </a:extLst>
              </a:tr>
              <a:tr h="370840">
                <a:tc>
                  <a:txBody>
                    <a:bodyPr/>
                    <a:lstStyle/>
                    <a:p>
                      <a:r>
                        <a:rPr lang="en-US" sz="1400" dirty="0"/>
                        <a:t>Apigee Edge Salesforce Extension</a:t>
                      </a:r>
                      <a:endParaRPr lang="en-IN" sz="1400" dirty="0"/>
                    </a:p>
                  </a:txBody>
                  <a:tcPr/>
                </a:tc>
                <a:tc>
                  <a:txBody>
                    <a:bodyPr/>
                    <a:lstStyle/>
                    <a:p>
                      <a:r>
                        <a:rPr lang="en-US" sz="1200" dirty="0"/>
                        <a:t>Using Salesforce Extension one can make Query and Post calls to Salesforce table</a:t>
                      </a:r>
                    </a:p>
                    <a:p>
                      <a:endParaRPr lang="en-US" sz="1200" dirty="0"/>
                    </a:p>
                    <a:p>
                      <a:r>
                        <a:rPr lang="en-US" sz="1200" dirty="0"/>
                        <a:t>Need a connected App configured on Salesforce and pass those details while configuring Salesforce extension on Apigee.  </a:t>
                      </a:r>
                    </a:p>
                    <a:p>
                      <a:endParaRPr lang="en-US" sz="1200" dirty="0"/>
                    </a:p>
                    <a:p>
                      <a:r>
                        <a:rPr lang="en-US" sz="1200" dirty="0"/>
                        <a:t>Extension needs to be configured for each Connected App separately in an environment, so for e.g. if there are 2 applications on Salesforce and both have different authentication maintain separately then on Apigee 2 extension need to be configured.  The promotion of extension configuration to higher environment is manual </a:t>
                      </a:r>
                      <a:endParaRPr lang="en-IN" sz="1200" dirty="0"/>
                    </a:p>
                  </a:txBody>
                  <a:tcPr/>
                </a:tc>
                <a:tc>
                  <a:txBody>
                    <a:bodyPr/>
                    <a:lstStyle/>
                    <a:p>
                      <a:r>
                        <a:rPr lang="en-US" sz="1200" dirty="0"/>
                        <a:t>The extension are always a cold start , means the first call takes time to get the authentication and handshake performed with Salesforce and thus slow</a:t>
                      </a:r>
                    </a:p>
                    <a:p>
                      <a:endParaRPr lang="en-US" sz="1200" dirty="0"/>
                    </a:p>
                    <a:p>
                      <a:r>
                        <a:rPr lang="en-US" sz="1200" dirty="0"/>
                        <a:t>Extension are not supported in new Apigee version Apigee X, thus eventual maintainability and migration would be an issue</a:t>
                      </a:r>
                      <a:endParaRPr lang="en-IN" sz="1200" dirty="0"/>
                    </a:p>
                  </a:txBody>
                  <a:tcPr/>
                </a:tc>
                <a:extLst>
                  <a:ext uri="{0D108BD9-81ED-4DB2-BD59-A6C34878D82A}">
                    <a16:rowId xmlns:a16="http://schemas.microsoft.com/office/drawing/2014/main" val="2323953286"/>
                  </a:ext>
                </a:extLst>
              </a:tr>
              <a:tr h="370840">
                <a:tc>
                  <a:txBody>
                    <a:bodyPr/>
                    <a:lstStyle/>
                    <a:p>
                      <a:r>
                        <a:rPr lang="en-US" sz="1400" dirty="0"/>
                        <a:t>Using Salesforce REST APIs </a:t>
                      </a:r>
                    </a:p>
                    <a:p>
                      <a:r>
                        <a:rPr lang="en-US" sz="1400" b="0" dirty="0">
                          <a:solidFill>
                            <a:srgbClr val="00B050"/>
                          </a:solidFill>
                        </a:rPr>
                        <a:t>( A better way to integrate with Salesforce from Apigee)</a:t>
                      </a:r>
                      <a:endParaRPr lang="en-IN" sz="1400" b="0" dirty="0">
                        <a:solidFill>
                          <a:srgbClr val="00B050"/>
                        </a:solidFill>
                      </a:endParaRPr>
                    </a:p>
                  </a:txBody>
                  <a:tcPr/>
                </a:tc>
                <a:tc>
                  <a:txBody>
                    <a:bodyPr/>
                    <a:lstStyle/>
                    <a:p>
                      <a:r>
                        <a:rPr lang="en-US" sz="1200" dirty="0"/>
                        <a:t>Call Salesforce REST API to perform the operation from Apigee </a:t>
                      </a:r>
                    </a:p>
                    <a:p>
                      <a:endParaRPr lang="en-US" sz="1200" dirty="0"/>
                    </a:p>
                    <a:p>
                      <a:r>
                        <a:rPr lang="en-US" sz="1200" dirty="0"/>
                        <a:t>Very flexible to use SOQL (Salesforce Query Language) for performing complex query on different Salesforce objects</a:t>
                      </a:r>
                      <a:endParaRPr lang="en-IN" sz="1200" dirty="0"/>
                    </a:p>
                  </a:txBody>
                  <a:tcPr/>
                </a:tc>
                <a:tc>
                  <a:txBody>
                    <a:bodyPr/>
                    <a:lstStyle/>
                    <a:p>
                      <a:r>
                        <a:rPr lang="en-US" sz="1200" dirty="0"/>
                        <a:t>Code the Authentication flow once in Apigee and use for all the proxy.   Dynamically set the credentials to call Salesforce REST API for OAuth token for each connected app or credentials </a:t>
                      </a:r>
                    </a:p>
                    <a:p>
                      <a:endParaRPr lang="en-US" sz="1200" dirty="0"/>
                    </a:p>
                    <a:p>
                      <a:r>
                        <a:rPr lang="en-US" sz="1200" dirty="0"/>
                        <a:t>API Proxy developed on Apigee Edge can be easily migrated to Apigee X. Thus no dependency on extension support from Apigee going forward</a:t>
                      </a:r>
                    </a:p>
                    <a:p>
                      <a:endParaRPr lang="en-US" sz="1200" dirty="0"/>
                    </a:p>
                    <a:p>
                      <a:r>
                        <a:rPr lang="en-US" sz="1200" dirty="0"/>
                        <a:t>Use Apigee Spike Arrest and quota policy to limit the calls to Salesforce , thus adhere to Salesforce REST API quota limit for a day</a:t>
                      </a:r>
                    </a:p>
                    <a:p>
                      <a:endParaRPr lang="en-US" sz="1200" dirty="0"/>
                    </a:p>
                    <a:p>
                      <a:r>
                        <a:rPr lang="en-US" sz="1200" dirty="0"/>
                        <a:t>Code promotion can be automated with DevOps as no explicit extension configuration required.</a:t>
                      </a:r>
                      <a:endParaRPr lang="en-IN" sz="1200" dirty="0"/>
                    </a:p>
                  </a:txBody>
                  <a:tcPr/>
                </a:tc>
                <a:extLst>
                  <a:ext uri="{0D108BD9-81ED-4DB2-BD59-A6C34878D82A}">
                    <a16:rowId xmlns:a16="http://schemas.microsoft.com/office/drawing/2014/main" val="1988626120"/>
                  </a:ext>
                </a:extLst>
              </a:tr>
              <a:tr h="370840">
                <a:tc>
                  <a:txBody>
                    <a:bodyPr/>
                    <a:lstStyle/>
                    <a:p>
                      <a:r>
                        <a:rPr lang="en-US" sz="1400" dirty="0"/>
                        <a:t>Apigee Integration ( Connector based integration)</a:t>
                      </a:r>
                      <a:endParaRPr lang="en-IN" sz="1400" dirty="0"/>
                    </a:p>
                  </a:txBody>
                  <a:tcPr/>
                </a:tc>
                <a:tc>
                  <a:txBody>
                    <a:bodyPr/>
                    <a:lstStyle/>
                    <a:p>
                      <a:r>
                        <a:rPr lang="en-US" sz="1200" dirty="0"/>
                        <a:t>Use Apigee Integration (Connector) to integrate with Salesforce.  The experience is similar to any ESB(Middleware) connector </a:t>
                      </a:r>
                      <a:endParaRPr lang="en-IN" sz="1200" dirty="0"/>
                    </a:p>
                  </a:txBody>
                  <a:tcPr/>
                </a:tc>
                <a:tc>
                  <a:txBody>
                    <a:bodyPr/>
                    <a:lstStyle/>
                    <a:p>
                      <a:r>
                        <a:rPr lang="en-US" sz="1200" dirty="0"/>
                        <a:t>Available with Apigee X only.  Also Apigee Integration connector based approach is new and evolving for multiple scenarios to integrate with Salesforce</a:t>
                      </a:r>
                      <a:endParaRPr lang="en-IN" sz="1200" dirty="0"/>
                    </a:p>
                  </a:txBody>
                  <a:tcPr/>
                </a:tc>
                <a:extLst>
                  <a:ext uri="{0D108BD9-81ED-4DB2-BD59-A6C34878D82A}">
                    <a16:rowId xmlns:a16="http://schemas.microsoft.com/office/drawing/2014/main" val="3756902462"/>
                  </a:ext>
                </a:extLst>
              </a:tr>
            </a:tbl>
          </a:graphicData>
        </a:graphic>
      </p:graphicFrame>
    </p:spTree>
    <p:extLst>
      <p:ext uri="{BB962C8B-B14F-4D97-AF65-F5344CB8AC3E}">
        <p14:creationId xmlns:p14="http://schemas.microsoft.com/office/powerpoint/2010/main" val="607731352"/>
      </p:ext>
    </p:extLst>
  </p:cSld>
  <p:clrMapOvr>
    <a:masterClrMapping/>
  </p:clrMapOvr>
</p:sld>
</file>

<file path=ppt/theme/theme1.xml><?xml version="1.0" encoding="utf-8"?>
<a:theme xmlns:a="http://schemas.openxmlformats.org/drawingml/2006/main" name="2_Office Theme">
  <a:themeElements>
    <a:clrScheme name="DE Color Theme">
      <a:dk1>
        <a:srgbClr val="1D1D1B"/>
      </a:dk1>
      <a:lt1>
        <a:srgbClr val="FFFFFF"/>
      </a:lt1>
      <a:dk2>
        <a:srgbClr val="1D1D1B"/>
      </a:dk2>
      <a:lt2>
        <a:srgbClr val="FFFFFF"/>
      </a:lt2>
      <a:accent1>
        <a:srgbClr val="15AF97"/>
      </a:accent1>
      <a:accent2>
        <a:srgbClr val="0080B7"/>
      </a:accent2>
      <a:accent3>
        <a:srgbClr val="F7A600"/>
      </a:accent3>
      <a:accent4>
        <a:srgbClr val="000000"/>
      </a:accent4>
      <a:accent5>
        <a:srgbClr val="919189"/>
      </a:accent5>
      <a:accent6>
        <a:srgbClr val="BFBFBF"/>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666D5B5485E1439112A733814A8FB9" ma:contentTypeVersion="12" ma:contentTypeDescription="Create a new document." ma:contentTypeScope="" ma:versionID="886725ef03b2858c4266bfbf7c203e29">
  <xsd:schema xmlns:xsd="http://www.w3.org/2001/XMLSchema" xmlns:xs="http://www.w3.org/2001/XMLSchema" xmlns:p="http://schemas.microsoft.com/office/2006/metadata/properties" xmlns:ns2="d120e38b-ae86-4099-aa66-abe0e059b68f" xmlns:ns3="87e102d4-1bcc-4754-8587-0ac332a946ee" targetNamespace="http://schemas.microsoft.com/office/2006/metadata/properties" ma:root="true" ma:fieldsID="759894c396810f8bfac6929b40abc79b" ns2:_="" ns3:_="">
    <xsd:import namespace="d120e38b-ae86-4099-aa66-abe0e059b68f"/>
    <xsd:import namespace="87e102d4-1bcc-4754-8587-0ac332a946ee"/>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ObjectDetectorVersions" minOccurs="0"/>
                <xsd:element ref="ns3:MediaServiceDateTaken" minOccurs="0"/>
                <xsd:element ref="ns3:MediaServiceGenerationTime" minOccurs="0"/>
                <xsd:element ref="ns3:MediaServiceEventHashCode" minOccurs="0"/>
                <xsd:element ref="ns3:MediaLengthInSeconds" minOccurs="0"/>
                <xsd:element ref="ns3:lcf76f155ced4ddcb4097134ff3c332f" minOccurs="0"/>
                <xsd:element ref="ns2:TaxCatchAll"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0e38b-ae86-4099-aa66-abe0e059b68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20" nillable="true" ma:displayName="Taxonomy Catch All Column" ma:hidden="true" ma:list="{9541d59b-15a2-4847-a546-d1bf00215b6a}" ma:internalName="TaxCatchAll" ma:showField="CatchAllData" ma:web="d120e38b-ae86-4099-aa66-abe0e059b68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7e102d4-1bcc-4754-8587-0ac332a946e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f78fb48d-d816-4dbe-92eb-7e88bd6f62d8"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d120e38b-ae86-4099-aa66-abe0e059b68f">UJ3EZNSAX3SN-1489146520-19</_dlc_DocId>
    <_dlc_DocIdUrl xmlns="d120e38b-ae86-4099-aa66-abe0e059b68f">
      <Url>https://intelliswift.sharepoint.com/sites/TechnologyCommunities/Integration/_layouts/15/DocIdRedir.aspx?ID=UJ3EZNSAX3SN-1489146520-19</Url>
      <Description>UJ3EZNSAX3SN-1489146520-19</Description>
    </_dlc_DocIdUrl>
    <TaxCatchAll xmlns="d120e38b-ae86-4099-aa66-abe0e059b68f" xsi:nil="true"/>
    <lcf76f155ced4ddcb4097134ff3c332f xmlns="87e102d4-1bcc-4754-8587-0ac332a946ee">
      <Terms xmlns="http://schemas.microsoft.com/office/infopath/2007/PartnerControls"/>
    </lcf76f155ced4ddcb4097134ff3c332f>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04520A7D-A068-4BFD-BF80-0F055472D8D7}"/>
</file>

<file path=customXml/itemProps2.xml><?xml version="1.0" encoding="utf-8"?>
<ds:datastoreItem xmlns:ds="http://schemas.openxmlformats.org/officeDocument/2006/customXml" ds:itemID="{C6F69698-494D-478F-AA1C-1DD7ADFA8768}">
  <ds:schemaRefs>
    <ds:schemaRef ds:uri="http://schemas.microsoft.com/sharepoint/v3/contenttype/forms"/>
  </ds:schemaRefs>
</ds:datastoreItem>
</file>

<file path=customXml/itemProps3.xml><?xml version="1.0" encoding="utf-8"?>
<ds:datastoreItem xmlns:ds="http://schemas.openxmlformats.org/officeDocument/2006/customXml" ds:itemID="{F7E3E8DE-9429-49C7-9FD2-D7C361BA9FE4}">
  <ds:schemaRefs>
    <ds:schemaRef ds:uri="http://purl.org/dc/terms/"/>
    <ds:schemaRef ds:uri="http://schemas.microsoft.com/office/infopath/2007/PartnerControls"/>
    <ds:schemaRef ds:uri="96b0f37c-9b5d-4ae8-8ca1-109f1cd926bf"/>
    <ds:schemaRef ds:uri="http://schemas.microsoft.com/office/2006/metadata/properties"/>
    <ds:schemaRef ds:uri="http://purl.org/dc/dcmitype/"/>
    <ds:schemaRef ds:uri="http://purl.org/dc/elements/1.1/"/>
    <ds:schemaRef ds:uri="http://schemas.microsoft.com/office/2006/documentManagement/types"/>
    <ds:schemaRef ds:uri="http://schemas.openxmlformats.org/package/2006/metadata/core-properties"/>
    <ds:schemaRef ds:uri="4b0169b6-5eb2-4755-86c2-fdac0086ac73"/>
    <ds:schemaRef ds:uri="http://www.w3.org/XML/1998/namespace"/>
  </ds:schemaRefs>
</ds:datastoreItem>
</file>

<file path=customXml/itemProps4.xml><?xml version="1.0" encoding="utf-8"?>
<ds:datastoreItem xmlns:ds="http://schemas.openxmlformats.org/officeDocument/2006/customXml" ds:itemID="{25ECE7AB-8E45-4EE0-BF6B-7245E854BDA2}"/>
</file>

<file path=docProps/app.xml><?xml version="1.0" encoding="utf-8"?>
<Properties xmlns="http://schemas.openxmlformats.org/officeDocument/2006/extended-properties" xmlns:vt="http://schemas.openxmlformats.org/officeDocument/2006/docPropsVTypes">
  <TotalTime>0</TotalTime>
  <Words>336</Words>
  <Application>Microsoft Office PowerPoint</Application>
  <PresentationFormat>Widescreen</PresentationFormat>
  <Paragraphs>28</Paragraphs>
  <Slides>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Graphik Light</vt:lpstr>
      <vt:lpstr>Graphik Medium</vt:lpstr>
      <vt:lpstr>Graphik Semibold</vt:lpstr>
      <vt:lpstr>Helvetica Neue Medium</vt:lpstr>
      <vt:lpstr>Roboto</vt:lpstr>
      <vt:lpstr>Segoe UI</vt:lpstr>
      <vt:lpstr>Segoe UI Semibold</vt:lpstr>
      <vt:lpstr>Source Sans Pro</vt:lpstr>
      <vt:lpstr>2_Office Theme</vt:lpstr>
      <vt:lpstr>Options for Integration with Salesforce from Apigee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Options for Integration with Salesforce from Apigee</dc:title>
  <dc:creator>Naveen Totla</dc:creator>
  <cp:lastModifiedBy>Naveen Totla</cp:lastModifiedBy>
  <cp:revision>1</cp:revision>
  <dcterms:created xsi:type="dcterms:W3CDTF">2022-05-06T05:33:18Z</dcterms:created>
  <dcterms:modified xsi:type="dcterms:W3CDTF">2022-05-06T05:33:45Z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0x01010025666D5B5485E1439112A733814A8FB9</vt:lpwstr>
  </property>
  <property fmtid="{D5CDD505-2E9C-101B-9397-08002B2CF9AE}" pid="3" name="_dlc_DocIdItemGuid">
    <vt:lpwstr>342ee427-b70a-4182-bcfa-162e9e605d58</vt:lpwstr>
  </property>
</Properties>
</file>