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openxmlformats.org/officeDocument/2006/relationships/customXml" Target="../customXml/item4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ECFFEE29-B597-4F8F-8E23-FF7149552EAA}"/>
    <pc:docChg chg="custSel addSld delSld modSld delMainMaster">
      <pc:chgData name="Naveen Totla" userId="3a0dd7d2-776f-45b5-aa20-bccfea9d8cc6" providerId="ADAL" clId="{ECFFEE29-B597-4F8F-8E23-FF7149552EAA}" dt="2022-02-11T07:41:42.663" v="2738" actId="2696"/>
      <pc:docMkLst>
        <pc:docMk/>
      </pc:docMkLst>
      <pc:sldChg chg="modSp">
        <pc:chgData name="Naveen Totla" userId="3a0dd7d2-776f-45b5-aa20-bccfea9d8cc6" providerId="ADAL" clId="{ECFFEE29-B597-4F8F-8E23-FF7149552EAA}" dt="2022-02-11T07:23:33.150" v="2711" actId="14100"/>
        <pc:sldMkLst>
          <pc:docMk/>
          <pc:sldMk cId="2143098032" sldId="256"/>
        </pc:sldMkLst>
        <pc:spChg chg="mod">
          <ac:chgData name="Naveen Totla" userId="3a0dd7d2-776f-45b5-aa20-bccfea9d8cc6" providerId="ADAL" clId="{ECFFEE29-B597-4F8F-8E23-FF7149552EAA}" dt="2022-02-11T07:23:33.150" v="2711" actId="14100"/>
          <ac:spMkLst>
            <pc:docMk/>
            <pc:sldMk cId="2143098032" sldId="256"/>
            <ac:spMk id="14" creationId="{45614337-D680-4AC9-ADE5-AEB2DD5F99AD}"/>
          </ac:spMkLst>
        </pc:spChg>
      </pc:sldChg>
      <pc:sldChg chg="addSp modSp add del">
        <pc:chgData name="Naveen Totla" userId="3a0dd7d2-776f-45b5-aa20-bccfea9d8cc6" providerId="ADAL" clId="{ECFFEE29-B597-4F8F-8E23-FF7149552EAA}" dt="2022-02-11T07:41:40.656" v="2712" actId="2696"/>
        <pc:sldMkLst>
          <pc:docMk/>
          <pc:sldMk cId="2710274113" sldId="8362"/>
        </pc:sldMkLst>
        <pc:spChg chg="mod">
          <ac:chgData name="Naveen Totla" userId="3a0dd7d2-776f-45b5-aa20-bccfea9d8cc6" providerId="ADAL" clId="{ECFFEE29-B597-4F8F-8E23-FF7149552EAA}" dt="2022-02-07T13:25:43.264" v="21" actId="20577"/>
          <ac:spMkLst>
            <pc:docMk/>
            <pc:sldMk cId="2710274113" sldId="8362"/>
            <ac:spMk id="2" creationId="{75A441E4-5812-495B-A1CB-206E678A2EFE}"/>
          </ac:spMkLst>
        </pc:spChg>
        <pc:spChg chg="add mod">
          <ac:chgData name="Naveen Totla" userId="3a0dd7d2-776f-45b5-aa20-bccfea9d8cc6" providerId="ADAL" clId="{ECFFEE29-B597-4F8F-8E23-FF7149552EAA}" dt="2022-02-07T13:40:16.324" v="2506" actId="20577"/>
          <ac:spMkLst>
            <pc:docMk/>
            <pc:sldMk cId="2710274113" sldId="8362"/>
            <ac:spMk id="3" creationId="{D7AFFEA4-ABA6-41D0-9C4A-38DF32F9F363}"/>
          </ac:spMkLst>
        </pc:spChg>
      </pc:sldChg>
      <pc:sldChg chg="add del">
        <pc:chgData name="Naveen Totla" userId="3a0dd7d2-776f-45b5-aa20-bccfea9d8cc6" providerId="ADAL" clId="{ECFFEE29-B597-4F8F-8E23-FF7149552EAA}" dt="2022-02-11T07:41:42.579" v="2714" actId="2696"/>
        <pc:sldMkLst>
          <pc:docMk/>
          <pc:sldMk cId="1862479314" sldId="8363"/>
        </pc:sldMkLst>
      </pc:sldChg>
      <pc:sldChg chg="modSp add del">
        <pc:chgData name="Naveen Totla" userId="3a0dd7d2-776f-45b5-aa20-bccfea9d8cc6" providerId="ADAL" clId="{ECFFEE29-B597-4F8F-8E23-FF7149552EAA}" dt="2022-02-11T07:41:41.120" v="2713" actId="2696"/>
        <pc:sldMkLst>
          <pc:docMk/>
          <pc:sldMk cId="3813335554" sldId="8364"/>
        </pc:sldMkLst>
        <pc:spChg chg="mod">
          <ac:chgData name="Naveen Totla" userId="3a0dd7d2-776f-45b5-aa20-bccfea9d8cc6" providerId="ADAL" clId="{ECFFEE29-B597-4F8F-8E23-FF7149552EAA}" dt="2022-02-07T13:42:30.268" v="2696" actId="20577"/>
          <ac:spMkLst>
            <pc:docMk/>
            <pc:sldMk cId="3813335554" sldId="8364"/>
            <ac:spMk id="3" creationId="{D7AFFEA4-ABA6-41D0-9C4A-38DF32F9F363}"/>
          </ac:spMkLst>
        </pc:spChg>
      </pc:sldChg>
      <pc:sldMasterChg chg="del delSldLayout">
        <pc:chgData name="Naveen Totla" userId="3a0dd7d2-776f-45b5-aa20-bccfea9d8cc6" providerId="ADAL" clId="{ECFFEE29-B597-4F8F-8E23-FF7149552EAA}" dt="2022-02-11T07:41:42.663" v="2738" actId="2696"/>
        <pc:sldMasterMkLst>
          <pc:docMk/>
          <pc:sldMasterMk cId="3329546571" sldId="2147483660"/>
        </pc:sldMasterMkLst>
        <pc:sldLayoutChg chg="del">
          <pc:chgData name="Naveen Totla" userId="3a0dd7d2-776f-45b5-aa20-bccfea9d8cc6" providerId="ADAL" clId="{ECFFEE29-B597-4F8F-8E23-FF7149552EAA}" dt="2022-02-11T07:41:42.590" v="2715" actId="2696"/>
          <pc:sldLayoutMkLst>
            <pc:docMk/>
            <pc:sldMasterMk cId="3329546571" sldId="2147483660"/>
            <pc:sldLayoutMk cId="3721334809" sldId="2147483661"/>
          </pc:sldLayoutMkLst>
        </pc:sldLayoutChg>
        <pc:sldLayoutChg chg="del">
          <pc:chgData name="Naveen Totla" userId="3a0dd7d2-776f-45b5-aa20-bccfea9d8cc6" providerId="ADAL" clId="{ECFFEE29-B597-4F8F-8E23-FF7149552EAA}" dt="2022-02-11T07:41:42.598" v="2716" actId="2696"/>
          <pc:sldLayoutMkLst>
            <pc:docMk/>
            <pc:sldMasterMk cId="3329546571" sldId="2147483660"/>
            <pc:sldLayoutMk cId="3168925949" sldId="2147483662"/>
          </pc:sldLayoutMkLst>
        </pc:sldLayoutChg>
        <pc:sldLayoutChg chg="del">
          <pc:chgData name="Naveen Totla" userId="3a0dd7d2-776f-45b5-aa20-bccfea9d8cc6" providerId="ADAL" clId="{ECFFEE29-B597-4F8F-8E23-FF7149552EAA}" dt="2022-02-11T07:41:42.605" v="2717" actId="2696"/>
          <pc:sldLayoutMkLst>
            <pc:docMk/>
            <pc:sldMasterMk cId="3329546571" sldId="2147483660"/>
            <pc:sldLayoutMk cId="4034087536" sldId="2147483663"/>
          </pc:sldLayoutMkLst>
        </pc:sldLayoutChg>
        <pc:sldLayoutChg chg="del">
          <pc:chgData name="Naveen Totla" userId="3a0dd7d2-776f-45b5-aa20-bccfea9d8cc6" providerId="ADAL" clId="{ECFFEE29-B597-4F8F-8E23-FF7149552EAA}" dt="2022-02-11T07:41:42.608" v="2718" actId="2696"/>
          <pc:sldLayoutMkLst>
            <pc:docMk/>
            <pc:sldMasterMk cId="3329546571" sldId="2147483660"/>
            <pc:sldLayoutMk cId="2606596528" sldId="2147483664"/>
          </pc:sldLayoutMkLst>
        </pc:sldLayoutChg>
        <pc:sldLayoutChg chg="del">
          <pc:chgData name="Naveen Totla" userId="3a0dd7d2-776f-45b5-aa20-bccfea9d8cc6" providerId="ADAL" clId="{ECFFEE29-B597-4F8F-8E23-FF7149552EAA}" dt="2022-02-11T07:41:42.611" v="2719" actId="2696"/>
          <pc:sldLayoutMkLst>
            <pc:docMk/>
            <pc:sldMasterMk cId="3329546571" sldId="2147483660"/>
            <pc:sldLayoutMk cId="139397082" sldId="2147483665"/>
          </pc:sldLayoutMkLst>
        </pc:sldLayoutChg>
        <pc:sldLayoutChg chg="del">
          <pc:chgData name="Naveen Totla" userId="3a0dd7d2-776f-45b5-aa20-bccfea9d8cc6" providerId="ADAL" clId="{ECFFEE29-B597-4F8F-8E23-FF7149552EAA}" dt="2022-02-11T07:41:42.613" v="2720" actId="2696"/>
          <pc:sldLayoutMkLst>
            <pc:docMk/>
            <pc:sldMasterMk cId="3329546571" sldId="2147483660"/>
            <pc:sldLayoutMk cId="2975033030" sldId="2147483666"/>
          </pc:sldLayoutMkLst>
        </pc:sldLayoutChg>
        <pc:sldLayoutChg chg="del">
          <pc:chgData name="Naveen Totla" userId="3a0dd7d2-776f-45b5-aa20-bccfea9d8cc6" providerId="ADAL" clId="{ECFFEE29-B597-4F8F-8E23-FF7149552EAA}" dt="2022-02-11T07:41:42.618" v="2721" actId="2696"/>
          <pc:sldLayoutMkLst>
            <pc:docMk/>
            <pc:sldMasterMk cId="3329546571" sldId="2147483660"/>
            <pc:sldLayoutMk cId="2309149343" sldId="2147483667"/>
          </pc:sldLayoutMkLst>
        </pc:sldLayoutChg>
        <pc:sldLayoutChg chg="del">
          <pc:chgData name="Naveen Totla" userId="3a0dd7d2-776f-45b5-aa20-bccfea9d8cc6" providerId="ADAL" clId="{ECFFEE29-B597-4F8F-8E23-FF7149552EAA}" dt="2022-02-11T07:41:42.621" v="2722" actId="2696"/>
          <pc:sldLayoutMkLst>
            <pc:docMk/>
            <pc:sldMasterMk cId="3329546571" sldId="2147483660"/>
            <pc:sldLayoutMk cId="2694207382" sldId="2147483668"/>
          </pc:sldLayoutMkLst>
        </pc:sldLayoutChg>
        <pc:sldLayoutChg chg="del">
          <pc:chgData name="Naveen Totla" userId="3a0dd7d2-776f-45b5-aa20-bccfea9d8cc6" providerId="ADAL" clId="{ECFFEE29-B597-4F8F-8E23-FF7149552EAA}" dt="2022-02-11T07:41:42.625" v="2723" actId="2696"/>
          <pc:sldLayoutMkLst>
            <pc:docMk/>
            <pc:sldMasterMk cId="3329546571" sldId="2147483660"/>
            <pc:sldLayoutMk cId="595684848" sldId="2147483669"/>
          </pc:sldLayoutMkLst>
        </pc:sldLayoutChg>
        <pc:sldLayoutChg chg="del">
          <pc:chgData name="Naveen Totla" userId="3a0dd7d2-776f-45b5-aa20-bccfea9d8cc6" providerId="ADAL" clId="{ECFFEE29-B597-4F8F-8E23-FF7149552EAA}" dt="2022-02-11T07:41:42.630" v="2724" actId="2696"/>
          <pc:sldLayoutMkLst>
            <pc:docMk/>
            <pc:sldMasterMk cId="3329546571" sldId="2147483660"/>
            <pc:sldLayoutMk cId="4040428994" sldId="2147483670"/>
          </pc:sldLayoutMkLst>
        </pc:sldLayoutChg>
        <pc:sldLayoutChg chg="del">
          <pc:chgData name="Naveen Totla" userId="3a0dd7d2-776f-45b5-aa20-bccfea9d8cc6" providerId="ADAL" clId="{ECFFEE29-B597-4F8F-8E23-FF7149552EAA}" dt="2022-02-11T07:41:42.635" v="2725" actId="2696"/>
          <pc:sldLayoutMkLst>
            <pc:docMk/>
            <pc:sldMasterMk cId="3329546571" sldId="2147483660"/>
            <pc:sldLayoutMk cId="2692887225" sldId="2147483671"/>
          </pc:sldLayoutMkLst>
        </pc:sldLayoutChg>
        <pc:sldLayoutChg chg="del">
          <pc:chgData name="Naveen Totla" userId="3a0dd7d2-776f-45b5-aa20-bccfea9d8cc6" providerId="ADAL" clId="{ECFFEE29-B597-4F8F-8E23-FF7149552EAA}" dt="2022-02-11T07:41:42.638" v="2726" actId="2696"/>
          <pc:sldLayoutMkLst>
            <pc:docMk/>
            <pc:sldMasterMk cId="3329546571" sldId="2147483660"/>
            <pc:sldLayoutMk cId="1860923088" sldId="2147483672"/>
          </pc:sldLayoutMkLst>
        </pc:sldLayoutChg>
        <pc:sldLayoutChg chg="del">
          <pc:chgData name="Naveen Totla" userId="3a0dd7d2-776f-45b5-aa20-bccfea9d8cc6" providerId="ADAL" clId="{ECFFEE29-B597-4F8F-8E23-FF7149552EAA}" dt="2022-02-11T07:41:42.641" v="2727" actId="2696"/>
          <pc:sldLayoutMkLst>
            <pc:docMk/>
            <pc:sldMasterMk cId="3329546571" sldId="2147483660"/>
            <pc:sldLayoutMk cId="3965458435" sldId="2147483673"/>
          </pc:sldLayoutMkLst>
        </pc:sldLayoutChg>
        <pc:sldLayoutChg chg="del">
          <pc:chgData name="Naveen Totla" userId="3a0dd7d2-776f-45b5-aa20-bccfea9d8cc6" providerId="ADAL" clId="{ECFFEE29-B597-4F8F-8E23-FF7149552EAA}" dt="2022-02-11T07:41:42.644" v="2728" actId="2696"/>
          <pc:sldLayoutMkLst>
            <pc:docMk/>
            <pc:sldMasterMk cId="3329546571" sldId="2147483660"/>
            <pc:sldLayoutMk cId="1081353720" sldId="2147483674"/>
          </pc:sldLayoutMkLst>
        </pc:sldLayoutChg>
        <pc:sldLayoutChg chg="del">
          <pc:chgData name="Naveen Totla" userId="3a0dd7d2-776f-45b5-aa20-bccfea9d8cc6" providerId="ADAL" clId="{ECFFEE29-B597-4F8F-8E23-FF7149552EAA}" dt="2022-02-11T07:41:42.647" v="2729" actId="2696"/>
          <pc:sldLayoutMkLst>
            <pc:docMk/>
            <pc:sldMasterMk cId="3329546571" sldId="2147483660"/>
            <pc:sldLayoutMk cId="2310627703" sldId="2147483675"/>
          </pc:sldLayoutMkLst>
        </pc:sldLayoutChg>
        <pc:sldLayoutChg chg="del">
          <pc:chgData name="Naveen Totla" userId="3a0dd7d2-776f-45b5-aa20-bccfea9d8cc6" providerId="ADAL" clId="{ECFFEE29-B597-4F8F-8E23-FF7149552EAA}" dt="2022-02-11T07:41:42.649" v="2730" actId="2696"/>
          <pc:sldLayoutMkLst>
            <pc:docMk/>
            <pc:sldMasterMk cId="3329546571" sldId="2147483660"/>
            <pc:sldLayoutMk cId="2205189924" sldId="2147483676"/>
          </pc:sldLayoutMkLst>
        </pc:sldLayoutChg>
        <pc:sldLayoutChg chg="del">
          <pc:chgData name="Naveen Totla" userId="3a0dd7d2-776f-45b5-aa20-bccfea9d8cc6" providerId="ADAL" clId="{ECFFEE29-B597-4F8F-8E23-FF7149552EAA}" dt="2022-02-11T07:41:42.652" v="2731" actId="2696"/>
          <pc:sldLayoutMkLst>
            <pc:docMk/>
            <pc:sldMasterMk cId="3329546571" sldId="2147483660"/>
            <pc:sldLayoutMk cId="1767989521" sldId="2147483677"/>
          </pc:sldLayoutMkLst>
        </pc:sldLayoutChg>
        <pc:sldLayoutChg chg="del">
          <pc:chgData name="Naveen Totla" userId="3a0dd7d2-776f-45b5-aa20-bccfea9d8cc6" providerId="ADAL" clId="{ECFFEE29-B597-4F8F-8E23-FF7149552EAA}" dt="2022-02-11T07:41:42.653" v="2732" actId="2696"/>
          <pc:sldLayoutMkLst>
            <pc:docMk/>
            <pc:sldMasterMk cId="3329546571" sldId="2147483660"/>
            <pc:sldLayoutMk cId="915603529" sldId="2147483678"/>
          </pc:sldLayoutMkLst>
        </pc:sldLayoutChg>
        <pc:sldLayoutChg chg="del">
          <pc:chgData name="Naveen Totla" userId="3a0dd7d2-776f-45b5-aa20-bccfea9d8cc6" providerId="ADAL" clId="{ECFFEE29-B597-4F8F-8E23-FF7149552EAA}" dt="2022-02-11T07:41:42.655" v="2733" actId="2696"/>
          <pc:sldLayoutMkLst>
            <pc:docMk/>
            <pc:sldMasterMk cId="3329546571" sldId="2147483660"/>
            <pc:sldLayoutMk cId="3129237012" sldId="2147483679"/>
          </pc:sldLayoutMkLst>
        </pc:sldLayoutChg>
        <pc:sldLayoutChg chg="del">
          <pc:chgData name="Naveen Totla" userId="3a0dd7d2-776f-45b5-aa20-bccfea9d8cc6" providerId="ADAL" clId="{ECFFEE29-B597-4F8F-8E23-FF7149552EAA}" dt="2022-02-11T07:41:42.657" v="2734" actId="2696"/>
          <pc:sldLayoutMkLst>
            <pc:docMk/>
            <pc:sldMasterMk cId="3329546571" sldId="2147483660"/>
            <pc:sldLayoutMk cId="1835334717" sldId="2147483680"/>
          </pc:sldLayoutMkLst>
        </pc:sldLayoutChg>
        <pc:sldLayoutChg chg="del">
          <pc:chgData name="Naveen Totla" userId="3a0dd7d2-776f-45b5-aa20-bccfea9d8cc6" providerId="ADAL" clId="{ECFFEE29-B597-4F8F-8E23-FF7149552EAA}" dt="2022-02-11T07:41:42.658" v="2735" actId="2696"/>
          <pc:sldLayoutMkLst>
            <pc:docMk/>
            <pc:sldMasterMk cId="3329546571" sldId="2147483660"/>
            <pc:sldLayoutMk cId="466849392" sldId="2147483681"/>
          </pc:sldLayoutMkLst>
        </pc:sldLayoutChg>
        <pc:sldLayoutChg chg="del">
          <pc:chgData name="Naveen Totla" userId="3a0dd7d2-776f-45b5-aa20-bccfea9d8cc6" providerId="ADAL" clId="{ECFFEE29-B597-4F8F-8E23-FF7149552EAA}" dt="2022-02-11T07:41:42.660" v="2736" actId="2696"/>
          <pc:sldLayoutMkLst>
            <pc:docMk/>
            <pc:sldMasterMk cId="3329546571" sldId="2147483660"/>
            <pc:sldLayoutMk cId="2435738008" sldId="2147483682"/>
          </pc:sldLayoutMkLst>
        </pc:sldLayoutChg>
        <pc:sldLayoutChg chg="del">
          <pc:chgData name="Naveen Totla" userId="3a0dd7d2-776f-45b5-aa20-bccfea9d8cc6" providerId="ADAL" clId="{ECFFEE29-B597-4F8F-8E23-FF7149552EAA}" dt="2022-02-11T07:41:42.662" v="2737" actId="2696"/>
          <pc:sldLayoutMkLst>
            <pc:docMk/>
            <pc:sldMasterMk cId="3329546571" sldId="2147483660"/>
            <pc:sldLayoutMk cId="108879056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C943-D210-4CFF-A611-A8DB2041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04DC5-361C-46E7-A090-CE366AA81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06C94-0FCE-44CE-B08B-4683FF7B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69E6-4FEE-4610-AA55-E7F82140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6F7-4288-4CEA-B93F-F3958D0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6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A86A-0311-48C2-A2BC-27C685B0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8CB8-9397-4CD3-91F6-9BF202713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1213-2DD2-4608-A398-170A199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18D2-824F-4467-B932-336F24C6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78B7-0B4D-4F5B-8EC5-ED923B8B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3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6C156-CDA1-4EAB-8DBB-112287A2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E177C-49BB-4347-9DBD-F5984B20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0F73-CAD7-4BF1-84B5-535AC645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3A3F-A361-4B3C-89B6-6E77A5A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71B4-6A4C-458C-96C5-AE55E79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280-2DBE-44D1-BB43-73E946B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3CD5-D067-4A61-B9E2-10344AAB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6796-3190-422A-BE46-3214FD48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BA2-774A-4BC1-B1AD-74DD0B59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0997-B8D0-44B3-96FB-23C4F6C9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CFEF-0226-4980-8F72-D802214E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E55D-0205-4C73-8521-6E0CA800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629F-1BA7-4862-AB9F-B420CD28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5CA9-1E37-4CA1-9E46-ADED27DB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0AB4-BBD3-40DE-9612-E80BD780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7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5BA-1C6B-4FCD-B32F-286BD63E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4F2-7659-44E4-8945-46AF78279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2EA0F-3E4F-4AA6-8FAC-9D501DED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4972-74F7-43DF-8B1E-0AEF071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AA72-4E1E-41B8-9CC2-68BC2E21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911D-3D9F-441F-A981-EA87CBC6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12E3-33A4-4BA0-A741-6E0450D1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EE12-C544-41A5-82EB-F55D411C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DE794-5CD4-4EA0-A806-874A6529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DDD28-A821-4BD8-B59B-EDEDC2D15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98BDA-8420-490A-9550-18FF1D6D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92820-5D13-4EF0-B2B3-76B45597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B7BA9-9100-4C7C-84F8-75815BA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F5967-667C-4AA7-BAD7-9852A4BB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9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36B7-ABB4-4D53-B62F-4739D89D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94BFE-344B-4A21-9396-0FC896E5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8949-9B20-4F53-968A-A4339F2E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503D2-4895-43FC-943F-08098549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04E73-1203-4E48-BD21-761D1B6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DC62-6E47-4A18-9118-5446A659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390B-8B56-4213-9334-C12F0045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1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52B5-4907-4004-9177-89548DB9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9A67-6FB3-4732-90B1-20461E22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B6CC0-C3A5-4514-96F8-14FB34D9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D0B4-F4F6-4E73-A2B6-D8E1F354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F7E97-E653-4AAC-A85B-EDAC838A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6B37-E738-457B-94A0-E63A1E90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2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A88C-EBBF-4E7A-96A2-E1632A1F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441A-AC5C-4E77-B6AB-9C3C97BBA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1696-5B8E-431B-99BB-ADDC54D5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1416-7AF2-4637-A9BA-A5A7C925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6AED-BCDB-4A28-A257-9B27FB1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F8ED9-50AA-4691-9F74-3AC63860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83E5E-C46C-452C-967A-890858F4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C01C-A9B1-40AF-81E6-C32DD827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1EF-7C5D-415A-B83B-87958F8B2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AB5A-24FC-4D74-A361-59A0C94A0D7C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4546-C014-4DBE-908D-9807FCF3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0B1B-93B4-478B-A74B-EB76D91BA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649B-07D3-4BD6-B3BF-72F3F2BD6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C98C9-134F-4C0B-BF84-B7CB4013C770}"/>
              </a:ext>
            </a:extLst>
          </p:cNvPr>
          <p:cNvSpPr/>
          <p:nvPr/>
        </p:nvSpPr>
        <p:spPr>
          <a:xfrm>
            <a:off x="702365" y="1828800"/>
            <a:ext cx="980661" cy="109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1742F-437E-48EE-9A4E-8326750466A5}"/>
              </a:ext>
            </a:extLst>
          </p:cNvPr>
          <p:cNvSpPr/>
          <p:nvPr/>
        </p:nvSpPr>
        <p:spPr>
          <a:xfrm>
            <a:off x="2232991" y="1828800"/>
            <a:ext cx="1398105" cy="109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Apps(Mobile,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1BF25-D1B3-44DE-9C6C-F6FE5AB086EB}"/>
              </a:ext>
            </a:extLst>
          </p:cNvPr>
          <p:cNvSpPr/>
          <p:nvPr/>
        </p:nvSpPr>
        <p:spPr>
          <a:xfrm>
            <a:off x="6930888" y="1808921"/>
            <a:ext cx="1398105" cy="4472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E5EC5-E712-4A5F-9439-64FEEEF3298E}"/>
              </a:ext>
            </a:extLst>
          </p:cNvPr>
          <p:cNvSpPr/>
          <p:nvPr/>
        </p:nvSpPr>
        <p:spPr>
          <a:xfrm>
            <a:off x="6930888" y="218661"/>
            <a:ext cx="1398105" cy="109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652DE-7B6C-44DA-A4B6-62776646AA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83026" y="2378765"/>
            <a:ext cx="54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1E4799-FE7E-4F59-B5A8-C45AC5179CA9}"/>
              </a:ext>
            </a:extLst>
          </p:cNvPr>
          <p:cNvCxnSpPr>
            <a:cxnSpLocks/>
          </p:cNvCxnSpPr>
          <p:nvPr/>
        </p:nvCxnSpPr>
        <p:spPr>
          <a:xfrm>
            <a:off x="3631096" y="2017979"/>
            <a:ext cx="348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26FCEB-F309-4229-81E5-7BB1B84E7ABD}"/>
              </a:ext>
            </a:extLst>
          </p:cNvPr>
          <p:cNvSpPr/>
          <p:nvPr/>
        </p:nvSpPr>
        <p:spPr>
          <a:xfrm>
            <a:off x="7116418" y="1987826"/>
            <a:ext cx="954157" cy="3366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/>
              <a:t>User Authentication API</a:t>
            </a:r>
            <a:endParaRPr lang="en-IN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14337-D680-4AC9-ADE5-AEB2DD5F99AD}"/>
              </a:ext>
            </a:extLst>
          </p:cNvPr>
          <p:cNvSpPr txBox="1"/>
          <p:nvPr/>
        </p:nvSpPr>
        <p:spPr>
          <a:xfrm>
            <a:off x="4041913" y="1710202"/>
            <a:ext cx="316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/v1/</a:t>
            </a:r>
            <a:r>
              <a:rPr lang="en-US" sz="1400" dirty="0" err="1"/>
              <a:t>userauthentication</a:t>
            </a:r>
            <a:r>
              <a:rPr lang="en-US" sz="1400" dirty="0"/>
              <a:t>/</a:t>
            </a:r>
            <a:r>
              <a:rPr lang="en-US" sz="1400" dirty="0" err="1"/>
              <a:t>authenicate</a:t>
            </a:r>
            <a:endParaRPr lang="en-IN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A4A2C-1337-49F0-8F7B-BB0039BB219F}"/>
              </a:ext>
            </a:extLst>
          </p:cNvPr>
          <p:cNvCxnSpPr>
            <a:cxnSpLocks/>
          </p:cNvCxnSpPr>
          <p:nvPr/>
        </p:nvCxnSpPr>
        <p:spPr>
          <a:xfrm flipH="1">
            <a:off x="3631098" y="2411560"/>
            <a:ext cx="348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4F8F6F-1185-404B-B31B-9D26D1478CAE}"/>
              </a:ext>
            </a:extLst>
          </p:cNvPr>
          <p:cNvSpPr txBox="1"/>
          <p:nvPr/>
        </p:nvSpPr>
        <p:spPr>
          <a:xfrm>
            <a:off x="4041913" y="2073148"/>
            <a:ext cx="28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redirect 302 – Ping Login Page (</a:t>
            </a:r>
            <a:r>
              <a:rPr lang="en-US" sz="1400" dirty="0" err="1"/>
              <a:t>Client_id</a:t>
            </a:r>
            <a:r>
              <a:rPr lang="en-US" sz="1400" dirty="0"/>
              <a:t>)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C00479-396E-4D83-B2E0-EA4B607922D5}"/>
              </a:ext>
            </a:extLst>
          </p:cNvPr>
          <p:cNvCxnSpPr>
            <a:cxnSpLocks/>
          </p:cNvCxnSpPr>
          <p:nvPr/>
        </p:nvCxnSpPr>
        <p:spPr>
          <a:xfrm flipV="1">
            <a:off x="2859158" y="557745"/>
            <a:ext cx="3998842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386A29-5FA2-4E73-B076-46FC1AEB9D6C}"/>
              </a:ext>
            </a:extLst>
          </p:cNvPr>
          <p:cNvSpPr txBox="1"/>
          <p:nvPr/>
        </p:nvSpPr>
        <p:spPr>
          <a:xfrm>
            <a:off x="2932042" y="834217"/>
            <a:ext cx="281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enter credentials , get authenticated </a:t>
            </a:r>
            <a:endParaRPr lang="en-IN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C8ADA-6EA1-489A-BC1E-430210DE879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31096" y="768626"/>
            <a:ext cx="3299792" cy="10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48EA26-D405-4163-A8CC-4982E5317BF7}"/>
              </a:ext>
            </a:extLst>
          </p:cNvPr>
          <p:cNvSpPr txBox="1"/>
          <p:nvPr/>
        </p:nvSpPr>
        <p:spPr>
          <a:xfrm>
            <a:off x="4078353" y="1205565"/>
            <a:ext cx="348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redirect 302 – static callback URL - /v1/authorize (SAML assertion) </a:t>
            </a:r>
            <a:endParaRPr lang="en-IN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81C9D4-193B-47E3-91EF-E8E006046B2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31096" y="2928730"/>
            <a:ext cx="3485322" cy="7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EA7B32-AEAD-4115-9020-741E1D2910BC}"/>
              </a:ext>
            </a:extLst>
          </p:cNvPr>
          <p:cNvSpPr txBox="1"/>
          <p:nvPr/>
        </p:nvSpPr>
        <p:spPr>
          <a:xfrm>
            <a:off x="8401881" y="1987826"/>
            <a:ext cx="2905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Validates SAML assertion (Ping Cert)</a:t>
            </a:r>
          </a:p>
          <a:p>
            <a:r>
              <a:rPr lang="en-US" sz="1400" dirty="0"/>
              <a:t>SAML attribute -&gt; JWT Token </a:t>
            </a:r>
          </a:p>
          <a:p>
            <a:r>
              <a:rPr lang="en-US" sz="1400" dirty="0"/>
              <a:t>JWT token ( Refresh token + Access Token) – Private Cert of Apigee to Sign it</a:t>
            </a:r>
          </a:p>
          <a:p>
            <a:r>
              <a:rPr lang="en-US" sz="1400" dirty="0" err="1"/>
              <a:t>Client_ID</a:t>
            </a:r>
            <a:r>
              <a:rPr lang="en-US" sz="1400" dirty="0"/>
              <a:t> comes in , that correlates with valid </a:t>
            </a:r>
            <a:r>
              <a:rPr lang="en-US" sz="1400" dirty="0" err="1"/>
              <a:t>Client_Id</a:t>
            </a:r>
            <a:r>
              <a:rPr lang="en-US" sz="1400" dirty="0"/>
              <a:t> </a:t>
            </a:r>
          </a:p>
          <a:p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AF549-2CAC-4D07-BE3F-6E39BCF713FE}"/>
              </a:ext>
            </a:extLst>
          </p:cNvPr>
          <p:cNvSpPr txBox="1"/>
          <p:nvPr/>
        </p:nvSpPr>
        <p:spPr>
          <a:xfrm>
            <a:off x="4379845" y="3112048"/>
            <a:ext cx="210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/v1/authorize(SAML Assertion) + </a:t>
            </a:r>
            <a:r>
              <a:rPr lang="en-US" sz="1400" dirty="0" err="1"/>
              <a:t>Client_Id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47A179-2205-4EFB-BD49-DDCB3044605A}"/>
              </a:ext>
            </a:extLst>
          </p:cNvPr>
          <p:cNvSpPr/>
          <p:nvPr/>
        </p:nvSpPr>
        <p:spPr>
          <a:xfrm>
            <a:off x="9854650" y="5565546"/>
            <a:ext cx="2123660" cy="636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Microservices hosted on Azure 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DB2128-5C39-4BDB-A7E6-D40F6BAB02D9}"/>
              </a:ext>
            </a:extLst>
          </p:cNvPr>
          <p:cNvSpPr/>
          <p:nvPr/>
        </p:nvSpPr>
        <p:spPr>
          <a:xfrm>
            <a:off x="7023652" y="5638434"/>
            <a:ext cx="1212576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 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F9E1E7-6FAE-44A0-B609-C5A42800377B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>
            <a:off x="2932044" y="2928730"/>
            <a:ext cx="4091608" cy="29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0784C8-31AB-461F-9AFC-F166EB906633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8236228" y="5883599"/>
            <a:ext cx="161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AC554E7-2B18-43ED-A2AE-E2A4F337874A}"/>
              </a:ext>
            </a:extLst>
          </p:cNvPr>
          <p:cNvSpPr txBox="1"/>
          <p:nvPr/>
        </p:nvSpPr>
        <p:spPr>
          <a:xfrm>
            <a:off x="8401881" y="5072239"/>
            <a:ext cx="210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Microservices + JWT Token</a:t>
            </a:r>
            <a:endParaRPr lang="en-IN" sz="14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CD8C782-B414-489E-9059-F782FD5000BC}"/>
              </a:ext>
            </a:extLst>
          </p:cNvPr>
          <p:cNvSpPr/>
          <p:nvPr/>
        </p:nvSpPr>
        <p:spPr>
          <a:xfrm>
            <a:off x="10760765" y="5072239"/>
            <a:ext cx="1219200" cy="4274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Public cert of Apigee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14309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UJ3EZNSAX3SN-1489146520-20</_dlc_DocId>
    <_dlc_DocIdUrl xmlns="d120e38b-ae86-4099-aa66-abe0e059b68f">
      <Url>https://intelliswift.sharepoint.com/sites/TechnologyCommunities/Integration/_layouts/15/DocIdRedir.aspx?ID=UJ3EZNSAX3SN-1489146520-20</Url>
      <Description>UJ3EZNSAX3SN-1489146520-20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2B2CA20-84C3-4790-8EBA-F3F1E3E8D93F}"/>
</file>

<file path=customXml/itemProps2.xml><?xml version="1.0" encoding="utf-8"?>
<ds:datastoreItem xmlns:ds="http://schemas.openxmlformats.org/officeDocument/2006/customXml" ds:itemID="{6EE030D9-6541-45F3-8835-494BD9B558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DB745F-4A24-44B0-89DF-30F013CD45F7}">
  <ds:schemaRefs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4b0169b6-5eb2-4755-86c2-fdac0086ac73"/>
    <ds:schemaRef ds:uri="96b0f37c-9b5d-4ae8-8ca1-109f1cd926bf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A34BD102-25CA-49C0-AD15-C6C75B6C1EDA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Totla</dc:creator>
  <cp:lastModifiedBy>Naveen Totla</cp:lastModifiedBy>
  <cp:revision>4</cp:revision>
  <dcterms:created xsi:type="dcterms:W3CDTF">2022-02-04T06:00:23Z</dcterms:created>
  <dcterms:modified xsi:type="dcterms:W3CDTF">2022-02-11T07:41:46Z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02da88ac-4991-4039-a785-6a5bc6778aa9</vt:lpwstr>
  </property>
</Properties>
</file>