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4c54762d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4c54762d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d9b85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4d9b85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c54762d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c54762d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0352526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50352526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c54762d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c54762d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0352526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0352526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0352526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50352526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50352526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50352526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3ee26e7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3ee26e7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50352526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50352526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4c54762d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4c54762d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511556a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511556a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4c54762d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4c54762d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4801ce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54801ce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4c54762d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4c54762d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4c54762d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4c54762d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4d9b858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4d9b858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bit.ly/tictactoe-liv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actnativeelements.com/docs" TargetMode="External"/><Relationship Id="rId4" Type="http://schemas.openxmlformats.org/officeDocument/2006/relationships/hyperlink" Target="https://socket.io/docs/v4/" TargetMode="External"/><Relationship Id="rId10" Type="http://schemas.openxmlformats.org/officeDocument/2006/relationships/hyperlink" Target="https://nodejs.org/dist/latest-v16.x/docs/api/" TargetMode="External"/><Relationship Id="rId9" Type="http://schemas.openxmlformats.org/officeDocument/2006/relationships/hyperlink" Target="https://mongoosejs.com/docs/" TargetMode="External"/><Relationship Id="rId5" Type="http://schemas.openxmlformats.org/officeDocument/2006/relationships/hyperlink" Target="https://reactnative.dev/docs/getting-started" TargetMode="External"/><Relationship Id="rId6" Type="http://schemas.openxmlformats.org/officeDocument/2006/relationships/hyperlink" Target="https://docs.expo.dev/" TargetMode="External"/><Relationship Id="rId7" Type="http://schemas.openxmlformats.org/officeDocument/2006/relationships/hyperlink" Target="https://docs.expo.dev/build/introduction/" TargetMode="External"/><Relationship Id="rId8" Type="http://schemas.openxmlformats.org/officeDocument/2006/relationships/hyperlink" Target="https://www.typescriptlang.org/doc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TicTacToe	</a:t>
            </a:r>
            <a:r>
              <a:rPr lang="en"/>
              <a:t>Live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CS373 Final, Jim Spisto, Jared Moore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988" y="531250"/>
            <a:ext cx="1318024" cy="131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Multiplayer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646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multiplayer is enabled via web sockets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Websocket</a:t>
            </a:r>
            <a:r>
              <a:rPr lang="en"/>
              <a:t> creates a two way interactive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Websocket API a user can send and receive messages to a server without having to wait for a response compared to a REST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popular example of this feature in day to day life is instant messaging apps where you can see when someone is typing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do?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100000" y="761625"/>
            <a:ext cx="606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players can play tic tac toe against each other in real time, on mobile, or in a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can create an account, login and start a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player is given a game code, which they share with a friend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second player enters the game code, the game begins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keeps track of games won, and games played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725" y="703775"/>
            <a:ext cx="2296326" cy="37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vs </a:t>
            </a:r>
            <a:r>
              <a:rPr lang="en"/>
              <a:t>Websocket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</a:t>
            </a:r>
            <a:r>
              <a:rPr lang="en"/>
              <a:t>requests</a:t>
            </a:r>
            <a:r>
              <a:rPr lang="en"/>
              <a:t> GET, POST, ect are Stateless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HTTP request opens and closes a new TCP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WebSockets are stateful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TCP connection stays alive until either party ends the 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Websockets have datastreams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makes websockets the superior choice for </a:t>
            </a:r>
            <a:r>
              <a:rPr lang="en"/>
              <a:t>gaming</a:t>
            </a:r>
            <a:r>
              <a:rPr lang="en"/>
              <a:t> and chat applications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5101275" y="3609150"/>
            <a:ext cx="3844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https://www.thedeveloperfriend.com/wp-content/uploads/2020/07/java_websocket_1.png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275" y="1046101"/>
            <a:ext cx="3844050" cy="25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format of the Data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75" y="1643650"/>
            <a:ext cx="3898250" cy="32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575" y="1029900"/>
            <a:ext cx="3468283" cy="39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5147475" y="616575"/>
            <a:ext cx="34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Socket Data Object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311700" y="1243450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MongoDB User Object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Try it yourself at </a:t>
            </a:r>
            <a:r>
              <a:rPr b="1" lang="en" sz="2300" u="sng">
                <a:solidFill>
                  <a:schemeClr val="hlink"/>
                </a:solidFill>
                <a:hlinkClick r:id="rId3"/>
              </a:rPr>
              <a:t>bit.ly/tictactoe-live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</a:t>
            </a:r>
            <a:r>
              <a:rPr lang="en"/>
              <a:t> are websockets and how they differ from Rest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websocket clients are the best for Android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Android and Cross Platform apps from single codebase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Hosting a websocket and http server on Heroku Development Cloud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.apk Android App via Expo Build Services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we do differently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option where users don’t have to sign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Hosting on AWS vs Heroku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users to join a random user searching for a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the </a:t>
            </a:r>
            <a:r>
              <a:rPr lang="en"/>
              <a:t>initial</a:t>
            </a:r>
            <a:r>
              <a:rPr lang="en"/>
              <a:t> http websocket handshake for less-buggy game joining </a:t>
            </a:r>
            <a:r>
              <a:rPr lang="en"/>
              <a:t>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 websocket data is communicated over https for secure gameplay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things to add to the project: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</a:t>
            </a:r>
            <a:r>
              <a:rPr lang="en"/>
              <a:t>animations</a:t>
            </a:r>
            <a:r>
              <a:rPr lang="en"/>
              <a:t> when a user clicks a 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animations to the homepage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 again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 to change password, name, 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 to delete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player to play </a:t>
            </a:r>
            <a:r>
              <a:rPr lang="en"/>
              <a:t>against</a:t>
            </a:r>
            <a:r>
              <a:rPr lang="en"/>
              <a:t> </a:t>
            </a:r>
            <a:r>
              <a:rPr lang="en"/>
              <a:t>Tic Tac Toe</a:t>
            </a:r>
            <a:r>
              <a:rPr lang="en"/>
              <a:t> algorithm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Citations: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https://reactnativeelements.com/docs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https://socket.io/docs/v4/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https://reactnative.dev/docs/getting-started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https://docs.expo.dev/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https://docs.expo.dev/build/introduction/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https://www.typescriptlang.org/docs/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https://mongoosejs.com/docs/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https://nodejs.org/dist/latest-v16.x/docs/api/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6163800" cy="15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choose this project?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572000" y="2913250"/>
            <a:ext cx="3987300" cy="1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071950" y="2470075"/>
            <a:ext cx="4689000" cy="21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7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8959"/>
              <a:t>It seemed interesting</a:t>
            </a:r>
            <a:endParaRPr sz="8959"/>
          </a:p>
          <a:p>
            <a:pPr indent="-37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8959"/>
              <a:t>To learn more about:</a:t>
            </a:r>
            <a:endParaRPr sz="8959"/>
          </a:p>
          <a:p>
            <a:pPr indent="-37083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959"/>
              <a:t>React Native</a:t>
            </a:r>
            <a:endParaRPr sz="8959"/>
          </a:p>
          <a:p>
            <a:pPr indent="-37083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959"/>
              <a:t>Websockets</a:t>
            </a:r>
            <a:endParaRPr sz="8959"/>
          </a:p>
          <a:p>
            <a:pPr indent="-37083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959"/>
              <a:t>Node js / Express</a:t>
            </a:r>
            <a:endParaRPr sz="8959"/>
          </a:p>
          <a:p>
            <a:pPr indent="-37083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959"/>
              <a:t>MongoDB</a:t>
            </a:r>
            <a:endParaRPr sz="89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00000" y="761625"/>
            <a:ext cx="85206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players can play tic tac toe against each other in real time, on mobile, or in a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can create an account, login and start a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player is given a game code, which they share with a friend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second player enters the game code, the game begins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keeps track of games won, and games played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64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VSCode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Native Expo build-tools for Android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Studio emulator for app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for development and 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React Native Elements</a:t>
            </a:r>
            <a:r>
              <a:rPr lang="en"/>
              <a:t> UI library for components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001" y="1365124"/>
            <a:ext cx="4342999" cy="241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972800" cy="3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frontend is written in React Native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Native uses the React Framework to create UI for web Android, IOS, web and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native apps as if they were developed within Android </a:t>
            </a:r>
            <a:r>
              <a:rPr lang="en"/>
              <a:t>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reactnative.dev/img/header_logo.svg"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075" y="787587"/>
            <a:ext cx="3020075" cy="26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React Component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35229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994" y="1017725"/>
            <a:ext cx="2571315" cy="3820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8"/>
          <p:cNvCxnSpPr/>
          <p:nvPr/>
        </p:nvCxnSpPr>
        <p:spPr>
          <a:xfrm flipH="1" rot="10800000">
            <a:off x="2941225" y="2222950"/>
            <a:ext cx="3591600" cy="131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80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backend uses the express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 is a backend framework for creating web applications and APIs with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backend REST API is used for logging players in, but not for the gameplay experience</a:t>
            </a:r>
            <a:endParaRPr/>
          </a:p>
        </p:txBody>
      </p:sp>
      <p:pic>
        <p:nvPicPr>
          <p:cNvPr descr="NodeJS and Express Basics. This article is about how-to setup a… | by  Sumant Mishra | Medium"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600" y="1506825"/>
            <a:ext cx="3712950" cy="22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483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database is MongoDB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 is a NOSQL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database keeps track of user informa</a:t>
            </a:r>
            <a:r>
              <a:rPr lang="en"/>
              <a:t>tion, including wins and losses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database cluster is hosted on MongoDB </a:t>
            </a:r>
            <a:r>
              <a:rPr lang="en"/>
              <a:t>Atlas</a:t>
            </a:r>
            <a:r>
              <a:rPr lang="en"/>
              <a:t> free-tier using Microsoft Azure </a:t>
            </a:r>
            <a:endParaRPr/>
          </a:p>
        </p:txBody>
      </p:sp>
      <p:pic>
        <p:nvPicPr>
          <p:cNvPr descr="MongoDB – Bloor Research"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675" y="977600"/>
            <a:ext cx="3698975" cy="23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Server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483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Socket.io is the </a:t>
            </a:r>
            <a:r>
              <a:rPr lang="en"/>
              <a:t>library</a:t>
            </a:r>
            <a:r>
              <a:rPr lang="en"/>
              <a:t> that runs our websocket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 writing and managing socket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Native </a:t>
            </a:r>
            <a:r>
              <a:rPr lang="en"/>
              <a:t>library</a:t>
            </a:r>
            <a:r>
              <a:rPr lang="en"/>
              <a:t> allows for socket.io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Establishes real-time communication between server and client via http handshake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200" y="725624"/>
            <a:ext cx="3477199" cy="16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