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1ada21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1ada21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1ada21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1ada21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f1ada21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f1ada21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4e60be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4e60be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sole.aws.amazon.com/lambda/home#/function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sole.aws.amazon.com/lambda/home#/function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7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AWS LAMBDA 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75" y="367650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4345" l="0" r="0" t="0"/>
          <a:stretch/>
        </p:blipFill>
        <p:spPr>
          <a:xfrm>
            <a:off x="2202800" y="1908725"/>
            <a:ext cx="4412730" cy="218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INTRODUCTION</a:t>
            </a:r>
            <a:endParaRPr sz="27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62" name="Google Shape;62;p14"/>
          <p:cNvSpPr txBox="1"/>
          <p:nvPr/>
        </p:nvSpPr>
        <p:spPr>
          <a:xfrm>
            <a:off x="462100" y="1037800"/>
            <a:ext cx="82878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AWS Lambda is an Amazon Web Services compute service that runs your </a:t>
            </a:r>
            <a:r>
              <a:rPr b="1" lang="en" sz="1300">
                <a:solidFill>
                  <a:srgbClr val="14121A"/>
                </a:solidFill>
              </a:rPr>
              <a:t>back-end code</a:t>
            </a:r>
            <a:r>
              <a:rPr lang="en" sz="1300">
                <a:solidFill>
                  <a:srgbClr val="14121A"/>
                </a:solidFill>
              </a:rPr>
              <a:t> in response to </a:t>
            </a:r>
            <a:r>
              <a:rPr b="1" lang="en" sz="1300">
                <a:solidFill>
                  <a:srgbClr val="14121A"/>
                </a:solidFill>
              </a:rPr>
              <a:t>events</a:t>
            </a:r>
            <a:r>
              <a:rPr lang="en" sz="1300">
                <a:solidFill>
                  <a:srgbClr val="14121A"/>
                </a:solidFill>
              </a:rPr>
              <a:t> and </a:t>
            </a:r>
            <a:r>
              <a:rPr b="1" lang="en" sz="1300">
                <a:solidFill>
                  <a:srgbClr val="14121A"/>
                </a:solidFill>
              </a:rPr>
              <a:t>manages compute resources</a:t>
            </a:r>
            <a:r>
              <a:rPr lang="en" sz="1300">
                <a:solidFill>
                  <a:srgbClr val="14121A"/>
                </a:solidFill>
              </a:rPr>
              <a:t> for you. 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The code running on AWS Lambda is called a </a:t>
            </a:r>
            <a:r>
              <a:rPr b="1" lang="en" sz="1300">
                <a:solidFill>
                  <a:srgbClr val="14121A"/>
                </a:solidFill>
              </a:rPr>
              <a:t>Lambda function</a:t>
            </a:r>
            <a:r>
              <a:rPr lang="en" sz="1300">
                <a:solidFill>
                  <a:srgbClr val="14121A"/>
                </a:solidFill>
              </a:rPr>
              <a:t>.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You can write your code in the integrated editor within the AWS management console OR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if your code requires custom libraries, you can create a .ZIP file containing all necessary components upload it as a codebase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14121A"/>
                </a:solidFill>
              </a:rPr>
              <a:t>You can also select from pre-built samples, or </a:t>
            </a:r>
            <a:r>
              <a:rPr b="1" lang="en" sz="1300">
                <a:solidFill>
                  <a:srgbClr val="14121A"/>
                </a:solidFill>
              </a:rPr>
              <a:t>blueprints</a:t>
            </a:r>
            <a:r>
              <a:rPr lang="en" sz="1300">
                <a:solidFill>
                  <a:srgbClr val="14121A"/>
                </a:solidFill>
              </a:rPr>
              <a:t>.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14121A"/>
                </a:solidFill>
              </a:rPr>
              <a:t>Code can be written in </a:t>
            </a:r>
            <a:r>
              <a:rPr b="1" lang="en" sz="1300">
                <a:solidFill>
                  <a:srgbClr val="14121A"/>
                </a:solidFill>
              </a:rPr>
              <a:t>JavaScript </a:t>
            </a:r>
            <a:r>
              <a:rPr lang="en" sz="1300">
                <a:solidFill>
                  <a:srgbClr val="14121A"/>
                </a:solidFill>
              </a:rPr>
              <a:t>using </a:t>
            </a:r>
            <a:r>
              <a:rPr b="1" lang="en" sz="1300">
                <a:solidFill>
                  <a:srgbClr val="14121A"/>
                </a:solidFill>
              </a:rPr>
              <a:t>Node.js, Python, .NET, Ruby, Go</a:t>
            </a:r>
            <a:r>
              <a:rPr lang="en" sz="1300">
                <a:solidFill>
                  <a:srgbClr val="14121A"/>
                </a:solidFill>
              </a:rPr>
              <a:t> or in </a:t>
            </a:r>
            <a:r>
              <a:rPr b="1" lang="en" sz="1300">
                <a:solidFill>
                  <a:srgbClr val="14121A"/>
                </a:solidFill>
              </a:rPr>
              <a:t>Java</a:t>
            </a:r>
            <a:r>
              <a:rPr lang="en" sz="1300">
                <a:solidFill>
                  <a:srgbClr val="14121A"/>
                </a:solidFill>
              </a:rPr>
              <a:t>.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A Lambda function contains code, dependencies, and configuration information</a:t>
            </a:r>
            <a:endParaRPr sz="1300">
              <a:solidFill>
                <a:srgbClr val="14121A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4121A"/>
              </a:buClr>
              <a:buSzPts val="1300"/>
              <a:buChar char="●"/>
            </a:pPr>
            <a:r>
              <a:rPr lang="en" sz="1300">
                <a:solidFill>
                  <a:srgbClr val="14121A"/>
                </a:solidFill>
              </a:rPr>
              <a:t>Configuration includes information like the handler that will receive the event, the AWS Identity and Access Management (IAM) role that AWS Lambda can use to execute the Lambda function</a:t>
            </a:r>
            <a:endParaRPr sz="1300">
              <a:solidFill>
                <a:srgbClr val="1412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412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4121A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8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285875" y="254150"/>
            <a:ext cx="75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4121A"/>
                </a:solidFill>
              </a:rPr>
              <a:t>AWS Lambda can receive event data from multiple sources as shown below and perform various operations to provide required response.</a:t>
            </a:r>
            <a:endParaRPr sz="1450">
              <a:solidFill>
                <a:srgbClr val="1412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4121A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150" y="984500"/>
            <a:ext cx="5605625" cy="396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350" y="2260325"/>
            <a:ext cx="1135175" cy="11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68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436575" y="213975"/>
            <a:ext cx="73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 : Lambda + Dynamo DB + API Gateway</a:t>
            </a:r>
            <a:endParaRPr b="1" sz="18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833800"/>
            <a:ext cx="85206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will create a Lambda function that will fetch values from our Dynamo DB table.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Steps :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Functions page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the Lambda console.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function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information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do the following: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name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enter </a:t>
            </a:r>
            <a:r>
              <a:rPr b="1" lang="en" sz="1200">
                <a:solidFill>
                  <a:srgbClr val="1D8102"/>
                </a:solidFill>
                <a:highlight>
                  <a:srgbClr val="F2F3F3"/>
                </a:highlight>
                <a:latin typeface="Roboto"/>
                <a:ea typeface="Roboto"/>
                <a:cs typeface="Roboto"/>
                <a:sym typeface="Roboto"/>
              </a:rPr>
              <a:t>my-function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lphaL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Runtime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confirm that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3.8 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selected.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function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Now, we need to create an API Gateway and link it to our Lambda function.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Gateway :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Steps: 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Gateway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an API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Security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68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60725"/>
            <a:ext cx="8520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add a public endpoint to your Lambda function</a:t>
            </a:r>
            <a:endParaRPr b="1"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Functions page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on the Lambda console.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a function.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Under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Designer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trigger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91F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Choose </a:t>
            </a: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API Gateway</a:t>
            </a:r>
            <a:r>
              <a:rPr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we have created earlier.</a:t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619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Execution : </a:t>
            </a:r>
            <a:endParaRPr b="1"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619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8650"/>
          <a:stretch/>
        </p:blipFill>
        <p:spPr>
          <a:xfrm>
            <a:off x="1476750" y="1476750"/>
            <a:ext cx="6831224" cy="33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6850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