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c40177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c40177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8ea7a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8ea7a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8b59a5d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8b59a5d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8b59a5d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8b59a5d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c401777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c401777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8b59a5d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8b59a5d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8b59a5d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8b59a5d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b59a5d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8b59a5d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8b59a5d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8b59a5d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8b59a5d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8b59a5d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b59a5da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8b59a5da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8b59a5d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8b59a5d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428625" y="750094"/>
            <a:ext cx="8429700" cy="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8196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r>
              <a:rPr lang="ja"/>
              <a:t>. Raspberry Piのインストール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特別講義（IoT・AIシステム）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画面解像度の変更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0" y="661450"/>
            <a:ext cx="7112474" cy="43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遠隔操作方法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アカウントpiでログインする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自分の学籍番号のアカウントを作成</a:t>
            </a:r>
            <a:br>
              <a:rPr lang="ja"/>
            </a:br>
            <a:r>
              <a:rPr lang="ja"/>
              <a:t>sudo adduser 学籍番号	- - -  会話形式でアカウントの追加ができます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アカウントpiでログアウト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自分の学籍番号でログインする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課題	</a:t>
            </a:r>
            <a:br>
              <a:rPr lang="ja"/>
            </a:br>
            <a:r>
              <a:rPr lang="ja"/>
              <a:t>VSCodeを利用して、Piにhello.cを作成し、</a:t>
            </a:r>
            <a:br>
              <a:rPr lang="ja"/>
            </a:br>
            <a:r>
              <a:rPr lang="ja"/>
              <a:t>コンパイル実行してVSCodeの結果画面を提出してください。				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シャットダウンする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シャットダウンするには、まずメニューを開きます。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一番下の「ログアウト」をクリックします。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「Shutdown」をクリックすると、シャットダウンできます。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Raspberry Piシャットダウンしてから、。。。ほかの操作。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000000"/>
                </a:solidFill>
              </a:rPr>
              <a:t>sudo shutdown -P now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FF0000"/>
                </a:solidFill>
              </a:rPr>
              <a:t>シャットダウンの確認：電源LED点滅が停止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9900"/>
                </a:solidFill>
              </a:rPr>
              <a:t>教訓１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9900"/>
                </a:solidFill>
              </a:rPr>
              <a:t>シャットダウンし</a:t>
            </a:r>
            <a:r>
              <a:rPr b="1" lang="ja" sz="1200">
                <a:solidFill>
                  <a:srgbClr val="FF9900"/>
                </a:solidFill>
              </a:rPr>
              <a:t>ないで</a:t>
            </a:r>
            <a:r>
              <a:rPr b="1" lang="ja" sz="1200">
                <a:solidFill>
                  <a:srgbClr val="FF9900"/>
                </a:solidFill>
              </a:rPr>
              <a:t>、電源コンセントをいきなり抜く。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44444"/>
                </a:solidFill>
              </a:rPr>
              <a:t>学生の初心者は、Raspberry Piの電源コンセントをいきなり抜くことが多発する。Headless状態でモニター画面がないけど、動いている。DonkeyCarを学習する際、原因不明のエラーで中止され、数日解決できない。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444444"/>
                </a:solidFill>
              </a:rPr>
              <a:t>専門家の助けを求めたら、Raspberry Pi</a:t>
            </a:r>
            <a:r>
              <a:rPr lang="ja" sz="1200">
                <a:solidFill>
                  <a:srgbClr val="444444"/>
                </a:solidFill>
              </a:rPr>
              <a:t>が停電</a:t>
            </a:r>
            <a:r>
              <a:rPr lang="ja" sz="1200">
                <a:solidFill>
                  <a:srgbClr val="444444"/>
                </a:solidFill>
              </a:rPr>
              <a:t>すると、ゴミ</a:t>
            </a:r>
            <a:r>
              <a:rPr lang="ja" sz="1200">
                <a:solidFill>
                  <a:srgbClr val="444444"/>
                </a:solidFill>
              </a:rPr>
              <a:t>ファイルが大量に</a:t>
            </a:r>
            <a:r>
              <a:rPr lang="ja" sz="1200">
                <a:solidFill>
                  <a:srgbClr val="444444"/>
                </a:solidFill>
              </a:rPr>
              <a:t>発生する。DonkeyCarの学習に悪影響。手間をかけてゴミファイルをクリアしたら、DonkeyCarの学習はできた。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9900"/>
                </a:solidFill>
              </a:rPr>
              <a:t>教訓１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FF9900"/>
                </a:solidFill>
              </a:rPr>
              <a:t>Raspberry Pi 電源入れたまま、I2cカード、内蔵カメラなど部品を装着／取外し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000000"/>
                </a:solidFill>
              </a:rPr>
              <a:t>Raspberry Pi 電源入れたまま、I2cカード、内蔵カメラなど部品を装着／取外しすると、壊れます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Raspberry Pi　セットアップの手順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セットアップの手順を以下の図にまとめました。</a:t>
            </a:r>
            <a:endParaRPr/>
          </a:p>
        </p:txBody>
      </p:sp>
      <p:pic>
        <p:nvPicPr>
          <p:cNvPr descr="ラズベリーパイのセットアップ手順の図解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750" y="1209000"/>
            <a:ext cx="6431050" cy="36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Raspberry PiにOSをインストールする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OSとはコンピュータを動かすためのベースとなるソフトウェアです。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OSが入っていない状態ではラズパイを起動できません。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ラズベリーパイではOSを下記のメディアにインストールして使用します。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microSDカード （全て機種対応）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USBメモリ　（Pi 3B＋ より利用可能）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USB HDD 　（工夫する必要）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OSは自分で選択してインストールする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Raspberry Pi公式ページよりRaspberry Pi ImagerをPCにインストール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作業用PCに（USBメモリ｜microSDカード）を挿入する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「Raspberry Pi Imager」を使ってOSを</a:t>
            </a:r>
            <a:r>
              <a:rPr lang="ja"/>
              <a:t>（USBメモリ｜microSDカード）</a:t>
            </a:r>
            <a:r>
              <a:rPr lang="ja"/>
              <a:t>へ書き込む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aspberry Pi OSをインストールする手順の図解"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25" y="2101700"/>
            <a:ext cx="5154526" cy="273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nDisk USB3.1 SDCZ430-032G 32GB Ultra 130MB/s フラッシュメモリ サンディスク 海外パッケージ品"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625" y="2266452"/>
            <a:ext cx="570925" cy="5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356125" y="2018125"/>
            <a:ext cx="17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超小型USBメモリ</a:t>
            </a:r>
            <a:endParaRPr sz="900"/>
          </a:p>
        </p:txBody>
      </p:sp>
      <p:pic>
        <p:nvPicPr>
          <p:cNvPr descr="Amazon | 32GB USBメモリー USB3.0 TOSHIBA 東芝 TransMemory 超高速 超小型サイズ [並行輸入品] | 東芝( TOSHIBA) | USBメモリ・フラッシュドライブ 通販"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265" y="2266450"/>
            <a:ext cx="495560" cy="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ラズベリーパイで使えるOS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Raspberry Pi OS　（初心者には最適！）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Manjaro ARM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Apertis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RISC OS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LibreELEC　（メディアプレイヤー）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OSMC　（メディアセンター 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Volumio　（オーディオ愛好家）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手順①：OSのインストール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1.「Raspberry Pi Imager」を作業用PCにインストールする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まず「Raspberry Pi Imager」をラズベリーパイ公式ページからパソコンにダウンロードします。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「Raspberry Pi Imager」は、Windows版・macOS版・Ubuntu版の3種類があります。使用中のパソコンに合わせて選択してください。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2.作業用PCにUSBメモリを挿入する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3.「Raspberry Pi Imager」を使ってSDカードにOSをインストールする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solidFill>
                  <a:schemeClr val="dk1"/>
                </a:solidFill>
                <a:highlight>
                  <a:srgbClr val="FFFFFF"/>
                </a:highlight>
              </a:rPr>
              <a:t>Raspberry Pi OS（32-bit）</a:t>
            </a:r>
            <a:r>
              <a:rPr lang="ja">
                <a:solidFill>
                  <a:srgbClr val="383838"/>
                </a:solidFill>
                <a:highlight>
                  <a:srgbClr val="FFFFFF"/>
                </a:highlight>
              </a:rPr>
              <a:t>を選んでください。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Raspberry Pi Imagerの設定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設定画面に沿って情報を入力すると、</a:t>
            </a:r>
            <a:br>
              <a:rPr lang="ja"/>
            </a:br>
            <a:r>
              <a:rPr lang="ja"/>
              <a:t>以下の設定をOSのインストールと同時に書き込むことができます。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ホスト名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SSHの有効化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ユーザー名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パスワード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言語・地域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上記はラズベリーパイ起動後でも設定できる。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ラズベリーパイの初期設定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「Set Country」項目はCountryの中からJapanを選択します。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「Language」項目はJapaneseを選択します。\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「Time zone」はTokyoを選択します。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ユーザー名とパスワードを設定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ID	: pi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PW : raspberry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使用するWi-Fi（無線LAN）を選択し、Wi-Fiのパスワードを入力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「Skip」を押すとアップデートをせずに初期設定が終了します。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>
                <a:solidFill>
                  <a:srgbClr val="FF0000"/>
                </a:solidFill>
              </a:rPr>
              <a:t>自分のアカウントを作成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200">
                <a:highlight>
                  <a:srgbClr val="C9F2D0"/>
                </a:highlight>
              </a:rPr>
              <a:t>adduser &lt;学籍番号&gt;</a:t>
            </a:r>
            <a:r>
              <a:rPr lang="ja">
                <a:highlight>
                  <a:srgbClr val="C9F2D0"/>
                </a:highlight>
              </a:rPr>
              <a:t>	</a:t>
            </a:r>
            <a:r>
              <a:rPr lang="ja"/>
              <a:t>	</a:t>
            </a:r>
            <a:r>
              <a:rPr lang="ja" sz="1200"/>
              <a:t>こちらは会話形式でアカウントの追加ができます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83838"/>
                </a:solidFill>
                <a:highlight>
                  <a:srgbClr val="C9F2D0"/>
                </a:highlight>
                <a:latin typeface="Roboto"/>
                <a:ea typeface="Roboto"/>
                <a:cs typeface="Roboto"/>
                <a:sym typeface="Roboto"/>
              </a:rPr>
              <a:t>adduser </a:t>
            </a:r>
            <a:r>
              <a:rPr b="1" lang="ja" sz="1200">
                <a:highlight>
                  <a:srgbClr val="C9F2D0"/>
                </a:highlight>
              </a:rPr>
              <a:t>&lt;学籍番号&gt; </a:t>
            </a:r>
            <a:r>
              <a:rPr lang="ja" sz="1200">
                <a:solidFill>
                  <a:srgbClr val="383838"/>
                </a:solidFill>
                <a:highlight>
                  <a:srgbClr val="C9F2D0"/>
                </a:highlight>
                <a:latin typeface="Roboto"/>
                <a:ea typeface="Roboto"/>
                <a:cs typeface="Roboto"/>
                <a:sym typeface="Roboto"/>
              </a:rPr>
              <a:t>sudo</a:t>
            </a:r>
            <a:r>
              <a:rPr lang="ja" sz="12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   アカウントに管理権限を与える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05978"/>
            <a:ext cx="8229600" cy="5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インターネットを使ってみる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910817"/>
            <a:ext cx="82296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デスクトップ画面でブラウザのアイコンをクリック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ブラウザが開き、Raspberry Piの公式ページが表示されます。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ja"/>
              <a:t>アドレス・バーに、UC4.NETを入力して、サイトを確認。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