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5ECB04E-7FD6-4CB0-817A-12C7CB21A3BC}">
  <a:tblStyle styleId="{C5ECB04E-7FD6-4CB0-817A-12C7CB21A3BC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CD276D9-50BC-4792-9EF5-731940CD49BF}" styleName="Table_1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FPGANES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 Diagram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012" y="152400"/>
            <a:ext cx="507597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Renderer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7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background renderer is really just a big old state machine.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background renderer knows what scanline it is on and what pixel it is on. Since it is only active for a set number of those cycles it knows when it can do VRAM access.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Background Renderer is active on scanlines -1 - 239 for cycles (1-256 ) and (321-226)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-1 scanline is a dummy line to just load the first two tiles of the background for the next scanline.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Each background tile for a scanline takes 4 VRAM reads and each read takes 2 cycles.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So when we have drawn one tile we load the spare into the current one we are drawing and the tile that was just read into spare.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Sprite Renderer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When the background renderer is not busy reading data for the current scanline the sprite renderer is taking VRAM cycles.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So for cycles (257-320) the Sprite Renderer is reading tile data from VRAM for the sprites on the next scanline.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When it is not reading values from VRAM it is reading data from OAM to determine what sprites should be drawn on the next scanline.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VGA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The VGA will receive in pixel data from the PPU at the clock speed of the PPU; however, we must write data to the VGA at 25MHz. Thus, our VGA block will have a small RAM block that gets updated by the PPU at it’s clock speed and read out to the VGA at the VGA clock speed.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475" y="2534350"/>
            <a:ext cx="33337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VGA Block Diagram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175" y="1152477"/>
            <a:ext cx="6151649" cy="36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VGA Display Plane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Receives background pixel data and sprite pixel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two enable signals (for background and sprite) to determine which pixel has priority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pixel will be written to the RAM block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s_obj_sel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975" y="2718845"/>
            <a:ext cx="3566049" cy="20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VGA RAM Reader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RAM Reader will update the VGA RGB values every time the Blank signal is high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NES outputs the pixels as one 8-bit value. The RAM reader will convert these 8-bit values into 3 separate 8-bit values for R, G, and 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RAM Reader is also responsible for adding black borders to the edge of the screen which will make the resolution work for the VGA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It will also scale the image to a higher resolution by multiplying the pixels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Instead of using a NES controller we will be interfacing with a keyboard via SPART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controller will detect writes to bit 0 of address $4016, which will update the button values and store them into a register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the button states have been updated, they can be serially read from $4016 bit 0 for player 1 and $4017 bit 0 for player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will be read as 1 for pressed and 0 for not pressed in the order A, B, Select, Start, Up, Down, Left, Right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Any reads after the first 8 will return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Simulator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will write a controller simulator Java program that will communicate with the FPGA over SPART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use a </a:t>
            </a:r>
            <a:r>
              <a:rPr lang="en"/>
              <a:t>keylistener</a:t>
            </a:r>
            <a:r>
              <a:rPr lang="en"/>
              <a:t> to determine when the keys are pressed and released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Each time a key state is updated we will send a packet via the SPART interface.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837" y="3142874"/>
            <a:ext cx="6714324" cy="16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 level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325" y="1152475"/>
            <a:ext cx="34671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0" y="86975"/>
            <a:ext cx="7632950" cy="47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5" name="Shape 75"/>
          <p:cNvGraphicFramePr/>
          <p:nvPr/>
        </p:nvGraphicFramePr>
        <p:xfrm>
          <a:off x="3200400" y="16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{C5ECB04E-7FD6-4CB0-817A-12C7CB21A3BC}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Cycle Number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Blocks 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Processor Control → Registers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Fetch 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 →  Decode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Classify instruction and addressing mode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Decode → Processor Control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 state machine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2-6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Processor Control → Registers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Populate scratch registers based on addressing mode.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Cycle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Processor Control → ALU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Cycle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Processor Control → Registers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Fetch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249" y="1870900"/>
            <a:ext cx="3169650" cy="19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Shape 81"/>
          <p:cNvGraphicFramePr/>
          <p:nvPr/>
        </p:nvGraphicFramePr>
        <p:xfrm>
          <a:off x="31170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{C5ECB04E-7FD6-4CB0-817A-12C7CB21A3BC}</a:tableStyleId>
              </a:tblPr>
              <a:tblGrid>
                <a:gridCol w="1234600"/>
                <a:gridCol w="978350"/>
                <a:gridCol w="1094850"/>
                <a:gridCol w="5206250"/>
              </a:tblGrid>
              <a:tr h="50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name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Type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Source/Dest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000000"/>
                    </a:solidFill>
                  </a:tcPr>
                </a:tc>
              </a:tr>
              <a:tr h="79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addr_sel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the value that needs to be set on the address bus. Belongs to enum ADDR</a:t>
                      </a:r>
                    </a:p>
                  </a:txBody>
                  <a:tcPr marT="63500" marB="63500" marR="63500" marL="63500"/>
                </a:tc>
              </a:tr>
              <a:tr h="79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ld_sel</a:t>
                      </a: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Registers</a:t>
                      </a: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the register that will receive the value from Memory Bus. Belongs to enum LD</a:t>
                      </a: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st_sel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the register whose value will be placed on dout. Belongs to enum 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6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pc_sel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Registers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the value that the PC will take next cycle. Belongs to enum PC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76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sp_sel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the value that the SP  will take next cycle. Belongs to enum SP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Shape 86"/>
          <p:cNvGraphicFramePr/>
          <p:nvPr/>
        </p:nvGraphicFramePr>
        <p:xfrm>
          <a:off x="311700" y="4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{C5ECB04E-7FD6-4CB0-817A-12C7CB21A3BC}</a:tableStyleId>
              </a:tblPr>
              <a:tblGrid>
                <a:gridCol w="1254925"/>
                <a:gridCol w="994475"/>
                <a:gridCol w="1112875"/>
                <a:gridCol w="5292025"/>
              </a:tblGrid>
              <a:tr h="613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name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Signal Type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Source/Dest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000000"/>
                    </a:solidFill>
                  </a:tcPr>
                </a:tc>
              </a:tr>
              <a:tr h="9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alu_sel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the operation to be performed by the ALU in the current cycle. Belongs to enum DO_OP</a:t>
                      </a:r>
                    </a:p>
                  </a:txBody>
                  <a:tcPr marT="63500" marB="63500" marR="63500" marL="63500"/>
                </a:tc>
              </a:tr>
              <a:tr h="9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dest_sel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the register that receives the value from ALU output.Belongs to enum DEST</a:t>
                      </a:r>
                    </a:p>
                  </a:txBody>
                  <a:tcPr marT="63500" marB="63500" marR="63500" marL="63500"/>
                </a:tc>
              </a:tr>
              <a:tr h="927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src1_sel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src1 for ALU. Belongs to enum SRC1</a:t>
                      </a:r>
                    </a:p>
                  </a:txBody>
                  <a:tcPr marT="63500" marB="63500" marR="63500" marL="63500"/>
                </a:tc>
              </a:tr>
              <a:tr h="927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src2_sel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src2 for ALU. Belongs to enum SRC2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2034700" y="19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{6CD276D9-50BC-4792-9EF5-731940CD49BF}</a:tableStyleId>
              </a:tblPr>
              <a:tblGrid>
                <a:gridCol w="1409700"/>
                <a:gridCol w="1381125"/>
                <a:gridCol w="2343150"/>
              </a:tblGrid>
              <a:tr h="83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state=0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state=1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state=2</a:t>
                      </a:r>
                    </a:p>
                  </a:txBody>
                  <a:tcPr marT="25400" marB="25400" marR="25400" marL="25400" anchor="b"/>
                </a:tc>
              </a:tr>
              <a:tr h="838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ld_sel=LD_INSTR; //instr= memory_data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pc_sel=INC_PC; //pc++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next_state=state+1’b1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d_sel=LD_IMM;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//imm=memory_data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pc_sel=INC_PC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next_state=state+1’b1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alu_ctrl=DO_OP_ADC // execute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src1_sel=SRC1_A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src2_sel=SRC2_IMM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dest_sel=DEST_A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ld_sel=LD_INSTR//fetch next instruction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pc_sel=INC_PC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next_state=1’b1</a:t>
                      </a:r>
                    </a:p>
                  </a:txBody>
                  <a:tcPr marT="25400" marB="25400" marR="25400" marL="25400" anchor="b"/>
                </a:tc>
              </a:tr>
            </a:tbl>
          </a:graphicData>
        </a:graphic>
      </p:graphicFrame>
      <p:sp>
        <p:nvSpPr>
          <p:cNvPr id="94" name="Shape 94"/>
          <p:cNvSpPr txBox="1"/>
          <p:nvPr/>
        </p:nvSpPr>
        <p:spPr>
          <a:xfrm>
            <a:off x="304800" y="304800"/>
            <a:ext cx="424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Instruction_type=ARITHMETIC, addressing mode= IMMEDIATE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 Diagram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00" y="76200"/>
            <a:ext cx="8184398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