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Sgene9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2-14T03:26:33.864">
    <p:pos x="6000" y="0"/>
    <p:text>why are there only 4 addressing modes?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Project Proposal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ECE 554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024550" y="5974650"/>
            <a:ext cx="2105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https://drive.google.com/drive/folders/0B39iZIIrMjl8MFBUeTBIMkxRMzQ?usp=sharing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120700" y="5995300"/>
            <a:ext cx="26832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 for my folder with sharing files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33920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Spring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Audio Processing Unit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Also contains registers mapped into the CPUs address space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$4000-$4013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the creation of noise of five </a:t>
            </a:r>
            <a:r>
              <a:rPr lang="en"/>
              <a:t>separate</a:t>
            </a:r>
            <a:r>
              <a:rPr lang="en"/>
              <a:t> channels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Two pulse channels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Triangle channel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Noise channel (Random)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Delta modulation (For DCPM samples)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Will have to convert these signals into something the audio codec on our board can understand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Development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 custom assembler in order to debug specific problems on small amounts of code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Could also create a disassembler if time permits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DMA/Mapper/Controller/UART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Direct Memory Access - Used to copy sprite data from CPU memory to sprite memory for the PPU.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Mapper - Each game cart used one of several different mappers. These mappers are used to switch between different memory banks in the </a:t>
            </a:r>
            <a:r>
              <a:rPr lang="en"/>
              <a:t>cartridge.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Controller - Controller input is mapped into the CPU address space so we could use our UART controller of accept input and then place this data into memory.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673650" y="5396700"/>
            <a:ext cx="30135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https://drive.google.com/file/d/0B39iZIIrMjl8NGJoOTRLeGtYVzQ/view?usp=sharing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852400" y="5530800"/>
            <a:ext cx="3013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 of the excel file for modification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11700" y="744575"/>
            <a:ext cx="8520600" cy="244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200"/>
              <a:t>FPGA</a:t>
            </a:r>
            <a:r>
              <a:rPr b="1" lang="en" sz="4200"/>
              <a:t> implementation of Nintendo Entertainment System (NES)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/>
              <a:t>Team Members</a:t>
            </a:r>
            <a:r>
              <a:rPr lang="en"/>
              <a:t>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Pavan Holla,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Eric Sullivan,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Jonathan Ebert,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Patrick Yang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Understand how the Nintendo Entertainment System worked from a hardware perspective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would have to recreate the logic for each digital component of the NES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CPU (6502)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Picture</a:t>
            </a:r>
            <a:r>
              <a:rPr lang="en"/>
              <a:t> Processing Unit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DMA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Audio Processing Unit (As </a:t>
            </a:r>
            <a:r>
              <a:rPr lang="en"/>
              <a:t>stretch</a:t>
            </a:r>
            <a:r>
              <a:rPr lang="en"/>
              <a:t> goal)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is often done in software emulators but rarely in an HDL so this is a somewhat unique project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have found a few reports of this being </a:t>
            </a:r>
            <a:r>
              <a:rPr lang="en"/>
              <a:t>successfully</a:t>
            </a:r>
            <a:r>
              <a:rPr lang="en"/>
              <a:t> done at other schools in </a:t>
            </a:r>
            <a:r>
              <a:rPr lang="en"/>
              <a:t>similar classes to 554. And failures as well.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 system capable of running software that was written for the NES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Such great software titles include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Super Mario Bros. 1-3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Contra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Legend of Zelda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Punch-Out!!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uper_Mario_Bros._(NA)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925" y="1756000"/>
            <a:ext cx="2297348" cy="31429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ra.jpg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700" y="1756000"/>
            <a:ext cx="2297350" cy="314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Peripherals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Controller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VGA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Audio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NES block diagram</a:t>
            </a:r>
          </a:p>
        </p:txBody>
      </p:sp>
      <p:pic>
        <p:nvPicPr>
          <p:cNvPr descr="Block Diagram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75" y="153874"/>
            <a:ext cx="7687124" cy="481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hape 96"/>
          <p:cNvCxnSpPr/>
          <p:nvPr/>
        </p:nvCxnSpPr>
        <p:spPr>
          <a:xfrm>
            <a:off x="2140775" y="1067825"/>
            <a:ext cx="443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/>
          <p:nvPr/>
        </p:nvCxnSpPr>
        <p:spPr>
          <a:xfrm>
            <a:off x="6580275" y="1067825"/>
            <a:ext cx="7200" cy="87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CPU/ISA description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2200"/>
              <a:t>1</a:t>
            </a:r>
            <a:r>
              <a:rPr lang="en" sz="2200"/>
              <a:t>51 Instructions, 13 addressing modes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2200"/>
              <a:t>2 cycle pipeline - fetch and decode. Instructions can take up to 6 cycles.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2200"/>
              <a:t>Supports interrupts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2200"/>
              <a:t>Cycle accurate implementation, verified against a cycle accurate simulator.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65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Picture Processing Unit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Generates composite video with 240 lines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Will need to find a way to convert this to VGA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Configuration registers are mapped in the CPUs address space ($2000-$20007)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Also has own address space (10 KB of memory and 8 KB from the ROM)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Runs at a clock rate 4X higher than that of the CPU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