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FPGANES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(Four People Generating a Nintendo Entertainment System)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Update &amp; Testing and Demo Plan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Reuse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Existing modules for APU, DMA and Mapper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Sanity check on modules taking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Code not simulator friendly.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Memory interface issues.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Methods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Testing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Hand coded basic tests.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Comprehensive test suite -18000 instructions with corner case testing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Methods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Hack testsuite and load into a NES Rom. 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Run on a NES emulator and generate trace into a text file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Run the automated testbench and generate trace with same format into a test file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Compare the two text files.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Find conflicts and resolve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Repeat step 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PPU Testing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424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Test from the bottom 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unit has been tested individually at this point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Just need to do each of the circles in the diagram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have a hard time doing </a:t>
            </a:r>
            <a:r>
              <a:rPr lang="en"/>
              <a:t>exhaustive</a:t>
            </a:r>
            <a:r>
              <a:rPr lang="en"/>
              <a:t>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 final test bench will be similar to my current ones for the bg/spr rendering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add support for rendering several frames at once</a:t>
            </a:r>
          </a:p>
        </p:txBody>
      </p:sp>
      <p:pic>
        <p:nvPicPr>
          <p:cNvPr descr="Untitled Diagram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400" y="1514475"/>
            <a:ext cx="42005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PPU Testing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4256700" cy="38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Top Level PPU testbench will test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Moving sprites around the screen from one frame to another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Flipping sprites both vertically and horizontally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Changing the </a:t>
            </a:r>
            <a:r>
              <a:rPr lang="en"/>
              <a:t>name tables</a:t>
            </a:r>
            <a:r>
              <a:rPr lang="en"/>
              <a:t> in VRAM to alter the background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Fine scrolling in both the x and y direction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Coarse scrolling in both the x and y direction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Testbench will render multiple frames which can be </a:t>
            </a:r>
            <a:r>
              <a:rPr lang="en"/>
              <a:t>stitched</a:t>
            </a:r>
            <a:r>
              <a:rPr lang="en"/>
              <a:t> together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 Diagra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447" y="445025"/>
            <a:ext cx="3899350" cy="1579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 Diagram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450" y="2273424"/>
            <a:ext cx="3697814" cy="229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VGA Testing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04275"/>
            <a:ext cx="500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Time Gen from Lab 2, so we have already verified correctness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 Plane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Hand-written testbench to verify Display Plane works correctly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Once PPU is done we can load PPU and VGA onto FPGA and see if it renders background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RAM Reader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Will initialize RAM with one “frame” of PPU data and verify that the VGA correctly reads from the RAM and displays frame on display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74" y="1017725"/>
            <a:ext cx="2970399" cy="33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Testing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Controller driver tested with top-level controller testbench (We already know that the SPART module works from Lab 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simulator and hardware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Will write a simple processor to read and write from top-level controller block and output the button states to the LEDs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will be loaded onto the FPGA and connected to the simulator via SPART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will visually be able to see if the simulator is correctly working with the hardware via the LEDs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testing - 2 weeks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PPU +VGA testing - 2 weeks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Integration </a:t>
            </a:r>
            <a:r>
              <a:rPr lang="en"/>
              <a:t>- 2weeks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 CPU, PPU, VGA, Controller, </a:t>
            </a:r>
            <a:r>
              <a:rPr i="1" lang="en"/>
              <a:t>DMA, APU, </a:t>
            </a:r>
            <a:r>
              <a:rPr i="1" lang="en"/>
              <a:t>Mapper</a:t>
            </a:r>
            <a:r>
              <a:rPr lang="en"/>
              <a:t>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  <p:pic>
        <p:nvPicPr>
          <p:cNvPr descr="Image result for mario" id="171" name="Shape 171" title="View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25" y="1647709"/>
            <a:ext cx="2425999" cy="242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c tac toe.sv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075" y="1329462"/>
            <a:ext cx="3445224" cy="30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4245525" y="2669737"/>
            <a:ext cx="3273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VS</a:t>
            </a:r>
          </a:p>
        </p:txBody>
      </p:sp>
      <p:pic>
        <p:nvPicPr>
          <p:cNvPr descr="Donkey_Kong_Gameplay.png"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75" y="2077387"/>
            <a:ext cx="1370775" cy="156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Either of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Mario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Two people working on Mario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Depends on successful integration of all modules!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Tic-Tac-Toe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Two people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Uses only our modules - no APU, and our own software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Write code in assembly on our assembler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Update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Timelines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Pavan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862550"/>
            <a:ext cx="74009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Patrick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87" y="939950"/>
            <a:ext cx="74009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862550"/>
            <a:ext cx="74009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05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Progress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Submodules integrated(Fetch, Decode, ALU, Registers)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Testing started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Basic instructions going through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Arithmetic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Branch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Transfer register to register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Programming an automated testbench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cycle accurate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registers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status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PPU Progress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00075"/>
            <a:ext cx="4240500" cy="40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Each individual sub component is now functional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PPU Register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Background Renderer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Sprite Renderer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Object Attribute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 on the PPU as a whole is starting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Should be done by the end of today or tomorrow</a:t>
            </a:r>
          </a:p>
        </p:txBody>
      </p:sp>
      <p:pic>
        <p:nvPicPr>
          <p:cNvPr descr="Untitled Diagra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200" y="1286412"/>
            <a:ext cx="4280100" cy="257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PPU Progres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248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slight roadblock I ran into was finding a good way to test the sprite renderer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Could not find any OAM dumps online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still a few things that need to be implemented to make it “perfect”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8x16 sprites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sprite overflow bug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Next major step is to get the PPU integrated with VGA and seeing something on a real monitor</a:t>
            </a:r>
          </a:p>
        </p:txBody>
      </p:sp>
      <p:pic>
        <p:nvPicPr>
          <p:cNvPr descr="test (12).png" id="81" name="Shape 81"/>
          <p:cNvPicPr preferRelativeResize="0"/>
          <p:nvPr/>
        </p:nvPicPr>
        <p:blipFill rotWithShape="1">
          <a:blip r:embed="rId3">
            <a:alphaModFix/>
          </a:blip>
          <a:srcRect b="77336" l="0" r="78752" t="0"/>
          <a:stretch/>
        </p:blipFill>
        <p:spPr>
          <a:xfrm>
            <a:off x="6471525" y="153425"/>
            <a:ext cx="1547475" cy="154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(13).png" id="82" name="Shape 82"/>
          <p:cNvPicPr preferRelativeResize="0"/>
          <p:nvPr/>
        </p:nvPicPr>
        <p:blipFill rotWithShape="1">
          <a:blip r:embed="rId4">
            <a:alphaModFix/>
          </a:blip>
          <a:srcRect b="64091" l="18140" r="65250" t="20317"/>
          <a:stretch/>
        </p:blipFill>
        <p:spPr>
          <a:xfrm>
            <a:off x="6471524" y="1960675"/>
            <a:ext cx="1547475" cy="13617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(14).png" id="83" name="Shape 83"/>
          <p:cNvPicPr preferRelativeResize="0"/>
          <p:nvPr/>
        </p:nvPicPr>
        <p:blipFill rotWithShape="1">
          <a:blip r:embed="rId5">
            <a:alphaModFix/>
          </a:blip>
          <a:srcRect b="42571" l="34742" r="46436" t="38455"/>
          <a:stretch/>
        </p:blipFill>
        <p:spPr>
          <a:xfrm>
            <a:off x="6471520" y="3582224"/>
            <a:ext cx="1547475" cy="146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 (1)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0" y="310100"/>
            <a:ext cx="2107500" cy="197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(2)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249" y="310097"/>
            <a:ext cx="2107500" cy="1975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(3).png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150" y="310100"/>
            <a:ext cx="2107500" cy="1975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(4).png"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349" y="2829487"/>
            <a:ext cx="2107500" cy="1975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(5).png"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8250" y="2829500"/>
            <a:ext cx="2107500" cy="1975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(10).png" id="93" name="Shape 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1149" y="2829512"/>
            <a:ext cx="2107500" cy="19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824" y="1858575"/>
            <a:ext cx="5524350" cy="32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VGA Progress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</a:t>
            </a:r>
            <a:r>
              <a:rPr lang="en"/>
              <a:t>verilog modules written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Correctly reads from dedicated RAM and outputs to display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VGA - PPU interface (Display Plane)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</a:t>
            </a:r>
            <a:r>
              <a:rPr lang="en"/>
              <a:t>Simulator Progress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 application for UI complete and responds to user key presses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Java Simple Serial Connector library to communicate via com ports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to test interface with FPGA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Will use SPART from Lab 1 to display rx data on the LEDs </a:t>
            </a:r>
            <a:r>
              <a:rPr lang="en"/>
              <a:t>to verify COM port communication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425" y="2868775"/>
            <a:ext cx="45720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Hardware Progress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Modified SPART from Lab 1 to always communicate at 38400 baud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Updated Driver from Lab 1 to be the 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Continuously receives data from SPART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written to from CPU, reloads button states from received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read from, shifts out button states one by 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Tested Driver using simple testbench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