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4" r:id="rId10"/>
    <p:sldId id="266" r:id="rId11"/>
    <p:sldId id="271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77ED6-944B-4847-A2CA-95E2AAE2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3DEDA-318E-4D25-8E82-B606DBAE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F9DAF-D92C-45A5-801E-9F67A4E8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31C10-3B83-40B0-BF9D-C8611D4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43F78-4DC3-426D-8948-53C75963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F5173-A95B-48DC-AFE2-12EC2ADA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DF714-A68A-4917-8008-540EBF13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4F52D-29F6-4312-B181-AEF8578B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B7594-579F-4A71-A18D-8B45EDAD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39E02-A9BF-4477-B78C-39E7656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32FA9F-7895-44B6-AC53-018929B1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63EE0-C8DB-4119-B12B-0B5A26481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AA3F2-2100-4420-9B30-DB982CC8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40212-3F83-4115-AFE0-ABAA858A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0DBCF-3123-4959-9B91-ACAF2863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C22D-664C-4A42-8274-D39BE58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16C63-E5D3-4AB9-9AFE-E2548C1F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DAAD9-5003-49C2-B0EA-87501B0B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24B63-02AE-4252-8EE1-C5044455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9BEA8-56C3-4772-93AE-2218C171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4464-1710-4F15-B6DC-9A0CD7C4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7E69-8E0A-4277-B8A7-F060774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0B6CA-B009-4B63-B94C-4FB4057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5B9B1-9293-4C0C-B2EF-26B0322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E5BBC-48C0-4681-9AA4-83EE5E97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58C89-5C1D-415E-BC97-2804F9E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A7270-42A0-4F98-B9BD-AF8623AD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04733-7599-4111-8D00-B8F960CF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BE5E3-2EC5-4D93-8D1B-8C53116F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D79C4-0F58-4C1D-8F8E-81F396EC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F8492-8279-4554-99BE-F36D6A08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CBBA-AEA3-430B-BEFB-392221D9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02B4F-0DB5-4480-B48B-BDBECB2C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43407-B0B5-45E2-B294-72CEAA7A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1BBE9E-AF10-46D6-9922-505FA68F1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516F7-1DFD-4DDD-8992-D768E83F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92DC6-5BBD-4C6D-B39B-C4009636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B417C9-723C-4013-A850-FEAD42E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D1617-F614-44BE-9D80-C320B769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CD5A-055A-4E8E-A4BF-10E21E7B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F91A1-C71C-449C-85D0-E8472E2D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C3DBF-BD07-4907-BB1A-192C8DF7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DC791-985F-4207-9E84-32026A5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AECDB4-7DFF-46F5-A2B0-A4BC16B1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F1F78-BF8A-4359-827B-04FA0D35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B0629-65C3-42E4-BCC1-61FAB230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5B2C-5CC4-4770-BB2B-652EE4F2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7E351-E730-494A-83F7-516AD16F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0ECD8-99B3-4025-BE34-0F412C7F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86493B-D199-465A-8363-9E2F9274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29091-B2E9-4D17-AD6B-C5F22635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3A253-E84E-464B-8268-8F950E7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BF9FD-DDE7-4F9B-8879-715AFB7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546B4-8F85-436C-8792-DD2DAF2F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F30E9-045A-48B6-96A6-D8957F1C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E6905-44CC-4101-959A-B102440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A359D-CF89-42E2-82E6-68B4D0AE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85238-78C3-4E72-A1E4-C6D12F8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E2D8F6-DD89-4722-812C-3D67406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671D9-9280-47BC-8261-4684045B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AF131-78B2-44B2-B666-40DEA819D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0D3E-702D-418A-88E0-98B7FF0D9C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FAC5C-7BB0-49B4-B87D-F0F2A7B03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59317-AF6E-4F49-8D45-62092CB3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87BA-803A-4952-A614-1A5F9115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00AD-1CD7-4B56-890F-5F35BDFE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1461477"/>
          </a:xfrm>
        </p:spPr>
        <p:txBody>
          <a:bodyPr>
            <a:normAutofit/>
          </a:bodyPr>
          <a:lstStyle/>
          <a:p>
            <a:r>
              <a:rPr lang="zh-CN" altLang="en-US" sz="4400" b="1"/>
              <a:t>深度强化学习实践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7C6FF-3C30-4C8E-AFE8-58047653C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83905"/>
            <a:ext cx="12192000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/>
              <a:t>问题对象：连续动作控制问题</a:t>
            </a:r>
            <a:r>
              <a:rPr lang="en-US" altLang="zh-CN" b="1"/>
              <a:t>——</a:t>
            </a:r>
            <a:r>
              <a:rPr lang="zh-CN" altLang="en-US" b="1"/>
              <a:t>机械臂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算法：</a:t>
            </a:r>
            <a:endParaRPr lang="en-US" altLang="zh-CN" b="1"/>
          </a:p>
          <a:p>
            <a:r>
              <a:rPr lang="en-US" altLang="zh-CN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method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policy gradient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</a:p>
          <a:p>
            <a:r>
              <a:rPr lang="en-US" altLang="zh-CN" sz="29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endParaRPr lang="zh-CN" altLang="en-US" sz="29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6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F89496-E0BE-46F7-B1D8-24EBC185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7" y="2105956"/>
            <a:ext cx="11038925" cy="22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upload-images.jianshu.io/upload_images/4155986-e77eec1baba5aeea.png?imageMogr2/auto-orient/">
            <a:extLst>
              <a:ext uri="{FF2B5EF4-FFF2-40B4-BE49-F238E27FC236}">
                <a16:creationId xmlns:a16="http://schemas.microsoft.com/office/drawing/2014/main" id="{629F01E6-C2D5-439C-8891-101F2C8C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4" y="1041180"/>
            <a:ext cx="7288585" cy="5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45D43-F1BD-4FC9-9F4C-CC792677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0" y="1177786"/>
            <a:ext cx="8584629" cy="2251214"/>
          </a:xfrm>
          <a:prstGeom prst="rect">
            <a:avLst/>
          </a:prstGeom>
        </p:spPr>
      </p:pic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behaviour policy">
            <a:extLst>
              <a:ext uri="{FF2B5EF4-FFF2-40B4-BE49-F238E27FC236}">
                <a16:creationId xmlns:a16="http://schemas.microsoft.com/office/drawing/2014/main" id="{D196EFF2-AFE0-42D6-8B42-44AC417E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1" y="3581400"/>
            <a:ext cx="7257906" cy="269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9A73A-D910-4099-AA35-4BA66BCF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1055276"/>
            <a:ext cx="8994045" cy="52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3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2C1C8-8B2C-41D3-A626-4D0BBAC1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4" y="1483218"/>
            <a:ext cx="9018944" cy="42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s://img-blog.csdn.net/20171108090350229?watermark/2/text/aHR0cDovL2Jsb2cuY3Nkbi5uZXQva2VubmV0aF95dQ==/font/5a6L5L2T/fontsize/400/fill/I0JBQkFCMA==/dissolve/70/gravity/SouthEast">
            <a:extLst>
              <a:ext uri="{FF2B5EF4-FFF2-40B4-BE49-F238E27FC236}">
                <a16:creationId xmlns:a16="http://schemas.microsoft.com/office/drawing/2014/main" id="{C72EDA9B-DD1D-44D2-8CB5-067228A7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25" y="99000"/>
            <a:ext cx="9583000" cy="66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4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DDPG algrithm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case1 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三自由度平面机械臂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到达可行域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内任意一点（逆解）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3DC360-FE2E-4DE1-9591-83F5CEBB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3" y="2282079"/>
            <a:ext cx="4744564" cy="356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EC2ADE-38D9-4638-880E-B9429B95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56" y="1691530"/>
            <a:ext cx="3352772" cy="2518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EBD467-F54D-4B9B-89C8-22259DC5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28" y="1691530"/>
            <a:ext cx="3354742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76BCD-819B-410C-9D9B-9847F162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73" y="4123513"/>
            <a:ext cx="3354739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D2EB6E-0D1B-45B3-93BD-14331C10B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029" y="4123513"/>
            <a:ext cx="33547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9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DDPG algrithm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case2 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三自由度平面机械臂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避开障碍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到达指定域内任意一点（逆解）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342A-FDD2-46E9-B9FC-111A8D91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91" y="2016402"/>
            <a:ext cx="9325417" cy="44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DDPG algrithm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case2 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三自由度平面机械臂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避开障碍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到达指定域内任意一点（逆解）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3FE255-9842-435C-95A0-13768A07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73" y="1896318"/>
            <a:ext cx="3354742" cy="25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D3B35E-CCE6-42D3-A14A-9A82252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" y="4338000"/>
            <a:ext cx="3354742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4BEC56-204E-41DB-8BBE-2A26A9F8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273" y="4337999"/>
            <a:ext cx="3354742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C0E39F-4F3B-489B-B3FE-ADD4E224E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42" y="1896318"/>
            <a:ext cx="3354742" cy="2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592DD2-D5F0-46A2-8C34-C2E270ED5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004" y="1896318"/>
            <a:ext cx="3437322" cy="2582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932836-AD01-4790-B8D8-8575AB8A7D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06004" y="4338000"/>
            <a:ext cx="335474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6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00C8FD-D085-4295-B0A2-E44422D7CC8A}"/>
              </a:ext>
            </a:extLst>
          </p:cNvPr>
          <p:cNvGrpSpPr/>
          <p:nvPr/>
        </p:nvGrpSpPr>
        <p:grpSpPr>
          <a:xfrm>
            <a:off x="1135878" y="-70872"/>
            <a:ext cx="9122801" cy="3427200"/>
            <a:chOff x="859653" y="2497237"/>
            <a:chExt cx="9122801" cy="34272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C0EDF8B-0075-4C4F-91F8-80D4AF858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53" y="2497237"/>
              <a:ext cx="4560352" cy="34256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D0E0169-B006-4BC1-830B-B07B1C47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20005" y="2497237"/>
              <a:ext cx="4562449" cy="3427200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3471A68-10F9-4209-BCD3-1DB961A1C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2" t="1479" r="22669" b="6174"/>
          <a:stretch/>
        </p:blipFill>
        <p:spPr>
          <a:xfrm>
            <a:off x="4749281" y="2056254"/>
            <a:ext cx="6156844" cy="50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0A3-B208-449E-84FF-5B25CE8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80379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+mn-ea"/>
                <a:ea typeface="+mn-ea"/>
              </a:rPr>
              <a:t>基本概念回顾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930BA7-46D1-43C7-BFFD-95C9EFCA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78978" y="898634"/>
            <a:ext cx="7634044" cy="57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DDPG algrithm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六自由度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机械臂到达逆解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67BFF-F079-4F4B-BBA1-3FD831D6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8" t="10158" r="14913" b="3903"/>
          <a:stretch/>
        </p:blipFill>
        <p:spPr>
          <a:xfrm>
            <a:off x="189185" y="1571624"/>
            <a:ext cx="5640002" cy="50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BFCA23-B283-409E-B3F0-4F0AEDDBD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2" t="6624" r="14159" b="3844"/>
          <a:stretch/>
        </p:blipFill>
        <p:spPr>
          <a:xfrm>
            <a:off x="5943600" y="1338455"/>
            <a:ext cx="5576668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DDPG algrithm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case4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六自由度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绕开圆柱障碍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到达逆解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856739-DF1D-4934-ACAB-64EE7D29B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1" r="17443"/>
          <a:stretch/>
        </p:blipFill>
        <p:spPr>
          <a:xfrm>
            <a:off x="6053957" y="-137457"/>
            <a:ext cx="6372237" cy="7437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BD7822-2A4E-49AD-8167-C55DE60FE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6" t="6068" r="19297"/>
          <a:stretch/>
        </p:blipFill>
        <p:spPr>
          <a:xfrm>
            <a:off x="966200" y="1565356"/>
            <a:ext cx="4922221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729545" cy="6191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case4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六自由度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绕开圆柱障碍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到达逆解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C3B0EB-7530-40D7-AB04-9A10D9E94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3" t="4049"/>
          <a:stretch/>
        </p:blipFill>
        <p:spPr>
          <a:xfrm>
            <a:off x="523873" y="1228722"/>
            <a:ext cx="6061700" cy="50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0D2E40-0E2F-4548-BDAF-45705426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035910"/>
            <a:ext cx="4560352" cy="34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729545" cy="6191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case4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六自由度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机械臂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绕开圆柱障碍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到达逆解</a:t>
            </a:r>
            <a:endParaRPr lang="en-US" altLang="zh-CN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1F8BE4-6EE1-45FD-B5CD-C6B10B2C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9" r="10653"/>
          <a:stretch/>
        </p:blipFill>
        <p:spPr>
          <a:xfrm>
            <a:off x="923925" y="1169400"/>
            <a:ext cx="5172075" cy="482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438CAB-33A7-4FFC-8CFE-24FCA3390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51" t="13301" r="17782" b="8213"/>
          <a:stretch/>
        </p:blipFill>
        <p:spPr>
          <a:xfrm>
            <a:off x="6438900" y="1673400"/>
            <a:ext cx="468715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work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914401"/>
            <a:ext cx="11729545" cy="56440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behaviour policy">
            <a:extLst>
              <a:ext uri="{FF2B5EF4-FFF2-40B4-BE49-F238E27FC236}">
                <a16:creationId xmlns:a16="http://schemas.microsoft.com/office/drawing/2014/main" id="{BDD48107-7428-4904-9BFF-F82744FAD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0A3-B208-449E-84FF-5B25CE8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80379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+mn-ea"/>
                <a:ea typeface="+mn-ea"/>
              </a:rPr>
              <a:t>基本概念回顾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464631-8370-4C9D-A14F-06B4F553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" y="974834"/>
            <a:ext cx="10994736" cy="2304000"/>
          </a:xfrm>
          <a:prstGeom prst="rect">
            <a:avLst/>
          </a:prstGeom>
        </p:spPr>
      </p:pic>
      <p:pic>
        <p:nvPicPr>
          <p:cNvPr id="1027" name="Picture 3" descr="https://img-blog.csdn.net/20171107230547867?watermark/2/text/aHR0cDovL2Jsb2cuY3Nkbi5uZXQva2VubmV0aF95dQ==/font/5a6L5L2T/fontsize/400/fill/I0JBQkFCMA==/dissolve/70/gravity/SouthEast">
            <a:extLst>
              <a:ext uri="{FF2B5EF4-FFF2-40B4-BE49-F238E27FC236}">
                <a16:creationId xmlns:a16="http://schemas.microsoft.com/office/drawing/2014/main" id="{D93E7A16-F892-434F-8475-1085FF2D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34" y="3505200"/>
            <a:ext cx="6166889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3E83C-2374-40B1-AAF5-5DDF0BB9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2" y="4560241"/>
            <a:ext cx="9617465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R.Sutton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年提出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方法，是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中学习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行为控制策略的经典方法。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DFCB8-8672-445F-A938-F8C14DD9FD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006" y="2809618"/>
            <a:ext cx="12152994" cy="16195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18707E-77BD-49A5-9005-298E1F666029}"/>
              </a:ext>
            </a:extLst>
          </p:cNvPr>
          <p:cNvSpPr txBox="1"/>
          <p:nvPr/>
        </p:nvSpPr>
        <p:spPr>
          <a:xfrm>
            <a:off x="7299105" y="4838700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《Reinforcement Learning:An Introduction》</a:t>
            </a:r>
          </a:p>
          <a:p>
            <a:r>
              <a:rPr lang="en-US" altLang="zh-CN"/>
              <a:t>  Chapter 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BD09B-19F2-427A-A3C1-E6A13235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" y="1334705"/>
            <a:ext cx="11369209" cy="210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932294-36DD-46F7-8D0F-C973751C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2" y="3629858"/>
            <a:ext cx="4698005" cy="3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A972E4-0607-4401-B6E6-B3929436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606" y="4254441"/>
            <a:ext cx="2647861" cy="6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722B6-9994-48A2-BBA1-F70B902D67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606" y="5269469"/>
            <a:ext cx="2614737" cy="82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9A8ED1-5003-4C69-8AD7-495AB4E9B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32" y="4169469"/>
            <a:ext cx="6209524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947AA-FFCD-49C4-BD78-30029AEA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4" y="1778392"/>
            <a:ext cx="10871012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3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A9B1B4-1EF5-4605-AF10-28AF67CC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92" y="1174531"/>
            <a:ext cx="9666667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3D97C-3477-401F-97B7-6D4CF5DB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6" y="1316249"/>
            <a:ext cx="9861124" cy="172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CB1F71-4D3B-418E-A4BF-5AC24086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5" y="3277541"/>
            <a:ext cx="87783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866-CEF4-442E-AE8E-89EB32F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Policy gradient</a:t>
            </a:r>
            <a:endParaRPr lang="zh-CN" alt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EEE5-501F-4949-A599-3712C31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5" y="1174531"/>
            <a:ext cx="11729545" cy="53839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18053-8B0B-4CD4-9C27-9C529204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97" y="1916770"/>
            <a:ext cx="11377006" cy="26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266</Words>
  <Application>Microsoft Office PowerPoint</Application>
  <PresentationFormat>宽屏</PresentationFormat>
  <Paragraphs>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Times New Roman</vt:lpstr>
      <vt:lpstr>Office 主题​​</vt:lpstr>
      <vt:lpstr>深度强化学习实践</vt:lpstr>
      <vt:lpstr>基本概念回顾</vt:lpstr>
      <vt:lpstr>基本概念回顾</vt:lpstr>
      <vt:lpstr>1. Policy gradient</vt:lpstr>
      <vt:lpstr>1. Policy gradient</vt:lpstr>
      <vt:lpstr>1. Policy gradient</vt:lpstr>
      <vt:lpstr>1. Policy gradient</vt:lpstr>
      <vt:lpstr>2. Deterministic Policy gradient</vt:lpstr>
      <vt:lpstr>2. Deterministic Policy gradient</vt:lpstr>
      <vt:lpstr>3. Deep Deterministic Policy gradient</vt:lpstr>
      <vt:lpstr>3. Deep Deterministic Policy gradient</vt:lpstr>
      <vt:lpstr>3. Deep Deterministic Policy gradient</vt:lpstr>
      <vt:lpstr>3. Deep Deterministic Policy gradient</vt:lpstr>
      <vt:lpstr>3. Deep Deterministic Policy gradient</vt:lpstr>
      <vt:lpstr>PowerPoint 演示文稿</vt:lpstr>
      <vt:lpstr>4. Hands on DDPG algrithm</vt:lpstr>
      <vt:lpstr>4. Hands on DDPG algrithm</vt:lpstr>
      <vt:lpstr>4. Hands on DDPG algrithm</vt:lpstr>
      <vt:lpstr>PowerPoint 演示文稿</vt:lpstr>
      <vt:lpstr>4. Hands on DDPG algrithm</vt:lpstr>
      <vt:lpstr>4. Hands on DDPG algrithm</vt:lpstr>
      <vt:lpstr>PowerPoint 演示文稿</vt:lpstr>
      <vt:lpstr>PowerPoint 演示文稿</vt:lpstr>
      <vt:lpstr>4. Feature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深度强化学习实践</dc:title>
  <dc:creator>ZHONGJIE</dc:creator>
  <cp:lastModifiedBy>ZHONGJIE</cp:lastModifiedBy>
  <cp:revision>65</cp:revision>
  <dcterms:created xsi:type="dcterms:W3CDTF">2019-08-01T08:36:16Z</dcterms:created>
  <dcterms:modified xsi:type="dcterms:W3CDTF">2019-08-07T03:18:08Z</dcterms:modified>
</cp:coreProperties>
</file>