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86D4A-3875-43D3-B749-546DACF37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0D9C2B-2EC3-4A61-954C-7E5FD690D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1260B-D161-4B8A-87E2-BB095BB3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ED49-BCAA-4BD5-BC7A-8D9EA6267C9A}" type="datetimeFigureOut">
              <a:rPr lang="zh-CN" altLang="en-US" smtClean="0"/>
              <a:t>2019/6/16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56F79-990F-4AD5-ABCF-F2534C0A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C74B3-284A-4D61-AE89-EBFB8CFE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E8-32D4-4C80-BB68-AECCFDAC0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26C3F-6DDB-4055-939B-B8C9F99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7BB94A-BBE3-4D4C-9A13-0D6CC91E5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E3C89-0F32-4091-83F5-40EADEED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ED49-BCAA-4BD5-BC7A-8D9EA6267C9A}" type="datetimeFigureOut">
              <a:rPr lang="zh-CN" altLang="en-US" smtClean="0"/>
              <a:t>2019/6/16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8FA59-8D47-46F6-B161-62A313E5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FED66-E81F-4B62-AFED-615CB33B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E8-32D4-4C80-BB68-AECCFDAC0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0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5D270A-42F3-49E9-9506-7DB95FE45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1520B4-5FB2-4109-9CB7-3829568C5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E38C8-CAF3-448D-BFF0-8FC6DA77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ED49-BCAA-4BD5-BC7A-8D9EA6267C9A}" type="datetimeFigureOut">
              <a:rPr lang="zh-CN" altLang="en-US" smtClean="0"/>
              <a:t>2019/6/16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35165-742E-4F00-AD4A-1F965B88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4AB71-D1E9-4930-84BD-9DEC2DE2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E8-32D4-4C80-BB68-AECCFDAC0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67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4BB39-E840-4652-B874-9B2850F1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1F492-5B85-4C41-BB4C-415C09DD1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9AC8B-5B16-4FDD-9311-B8694C76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ED49-BCAA-4BD5-BC7A-8D9EA6267C9A}" type="datetimeFigureOut">
              <a:rPr lang="zh-CN" altLang="en-US" smtClean="0"/>
              <a:t>2019/6/16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57D9E-30A1-4FCD-9796-75149301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89F2F-DB96-4669-8DE8-8AE314C6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E8-32D4-4C80-BB68-AECCFDAC0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91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5244E-9955-490C-A291-76220F4B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81D7F-C714-415C-B4D6-63AAF37B4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8DFE0-198A-4AEA-ABD3-4446696F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ED49-BCAA-4BD5-BC7A-8D9EA6267C9A}" type="datetimeFigureOut">
              <a:rPr lang="zh-CN" altLang="en-US" smtClean="0"/>
              <a:t>2019/6/16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11673-CC84-4CC5-9959-995FD242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A3920-BE2D-475A-AE4D-532E5144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E8-32D4-4C80-BB68-AECCFDAC0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3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0EDDB-B327-4A14-A16B-E6F56F30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706EB-4929-4661-8CC9-815855D90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F79973-0A62-4682-B34A-CA2134D78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C591A-C860-4273-9C96-7DE1CC9E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ED49-BCAA-4BD5-BC7A-8D9EA6267C9A}" type="datetimeFigureOut">
              <a:rPr lang="zh-CN" altLang="en-US" smtClean="0"/>
              <a:t>2019/6/16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9FA846-4F3F-4E79-BA4A-3969E339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9D0D8-4264-4575-A50C-187840AC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E8-32D4-4C80-BB68-AECCFDAC0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0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CB07A-C780-4C99-B296-53CDF876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F30BF5-8525-40E1-B10D-04212011C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D8F8D7-3F57-4A70-8762-228F6274A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4705F0-1A1C-48A0-B1FD-4FB0A05DB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47FB51-EA67-4D33-9801-C7688D237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AE0E01-B20D-4AB7-9C92-9A207AB3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ED49-BCAA-4BD5-BC7A-8D9EA6267C9A}" type="datetimeFigureOut">
              <a:rPr lang="zh-CN" altLang="en-US" smtClean="0"/>
              <a:t>2019/6/16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55AD95-55CA-461E-BF9B-2825B8AB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CB8404-9540-45B1-9106-933B8920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E8-32D4-4C80-BB68-AECCFDAC0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3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226A0-9901-40DB-97F0-FB2F06F1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468A5D-B11E-42B5-8805-8A58D9B5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ED49-BCAA-4BD5-BC7A-8D9EA6267C9A}" type="datetimeFigureOut">
              <a:rPr lang="zh-CN" altLang="en-US" smtClean="0"/>
              <a:t>2019/6/16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4ACA10-C361-4A4F-AE71-B7E43BCC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1955A-F0EE-4C25-9A0A-BA7B993F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E8-32D4-4C80-BB68-AECCFDAC0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45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9DCBB3-2987-43D1-8A5A-E1F6AD2D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ED49-BCAA-4BD5-BC7A-8D9EA6267C9A}" type="datetimeFigureOut">
              <a:rPr lang="zh-CN" altLang="en-US" smtClean="0"/>
              <a:t>2019/6/16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3B0B3A-2C86-468A-8A71-89605EC2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D57DDB-54AF-4596-951D-065F36A1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E8-32D4-4C80-BB68-AECCFDAC0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41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F99BD-AB80-45CB-95BE-C4E116B0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B7125-749F-4A5F-BE8F-905DE81E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ADB8B2-B1D2-4D9D-86B5-B1089EFD9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8BF772-8845-4B9C-87B6-6B4E6464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ED49-BCAA-4BD5-BC7A-8D9EA6267C9A}" type="datetimeFigureOut">
              <a:rPr lang="zh-CN" altLang="en-US" smtClean="0"/>
              <a:t>2019/6/16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20EAC-EF8D-4EEF-9E81-ED2E2A33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1F7B72-BF88-4C8E-8DB5-13A54DDE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E8-32D4-4C80-BB68-AECCFDAC0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6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5C4AA-4DC2-40E5-8808-6B1F5BFE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847349-D6D2-497B-9AF1-08E31B60B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E465DE-BD69-4C49-9C86-C8B576DD9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6CCB3E-7B9F-47E3-82BC-B3FF7CF8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ED49-BCAA-4BD5-BC7A-8D9EA6267C9A}" type="datetimeFigureOut">
              <a:rPr lang="zh-CN" altLang="en-US" smtClean="0"/>
              <a:t>2019/6/16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48F18-68C1-4C64-BE88-A8C92B0E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B3610-D112-455D-84BD-3FE54ED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4E8-32D4-4C80-BB68-AECCFDAC0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46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204E8B-549C-447E-AAC8-6AD34DC3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B8D75A-160E-463C-8CFC-171D9EB27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E80C8-E4D7-46A2-AEF8-FA0E10C3F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5ED49-BCAA-4BD5-BC7A-8D9EA6267C9A}" type="datetimeFigureOut">
              <a:rPr lang="zh-CN" altLang="en-US" smtClean="0"/>
              <a:t>2019/6/16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1F159-93D3-4E54-86DE-8BA5C35B3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FFAB6-F869-477B-B060-785A7EFAE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74E8-32D4-4C80-BB68-AECCFDAC0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A28A7-720C-41CE-8376-B77842E27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R-CNN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系列</a:t>
            </a:r>
          </a:p>
        </p:txBody>
      </p:sp>
    </p:spTree>
    <p:extLst>
      <p:ext uri="{BB962C8B-B14F-4D97-AF65-F5344CB8AC3E}">
        <p14:creationId xmlns:p14="http://schemas.microsoft.com/office/powerpoint/2010/main" val="68774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5967-CE75-47AC-8764-565D7271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ROI Pooling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86F3E-9A3F-4600-B445-4FC4AD00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3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对每个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Section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做最大池化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0BA437-E1E2-46FE-B6E3-79749E07D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60" y="2937071"/>
            <a:ext cx="17811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5967-CE75-47AC-8764-565D7271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Faster R-CNN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320E999-2CD0-49F7-A14E-9B444494B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8612" y="1939131"/>
            <a:ext cx="39147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5967-CE75-47AC-8764-565D7271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Faster R-CNN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CB08CC-B132-4828-B8AC-7A9BC4826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812" y="2596356"/>
            <a:ext cx="90963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8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5967-CE75-47AC-8764-565D7271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745"/>
            <a:ext cx="10515600" cy="190421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Anchor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的设定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三种面积：</a:t>
            </a:r>
            <a: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128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128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256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256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512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512</a:t>
            </a:r>
            <a:b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三种长宽比：</a:t>
            </a:r>
            <a: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特征图大小约为：</a:t>
            </a:r>
            <a: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60</a:t>
            </a:r>
            <a:b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anchor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数量：</a:t>
            </a:r>
            <a: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60</a:t>
            </a:r>
            <a:r>
              <a:rPr lang="zh-CN" altLang="en-US" sz="27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700" dirty="0">
                <a:latin typeface="宋体" panose="02010600030101010101" pitchFamily="2" charset="-122"/>
                <a:ea typeface="宋体" panose="02010600030101010101" pitchFamily="2" charset="-122"/>
              </a:rPr>
              <a:t>9 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289" name="Picture 1" descr="D://YNOTE/qqAF6037EDA955B6D334A7F63EEA38621E/18927e41aced4e86866438a38d8269e6/clipboard.png">
            <a:extLst>
              <a:ext uri="{FF2B5EF4-FFF2-40B4-BE49-F238E27FC236}">
                <a16:creationId xmlns:a16="http://schemas.microsoft.com/office/drawing/2014/main" id="{3375AB7D-5DE2-4F37-82F8-1FBC61C73F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72" y="2865748"/>
            <a:ext cx="3318563" cy="345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46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5967-CE75-47AC-8764-565D7271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RPN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的任务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4035EA-425B-405E-9669-35683359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第一个任务：判断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anchor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属于背景还是前景，即有无覆盖目标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第二个任务：对属于前景的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anchor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进行第一次修正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RPN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的本质：树状结构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树干是一个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额度卷积层，树枝是两个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的卷积层。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的卷积层判断前后景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第二个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的卷积层进行前景边框修正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00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5967-CE75-47AC-8764-565D7271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如何判断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anchor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属于前景还是背景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4035EA-425B-405E-9669-35683359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anchor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ground truth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IOU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0.7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，则为前景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anchor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ground truth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IOU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0.3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，则为背景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训练时，介于两者之间未采用，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随机抽取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128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个前景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anchor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128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个背景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3962702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5967-CE75-47AC-8764-565D7271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ROI Pooling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存在的问题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4035EA-425B-405E-9669-35683359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ROI Pooling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是直接通过取整得到的结果，可能导致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RoI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Pooling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过后得到的输出可能和原图上的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ROI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对不上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将每个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ROI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对应的特征转化为固定大小的维度时，又采用了取整操作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90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5967-CE75-47AC-8764-565D7271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ROI Align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4035EA-425B-405E-9669-35683359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针对问题一，不再取整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针对问题二，使用双线性插值来更精确地招到每个块对应的特征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67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5967-CE75-47AC-8764-565D7271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234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Mask R-CNN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4337" name="Picture 1" descr="D://YNOTE/qqAF6037EDA955B6D334A7F63EEA38621E/9b0a238a29f64d22a78ac8e586d89b75/clipboard.png">
            <a:extLst>
              <a:ext uri="{FF2B5EF4-FFF2-40B4-BE49-F238E27FC236}">
                <a16:creationId xmlns:a16="http://schemas.microsoft.com/office/drawing/2014/main" id="{BFF80DEF-33C2-4280-AA50-CAB0924DBD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13" y="1690688"/>
            <a:ext cx="8701774" cy="382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982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5967-CE75-47AC-8764-565D7271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234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Mask R-CNN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A14E7-3F80-4758-B58A-2CD138E78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目标检测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目标分类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像素级目标分割：在每个目标中，需要在像素层区分，什么是前后景</a:t>
            </a:r>
          </a:p>
        </p:txBody>
      </p:sp>
    </p:spTree>
    <p:extLst>
      <p:ext uri="{BB962C8B-B14F-4D97-AF65-F5344CB8AC3E}">
        <p14:creationId xmlns:p14="http://schemas.microsoft.com/office/powerpoint/2010/main" val="266635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5967-CE75-47AC-8764-565D7271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R-CNN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D://YNOTE/qqAF6037EDA955B6D334A7F63EEA38621E/aeca654767494ef88946598b67ac4da6/clipboard.png">
            <a:extLst>
              <a:ext uri="{FF2B5EF4-FFF2-40B4-BE49-F238E27FC236}">
                <a16:creationId xmlns:a16="http://schemas.microsoft.com/office/drawing/2014/main" id="{A3722D81-D971-4383-8AAB-5916288E2D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3" y="1968643"/>
            <a:ext cx="9302625" cy="29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71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5967-CE75-47AC-8764-565D7271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R-CNN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的贡献：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86F3E-9A3F-4600-B445-4FC4AD00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4391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使用了卷积神经网络进行特征提取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bounding box regression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进行目标框的修正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88D4E94-0ACA-41BA-AAF2-83A8EAC22853}"/>
              </a:ext>
            </a:extLst>
          </p:cNvPr>
          <p:cNvSpPr txBox="1">
            <a:spLocks/>
          </p:cNvSpPr>
          <p:nvPr/>
        </p:nvSpPr>
        <p:spPr>
          <a:xfrm>
            <a:off x="838200" y="26020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R-CNN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存在的问题：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0F69A4-BDFA-4880-8606-63CD85A819A6}"/>
              </a:ext>
            </a:extLst>
          </p:cNvPr>
          <p:cNvSpPr txBox="1">
            <a:spLocks/>
          </p:cNvSpPr>
          <p:nvPr/>
        </p:nvSpPr>
        <p:spPr>
          <a:xfrm>
            <a:off x="838200" y="3637142"/>
            <a:ext cx="10515600" cy="2358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耗时的选择行搜索，对一帧图像，需要花费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2s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耗时的串行式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前向传播，对于每一个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RoI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都需要经过一个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AlexNet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提起特征，为所有的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RoI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提取特征大约花费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47s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三个模块是分别训练的，并且在训练时候，对于存储空间的消耗很大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23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5967-CE75-47AC-8764-565D7271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Fast R-CNN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49" name="Picture 1" descr="D://YNOTE/qqAF6037EDA955B6D334A7F63EEA38621E/9e0cb5c455ae4b9eb40a836063d14392/clipboard.png">
            <a:extLst>
              <a:ext uri="{FF2B5EF4-FFF2-40B4-BE49-F238E27FC236}">
                <a16:creationId xmlns:a16="http://schemas.microsoft.com/office/drawing/2014/main" id="{457BEE2B-EE89-4AB3-8A04-AE62BFCC89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098" y="2540900"/>
            <a:ext cx="6271803" cy="239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94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5967-CE75-47AC-8764-565D7271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Fast R-CNN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的贡献：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86F3E-9A3F-4600-B445-4FC4AD00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439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取代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R-CNN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的串行特征提取方式，直接采用一个神经网络对全图提取特征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除了选择性搜索部分，其他部分可以合在一起训练</a:t>
            </a:r>
          </a:p>
        </p:txBody>
      </p:sp>
    </p:spTree>
    <p:extLst>
      <p:ext uri="{BB962C8B-B14F-4D97-AF65-F5344CB8AC3E}">
        <p14:creationId xmlns:p14="http://schemas.microsoft.com/office/powerpoint/2010/main" val="342579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5967-CE75-47AC-8764-565D7271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ROI Pooling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86F3E-9A3F-4600-B445-4FC4AD00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3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根据输入图像，将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ROI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区域映射到特征图对应位置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将映射后的区域划分为相同大小的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Sections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（与输出维度相同）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对每个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Sections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进行最大池化操作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32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5967-CE75-47AC-8764-565D7271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ROI Pooling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86F3E-9A3F-4600-B445-4FC4AD00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3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大小的特征图，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ROI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，输出大小为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输入固定大小的特征图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B3E38B-EBE8-4080-89B4-45B2F60B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0725"/>
            <a:ext cx="57150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4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5967-CE75-47AC-8764-565D7271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ROI Pooling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86F3E-9A3F-4600-B445-4FC4AD00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3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感兴趣区域的位置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F8F6D1-4C76-4E99-99E4-B74A393A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971" y="548640"/>
            <a:ext cx="57626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8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5967-CE75-47AC-8764-565D7271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ROI Pooling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86F3E-9A3F-4600-B445-4FC4AD00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3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划分为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(2*2)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Sections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F2B253-AC4B-4A4D-B14E-0249E82C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446" y="590550"/>
            <a:ext cx="57435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9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479</Words>
  <Application>Microsoft Office PowerPoint</Application>
  <PresentationFormat>宽屏</PresentationFormat>
  <Paragraphs>53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宋体</vt:lpstr>
      <vt:lpstr>Arial</vt:lpstr>
      <vt:lpstr>Office 主题​​</vt:lpstr>
      <vt:lpstr>R-CNN系列</vt:lpstr>
      <vt:lpstr>R-CNN</vt:lpstr>
      <vt:lpstr>R-CNN的贡献：</vt:lpstr>
      <vt:lpstr>Fast R-CNN</vt:lpstr>
      <vt:lpstr>Fast R-CNN的贡献：</vt:lpstr>
      <vt:lpstr>ROI Pooling：</vt:lpstr>
      <vt:lpstr>ROI Pooling的例子</vt:lpstr>
      <vt:lpstr>ROI Pooling的例子</vt:lpstr>
      <vt:lpstr>ROI Pooling的例子</vt:lpstr>
      <vt:lpstr>ROI Pooling的例子</vt:lpstr>
      <vt:lpstr>Faster R-CNN</vt:lpstr>
      <vt:lpstr>Faster R-CNN</vt:lpstr>
      <vt:lpstr>Anchor的设定  三种面积：128*128，256*256，512*512  三种长宽比：1：1，1：2，2：1  特征图大小约为：40*60  初始anchor数量：40*60*9  </vt:lpstr>
      <vt:lpstr>RPN的任务</vt:lpstr>
      <vt:lpstr>如何判断anchor属于前景还是背景</vt:lpstr>
      <vt:lpstr>ROI Pooling存在的问题</vt:lpstr>
      <vt:lpstr>ROI Align</vt:lpstr>
      <vt:lpstr>Mask R-CNN</vt:lpstr>
      <vt:lpstr>Mask R-CNN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R-CNN系列</dc:title>
  <dc:creator>User</dc:creator>
  <cp:lastModifiedBy>User</cp:lastModifiedBy>
  <cp:revision>17</cp:revision>
  <dcterms:created xsi:type="dcterms:W3CDTF">2019-06-16T08:12:32Z</dcterms:created>
  <dcterms:modified xsi:type="dcterms:W3CDTF">2019-06-16T14:30:00Z</dcterms:modified>
</cp:coreProperties>
</file>