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6" r:id="rId4"/>
    <p:sldId id="267" r:id="rId5"/>
    <p:sldId id="261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56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679175E-5EF3-4F85-B511-A759739D81C2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6.pn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openxmlformats.org/officeDocument/2006/relationships/image" Target="../media/image11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6.png"/><Relationship Id="rId3" Type="http://schemas.openxmlformats.org/officeDocument/2006/relationships/image" Target="../media/image10.jpe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microsoft.com/office/2007/relationships/hdphoto" Target="../media/hdphoto7.wdp"/><Relationship Id="rId4" Type="http://schemas.openxmlformats.org/officeDocument/2006/relationships/image" Target="../media/image11.jpe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543800" cy="1524000"/>
          </a:xfrm>
        </p:spPr>
        <p:txBody>
          <a:bodyPr/>
          <a:lstStyle/>
          <a:p>
            <a:pPr algn="ctr"/>
            <a:r>
              <a:rPr lang="en-US" dirty="0" smtClean="0"/>
              <a:t>EPOD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33400"/>
            <a:ext cx="5486400" cy="5635336"/>
          </a:xfrm>
        </p:spPr>
      </p:pic>
      <p:sp>
        <p:nvSpPr>
          <p:cNvPr id="8" name="TextBox 7"/>
          <p:cNvSpPr txBox="1"/>
          <p:nvPr/>
        </p:nvSpPr>
        <p:spPr>
          <a:xfrm>
            <a:off x="498764" y="2376056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LAUNCH SCREEN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81" y="2209800"/>
            <a:ext cx="1667256" cy="20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0" y="1579416"/>
            <a:ext cx="1859280" cy="8174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33400"/>
            <a:ext cx="5486400" cy="56353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55" y="2341421"/>
            <a:ext cx="1845425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498764" y="2376056"/>
            <a:ext cx="3006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LOGIN SCREEN</a:t>
            </a:r>
            <a:endParaRPr lang="en-US" sz="4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40705" r="55758" b="43518"/>
          <a:stretch/>
        </p:blipFill>
        <p:spPr>
          <a:xfrm>
            <a:off x="5427710" y="2791555"/>
            <a:ext cx="1719797" cy="999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38800" y="4616581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Forgot</a:t>
            </a:r>
            <a:r>
              <a:rPr lang="en-US" sz="1200" u="sng" dirty="0" smtClean="0"/>
              <a:t> Password</a:t>
            </a:r>
            <a:endParaRPr lang="en-US" sz="12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493327" y="2376056"/>
            <a:ext cx="1554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EPOD</a:t>
            </a:r>
          </a:p>
          <a:p>
            <a:pPr algn="ctr"/>
            <a:endParaRPr lang="en-US" sz="1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27" y="3029086"/>
            <a:ext cx="231798" cy="231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81" y="3456566"/>
            <a:ext cx="182880" cy="182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57175" r="57484" b="35699"/>
          <a:stretch/>
        </p:blipFill>
        <p:spPr>
          <a:xfrm>
            <a:off x="5422947" y="4158967"/>
            <a:ext cx="1609725" cy="4513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0" b="19184"/>
          <a:stretch/>
        </p:blipFill>
        <p:spPr>
          <a:xfrm>
            <a:off x="5824825" y="1693717"/>
            <a:ext cx="856813" cy="5888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43060" r="55161" b="50000"/>
          <a:stretch/>
        </p:blipFill>
        <p:spPr>
          <a:xfrm>
            <a:off x="5473483" y="3724275"/>
            <a:ext cx="1719797" cy="439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06912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0" y="1579416"/>
            <a:ext cx="1859280" cy="8174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33400"/>
            <a:ext cx="5486400" cy="5635336"/>
          </a:xfrm>
        </p:spPr>
      </p:pic>
      <p:sp>
        <p:nvSpPr>
          <p:cNvPr id="8" name="TextBox 7"/>
          <p:cNvSpPr txBox="1"/>
          <p:nvPr/>
        </p:nvSpPr>
        <p:spPr>
          <a:xfrm>
            <a:off x="498764" y="2376056"/>
            <a:ext cx="3006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LOGIN SCREEN-2</a:t>
            </a:r>
            <a:endParaRPr lang="en-US" sz="4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40989" r="55161" b="50000"/>
          <a:stretch/>
        </p:blipFill>
        <p:spPr>
          <a:xfrm>
            <a:off x="5427710" y="2791556"/>
            <a:ext cx="1719797" cy="5707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30931" y="4407381"/>
            <a:ext cx="155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Forgot</a:t>
            </a:r>
            <a:r>
              <a:rPr lang="en-US" sz="1200" u="sng" dirty="0" smtClean="0"/>
              <a:t> Password</a:t>
            </a:r>
            <a:endParaRPr lang="en-US" sz="12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493327" y="2376056"/>
            <a:ext cx="1554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EPOD</a:t>
            </a:r>
          </a:p>
          <a:p>
            <a:pPr algn="ctr"/>
            <a:endParaRPr lang="en-US" sz="1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81" y="2988272"/>
            <a:ext cx="272612" cy="272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81" y="3456566"/>
            <a:ext cx="182880" cy="182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57175" r="57484" b="35699"/>
          <a:stretch/>
        </p:blipFill>
        <p:spPr>
          <a:xfrm>
            <a:off x="5422947" y="3933284"/>
            <a:ext cx="1609725" cy="4513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0" b="19184"/>
          <a:stretch/>
        </p:blipFill>
        <p:spPr>
          <a:xfrm>
            <a:off x="5824825" y="1693717"/>
            <a:ext cx="856813" cy="5888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43060" r="55161" b="50000"/>
          <a:stretch/>
        </p:blipFill>
        <p:spPr>
          <a:xfrm>
            <a:off x="5427709" y="3328208"/>
            <a:ext cx="1719797" cy="439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412" y="3400138"/>
            <a:ext cx="274320" cy="274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23336" y="3014663"/>
            <a:ext cx="1148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Transporter code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09258" y="3393226"/>
            <a:ext cx="1062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Truck No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18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0" y="1579416"/>
            <a:ext cx="1859280" cy="8174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4" t="7990" r="29729" b="10878"/>
          <a:stretch/>
        </p:blipFill>
        <p:spPr>
          <a:xfrm>
            <a:off x="4305300" y="387653"/>
            <a:ext cx="4419600" cy="5638800"/>
          </a:xfrm>
        </p:spPr>
      </p:pic>
      <p:sp>
        <p:nvSpPr>
          <p:cNvPr id="8" name="TextBox 7"/>
          <p:cNvSpPr txBox="1"/>
          <p:nvPr/>
        </p:nvSpPr>
        <p:spPr>
          <a:xfrm>
            <a:off x="498764" y="2376056"/>
            <a:ext cx="3006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SCREEN 3</a:t>
            </a:r>
            <a:endParaRPr lang="en-US" sz="4800" dirty="0"/>
          </a:p>
        </p:txBody>
      </p:sp>
      <p:sp>
        <p:nvSpPr>
          <p:cNvPr id="25" name="Action Button: Home 24">
            <a:hlinkClick r:id="" action="ppaction://hlinkshowjump?jump=firstslide" highlightClick="1"/>
          </p:cNvPr>
          <p:cNvSpPr/>
          <p:nvPr/>
        </p:nvSpPr>
        <p:spPr>
          <a:xfrm>
            <a:off x="4922519" y="1278909"/>
            <a:ext cx="365760" cy="300507"/>
          </a:xfrm>
          <a:prstGeom prst="actionButtonHom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00" y="1579416"/>
            <a:ext cx="3158145" cy="967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1" name="Straight Connector 30"/>
          <p:cNvCxnSpPr/>
          <p:nvPr/>
        </p:nvCxnSpPr>
        <p:spPr>
          <a:xfrm>
            <a:off x="5047210" y="1288783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37508" y="1355931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062448" y="1431309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F:\Radhika-logistics\Project1\icon\b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179" y="1117277"/>
            <a:ext cx="457200" cy="4773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922520" y="2756781"/>
            <a:ext cx="3154678" cy="457200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06521" y="2756780"/>
            <a:ext cx="1389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MY LIFTING</a:t>
            </a: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2000 MT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63640" y="2734866"/>
            <a:ext cx="1965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TRACKING COVERAGE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(</a:t>
            </a:r>
            <a:r>
              <a:rPr lang="en-US" sz="1050" b="1" dirty="0" smtClean="0">
                <a:solidFill>
                  <a:schemeClr val="bg1"/>
                </a:solidFill>
              </a:rPr>
              <a:t>500 MT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6318" y="3773336"/>
            <a:ext cx="1114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LR MISSING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5965" y="3758397"/>
            <a:ext cx="1272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NO TRACKING</a:t>
            </a:r>
            <a:endParaRPr lang="en-US" sz="900" b="1" dirty="0"/>
          </a:p>
        </p:txBody>
      </p:sp>
      <p:pic>
        <p:nvPicPr>
          <p:cNvPr id="3074" name="Picture 2" descr="F:\Radhika-logistics\Project1\icon\images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926" y="4286817"/>
            <a:ext cx="361384" cy="36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797284" y="4824921"/>
            <a:ext cx="1085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CUSTOMER</a:t>
            </a:r>
            <a:r>
              <a:rPr lang="en-US" sz="1000" b="1" dirty="0" smtClean="0"/>
              <a:t> ACK.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91265" y="4816624"/>
            <a:ext cx="1085834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INVOICE</a:t>
            </a:r>
            <a:r>
              <a:rPr lang="en-US" sz="1050" b="1" dirty="0" smtClean="0"/>
              <a:t> </a:t>
            </a:r>
            <a:r>
              <a:rPr lang="en-US" sz="900" b="1" dirty="0" smtClean="0"/>
              <a:t>READY</a:t>
            </a:r>
            <a:endParaRPr lang="en-US" sz="105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LineDrawing/>
                    </a14:imgEffect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69" y="3349250"/>
            <a:ext cx="343703" cy="336954"/>
          </a:xfrm>
          <a:prstGeom prst="rect">
            <a:avLst/>
          </a:prstGeom>
        </p:spPr>
      </p:pic>
      <p:pic>
        <p:nvPicPr>
          <p:cNvPr id="3076" name="Picture 4" descr="F:\Radhika-logistics\Project1\icon\500_F_143602390_gFkliyLCkFa7dmkixxKeV27fYy0a8Vrf.jp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72" t="18540" r="21636" b="28328"/>
          <a:stretch/>
        </p:blipFill>
        <p:spPr bwMode="auto">
          <a:xfrm>
            <a:off x="6398493" y="4274653"/>
            <a:ext cx="398037" cy="39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15155" b="18084"/>
          <a:stretch/>
        </p:blipFill>
        <p:spPr>
          <a:xfrm flipH="1">
            <a:off x="6125136" y="3384232"/>
            <a:ext cx="453720" cy="336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89" y="3381555"/>
            <a:ext cx="266992" cy="26699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858000" y="3721184"/>
            <a:ext cx="1404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LOCATION MISSING</a:t>
            </a:r>
            <a:endParaRPr lang="en-US" sz="9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03424" y="1210084"/>
            <a:ext cx="1119893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DASHBOARD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12" y="1106927"/>
            <a:ext cx="467923" cy="4679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33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0" y="1579416"/>
            <a:ext cx="1859280" cy="8174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4" t="7990" r="29729" b="10878"/>
          <a:stretch/>
        </p:blipFill>
        <p:spPr>
          <a:xfrm>
            <a:off x="4305300" y="387653"/>
            <a:ext cx="4419600" cy="5638800"/>
          </a:xfrm>
        </p:spPr>
      </p:pic>
      <p:sp>
        <p:nvSpPr>
          <p:cNvPr id="8" name="TextBox 7"/>
          <p:cNvSpPr txBox="1"/>
          <p:nvPr/>
        </p:nvSpPr>
        <p:spPr>
          <a:xfrm>
            <a:off x="498764" y="2376056"/>
            <a:ext cx="3006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SCREEN 3</a:t>
            </a:r>
            <a:endParaRPr lang="en-US" sz="4800" dirty="0"/>
          </a:p>
        </p:txBody>
      </p:sp>
      <p:sp>
        <p:nvSpPr>
          <p:cNvPr id="25" name="Action Button: Home 24">
            <a:hlinkClick r:id="" action="ppaction://hlinkshowjump?jump=firstslide" highlightClick="1"/>
          </p:cNvPr>
          <p:cNvSpPr/>
          <p:nvPr/>
        </p:nvSpPr>
        <p:spPr>
          <a:xfrm>
            <a:off x="4922519" y="1278909"/>
            <a:ext cx="365760" cy="300507"/>
          </a:xfrm>
          <a:prstGeom prst="actionButtonHom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047210" y="1288783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37508" y="1355931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062448" y="1431309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45978" y="1530927"/>
            <a:ext cx="3154678" cy="457200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65665" y="1530927"/>
            <a:ext cx="1389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MY LIFTING</a:t>
            </a: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2000 MT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2199" y="1619480"/>
            <a:ext cx="1965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TRACKING COVERAGE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(</a:t>
            </a:r>
            <a:r>
              <a:rPr lang="en-US" sz="1050" b="1" dirty="0" smtClean="0">
                <a:solidFill>
                  <a:schemeClr val="bg1"/>
                </a:solidFill>
              </a:rPr>
              <a:t>500 MT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4520" y="3076266"/>
            <a:ext cx="1114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LR MISSING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5215" y="3091637"/>
            <a:ext cx="1272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NO TRACKING</a:t>
            </a:r>
            <a:endParaRPr lang="en-US" sz="900" b="1" dirty="0"/>
          </a:p>
        </p:txBody>
      </p:sp>
      <p:pic>
        <p:nvPicPr>
          <p:cNvPr id="3074" name="Picture 2" descr="F:\Radhika-logistics\Project1\icon\images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86" y="3631378"/>
            <a:ext cx="643275" cy="6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914520" y="4274653"/>
            <a:ext cx="1085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CUSTOMER</a:t>
            </a:r>
            <a:r>
              <a:rPr lang="en-US" sz="1000" b="1" dirty="0" smtClean="0"/>
              <a:t> ACK.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45622" y="4287048"/>
            <a:ext cx="1085834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INVOICE</a:t>
            </a:r>
            <a:r>
              <a:rPr lang="en-US" sz="1050" b="1" dirty="0" smtClean="0"/>
              <a:t> </a:t>
            </a:r>
            <a:r>
              <a:rPr lang="en-US" sz="900" b="1" dirty="0" smtClean="0"/>
              <a:t>READY</a:t>
            </a:r>
            <a:endParaRPr lang="en-US" sz="105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neDrawing/>
                    </a14:imgEffect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78" y="2227814"/>
            <a:ext cx="810486" cy="794572"/>
          </a:xfrm>
          <a:prstGeom prst="rect">
            <a:avLst/>
          </a:prstGeom>
        </p:spPr>
      </p:pic>
      <p:pic>
        <p:nvPicPr>
          <p:cNvPr id="3076" name="Picture 4" descr="F:\Radhika-logistics\Project1\icon\500_F_143602390_gFkliyLCkFa7dmkixxKeV27fYy0a8Vrf.jpg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72" t="18540" r="21636" b="28328"/>
          <a:stretch/>
        </p:blipFill>
        <p:spPr bwMode="auto">
          <a:xfrm>
            <a:off x="6244868" y="3631377"/>
            <a:ext cx="652471" cy="6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15155" b="18084"/>
          <a:stretch/>
        </p:blipFill>
        <p:spPr>
          <a:xfrm flipH="1">
            <a:off x="6028735" y="2232661"/>
            <a:ext cx="954514" cy="7088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88" y="2232661"/>
            <a:ext cx="742605" cy="74260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940968" y="3076266"/>
            <a:ext cx="1404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LOCATION MISSING</a:t>
            </a:r>
            <a:endParaRPr lang="en-US" sz="9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45978" y="4953000"/>
            <a:ext cx="1114215" cy="2308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PROFILE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69034" y="4953000"/>
            <a:ext cx="1114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NOTIFICATION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93954" y="4977004"/>
            <a:ext cx="1114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6299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0" y="1579416"/>
            <a:ext cx="1859280" cy="8174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4" t="7990" r="29729" b="10878"/>
          <a:stretch/>
        </p:blipFill>
        <p:spPr>
          <a:xfrm>
            <a:off x="4305300" y="387653"/>
            <a:ext cx="4419600" cy="5638800"/>
          </a:xfrm>
        </p:spPr>
      </p:pic>
      <p:sp>
        <p:nvSpPr>
          <p:cNvPr id="8" name="TextBox 7"/>
          <p:cNvSpPr txBox="1"/>
          <p:nvPr/>
        </p:nvSpPr>
        <p:spPr>
          <a:xfrm>
            <a:off x="498764" y="2376056"/>
            <a:ext cx="3006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SCREEN 3</a:t>
            </a:r>
            <a:endParaRPr lang="en-US" sz="4800" dirty="0"/>
          </a:p>
        </p:txBody>
      </p:sp>
      <p:sp>
        <p:nvSpPr>
          <p:cNvPr id="25" name="Action Button: Home 24">
            <a:hlinkClick r:id="" action="ppaction://hlinkshowjump?jump=firstslide" highlightClick="1"/>
          </p:cNvPr>
          <p:cNvSpPr/>
          <p:nvPr/>
        </p:nvSpPr>
        <p:spPr>
          <a:xfrm>
            <a:off x="4922519" y="1278909"/>
            <a:ext cx="365760" cy="300507"/>
          </a:xfrm>
          <a:prstGeom prst="actionButtonHom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00" y="1579416"/>
            <a:ext cx="3158145" cy="967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1" name="Straight Connector 30"/>
          <p:cNvCxnSpPr/>
          <p:nvPr/>
        </p:nvCxnSpPr>
        <p:spPr>
          <a:xfrm>
            <a:off x="5047210" y="1288783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37508" y="1355931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062448" y="1431309"/>
            <a:ext cx="18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F:\Radhika-logistics\Project1\icon\b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179" y="1117277"/>
            <a:ext cx="457200" cy="4773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922520" y="2756781"/>
            <a:ext cx="3154678" cy="457200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06521" y="2756780"/>
            <a:ext cx="1389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MY LIFTING</a:t>
            </a: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2000 MT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63640" y="2734866"/>
            <a:ext cx="1965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TRACKING COVERAGE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(</a:t>
            </a:r>
            <a:r>
              <a:rPr lang="en-US" sz="1050" b="1" dirty="0" smtClean="0">
                <a:solidFill>
                  <a:schemeClr val="bg1"/>
                </a:solidFill>
              </a:rPr>
              <a:t>500 MT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6318" y="3830806"/>
            <a:ext cx="11142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LR MISSING</a:t>
            </a:r>
          </a:p>
          <a:p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60533" y="3910976"/>
            <a:ext cx="992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NO</a:t>
            </a:r>
          </a:p>
          <a:p>
            <a:pPr algn="ctr"/>
            <a:r>
              <a:rPr lang="en-US" sz="1050" b="1" dirty="0" smtClean="0"/>
              <a:t>TRACKING</a:t>
            </a:r>
            <a:endParaRPr lang="en-US" sz="1050" b="1" dirty="0"/>
          </a:p>
        </p:txBody>
      </p:sp>
      <p:pic>
        <p:nvPicPr>
          <p:cNvPr id="3074" name="Picture 2" descr="F:\Radhika-logistics\Project1\icon\images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925" y="4286816"/>
            <a:ext cx="518333" cy="51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797284" y="4824921"/>
            <a:ext cx="1085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CUSTOMER ACK.</a:t>
            </a:r>
            <a:endParaRPr 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91265" y="4816624"/>
            <a:ext cx="1085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INVOICE READY</a:t>
            </a:r>
            <a:endParaRPr lang="en-US" sz="105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LineDrawing/>
                    </a14:imgEffect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46" y="3349250"/>
            <a:ext cx="469978" cy="460750"/>
          </a:xfrm>
          <a:prstGeom prst="rect">
            <a:avLst/>
          </a:prstGeom>
        </p:spPr>
      </p:pic>
      <p:pic>
        <p:nvPicPr>
          <p:cNvPr id="3076" name="Picture 4" descr="F:\Radhika-logistics\Project1\icon\500_F_143602390_gFkliyLCkFa7dmkixxKeV27fYy0a8Vrf.jp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72" t="18540" r="21636" b="28328"/>
          <a:stretch/>
        </p:blipFill>
        <p:spPr bwMode="auto">
          <a:xfrm>
            <a:off x="6398493" y="4274653"/>
            <a:ext cx="521208" cy="51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15155" b="18084"/>
          <a:stretch/>
        </p:blipFill>
        <p:spPr>
          <a:xfrm flipH="1">
            <a:off x="6115950" y="3349251"/>
            <a:ext cx="681306" cy="505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434392"/>
            <a:ext cx="503625" cy="50362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155179" y="3947114"/>
            <a:ext cx="10858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LOCATION MISSIG</a:t>
            </a:r>
            <a:endParaRPr lang="en-US" sz="105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03424" y="1210084"/>
            <a:ext cx="1119893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DASHBOARD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212" y="1106927"/>
            <a:ext cx="467923" cy="4679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4792285" y="1106926"/>
            <a:ext cx="2098197" cy="42062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77" y="1186209"/>
            <a:ext cx="485905" cy="485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383382" y="1225253"/>
            <a:ext cx="1413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Ruby Logistics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797284" y="1752600"/>
            <a:ext cx="2093198" cy="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5031</TotalTime>
  <Words>91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EPOD SCREENS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 M.</dc:creator>
  <cp:lastModifiedBy>Radhika M.</cp:lastModifiedBy>
  <cp:revision>38</cp:revision>
  <dcterms:created xsi:type="dcterms:W3CDTF">2019-03-19T06:38:23Z</dcterms:created>
  <dcterms:modified xsi:type="dcterms:W3CDTF">2019-08-01T07:49:22Z</dcterms:modified>
</cp:coreProperties>
</file>